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0"/>
  </p:notesMasterIdLst>
  <p:sldIdLst>
    <p:sldId id="256" r:id="rId2"/>
    <p:sldId id="307" r:id="rId3"/>
    <p:sldId id="258" r:id="rId4"/>
    <p:sldId id="259" r:id="rId5"/>
    <p:sldId id="318" r:id="rId6"/>
    <p:sldId id="260" r:id="rId7"/>
    <p:sldId id="311" r:id="rId8"/>
    <p:sldId id="312" r:id="rId9"/>
    <p:sldId id="314" r:id="rId10"/>
    <p:sldId id="319" r:id="rId11"/>
    <p:sldId id="317" r:id="rId12"/>
    <p:sldId id="316" r:id="rId13"/>
    <p:sldId id="320" r:id="rId14"/>
    <p:sldId id="313" r:id="rId15"/>
    <p:sldId id="309" r:id="rId16"/>
    <p:sldId id="310" r:id="rId17"/>
    <p:sldId id="315" r:id="rId18"/>
    <p:sldId id="264" r:id="rId19"/>
  </p:sldIdLst>
  <p:sldSz cx="9144000" cy="5143500" type="screen16x9"/>
  <p:notesSz cx="6858000" cy="9144000"/>
  <p:embeddedFontLst>
    <p:embeddedFont>
      <p:font typeface="Arimo" panose="020B0604020202020204" charset="0"/>
      <p:regular r:id="rId21"/>
      <p:bold r:id="rId22"/>
      <p:italic r:id="rId23"/>
      <p:boldItalic r:id="rId24"/>
    </p:embeddedFont>
    <p:embeddedFont>
      <p:font typeface="Bebas Neue" panose="020B0606020202050201" pitchFamily="34" charset="-94"/>
      <p:regular r:id="rId25"/>
    </p:embeddedFont>
    <p:embeddedFont>
      <p:font typeface="Brush Script MT" panose="03060802040406070304" pitchFamily="66" charset="0"/>
      <p:italic r:id="rId26"/>
    </p:embeddedFont>
    <p:embeddedFont>
      <p:font typeface="Playfair Display SemiBold" panose="020B0604020202020204" charset="-94"/>
      <p:regular r:id="rId27"/>
      <p:bold r:id="rId28"/>
      <p:italic r:id="rId29"/>
      <p:boldItalic r:id="rId30"/>
    </p:embeddedFont>
    <p:embeddedFont>
      <p:font typeface="Roboto Condensed Light" panose="02000000000000000000" pitchFamily="2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B49318-1035-4053-9B18-35221E921AE5}">
  <a:tblStyle styleId="{42B49318-1035-4053-9B18-35221E921A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229" y="2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20e25f6bd4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20e25f6bd4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6">
          <a:extLst>
            <a:ext uri="{FF2B5EF4-FFF2-40B4-BE49-F238E27FC236}">
              <a16:creationId xmlns:a16="http://schemas.microsoft.com/office/drawing/2014/main" id="{35E07FA6-3016-0EC6-7277-35BCD4F72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g99f2f57a71_0_207:notes">
            <a:extLst>
              <a:ext uri="{FF2B5EF4-FFF2-40B4-BE49-F238E27FC236}">
                <a16:creationId xmlns:a16="http://schemas.microsoft.com/office/drawing/2014/main" id="{87B770E7-7922-BE49-33E3-1AE06717FB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8" name="Google Shape;3138;g99f2f57a71_0_207:notes">
            <a:extLst>
              <a:ext uri="{FF2B5EF4-FFF2-40B4-BE49-F238E27FC236}">
                <a16:creationId xmlns:a16="http://schemas.microsoft.com/office/drawing/2014/main" id="{8A4D06F1-B114-C225-71B7-CC4F760B14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260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5">
          <a:extLst>
            <a:ext uri="{FF2B5EF4-FFF2-40B4-BE49-F238E27FC236}">
              <a16:creationId xmlns:a16="http://schemas.microsoft.com/office/drawing/2014/main" id="{93522AE2-8716-E89F-72DF-A8EA7A394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gbd6c00e730_0_89:notes">
            <a:extLst>
              <a:ext uri="{FF2B5EF4-FFF2-40B4-BE49-F238E27FC236}">
                <a16:creationId xmlns:a16="http://schemas.microsoft.com/office/drawing/2014/main" id="{80463E99-75F1-05E7-D9B7-18BB3048A5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7" name="Google Shape;2927;gbd6c00e730_0_89:notes">
            <a:extLst>
              <a:ext uri="{FF2B5EF4-FFF2-40B4-BE49-F238E27FC236}">
                <a16:creationId xmlns:a16="http://schemas.microsoft.com/office/drawing/2014/main" id="{78C5D432-89E5-5149-E0C3-99485B033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440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>
          <a:extLst>
            <a:ext uri="{FF2B5EF4-FFF2-40B4-BE49-F238E27FC236}">
              <a16:creationId xmlns:a16="http://schemas.microsoft.com/office/drawing/2014/main" id="{8918D744-BC8F-1A68-782B-88D14A72E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20e25f6bd4b_1_0:notes">
            <a:extLst>
              <a:ext uri="{FF2B5EF4-FFF2-40B4-BE49-F238E27FC236}">
                <a16:creationId xmlns:a16="http://schemas.microsoft.com/office/drawing/2014/main" id="{81C55C56-F551-3AEB-9252-235D1F7EBB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20e25f6bd4b_1_0:notes">
            <a:extLst>
              <a:ext uri="{FF2B5EF4-FFF2-40B4-BE49-F238E27FC236}">
                <a16:creationId xmlns:a16="http://schemas.microsoft.com/office/drawing/2014/main" id="{369A0C67-2184-E26D-ED3E-18501DD1FD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666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6">
          <a:extLst>
            <a:ext uri="{FF2B5EF4-FFF2-40B4-BE49-F238E27FC236}">
              <a16:creationId xmlns:a16="http://schemas.microsoft.com/office/drawing/2014/main" id="{9C9B01D1-3F1F-D8C3-7186-65C6CF1DD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g99f2f57a71_0_207:notes">
            <a:extLst>
              <a:ext uri="{FF2B5EF4-FFF2-40B4-BE49-F238E27FC236}">
                <a16:creationId xmlns:a16="http://schemas.microsoft.com/office/drawing/2014/main" id="{40CD5B75-4D81-ABE4-DCB5-EF4C7CB74C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8" name="Google Shape;3138;g99f2f57a71_0_207:notes">
            <a:extLst>
              <a:ext uri="{FF2B5EF4-FFF2-40B4-BE49-F238E27FC236}">
                <a16:creationId xmlns:a16="http://schemas.microsoft.com/office/drawing/2014/main" id="{1E7E88FC-54DD-744A-228B-B3213ABB92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986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5">
          <a:extLst>
            <a:ext uri="{FF2B5EF4-FFF2-40B4-BE49-F238E27FC236}">
              <a16:creationId xmlns:a16="http://schemas.microsoft.com/office/drawing/2014/main" id="{C87A5DC2-6D18-FD0C-1C8B-E00A938CA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gbd6c00e730_0_89:notes">
            <a:extLst>
              <a:ext uri="{FF2B5EF4-FFF2-40B4-BE49-F238E27FC236}">
                <a16:creationId xmlns:a16="http://schemas.microsoft.com/office/drawing/2014/main" id="{06399968-3AE6-D7DD-BC2E-817976218B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7" name="Google Shape;2927;gbd6c00e730_0_89:notes">
            <a:extLst>
              <a:ext uri="{FF2B5EF4-FFF2-40B4-BE49-F238E27FC236}">
                <a16:creationId xmlns:a16="http://schemas.microsoft.com/office/drawing/2014/main" id="{6CE92E14-B175-1311-F2F4-6B7A98C372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75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2">
          <a:extLst>
            <a:ext uri="{FF2B5EF4-FFF2-40B4-BE49-F238E27FC236}">
              <a16:creationId xmlns:a16="http://schemas.microsoft.com/office/drawing/2014/main" id="{DB3B4F2C-BB59-2751-D416-27BADDD19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99f2f57a71_0_177:notes">
            <a:extLst>
              <a:ext uri="{FF2B5EF4-FFF2-40B4-BE49-F238E27FC236}">
                <a16:creationId xmlns:a16="http://schemas.microsoft.com/office/drawing/2014/main" id="{8DD2D10E-F06A-6FCD-C436-3C0E0FB9D5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99f2f57a71_0_177:notes">
            <a:extLst>
              <a:ext uri="{FF2B5EF4-FFF2-40B4-BE49-F238E27FC236}">
                <a16:creationId xmlns:a16="http://schemas.microsoft.com/office/drawing/2014/main" id="{5F06F764-ED5C-4BE1-D0F6-2B7281E18B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086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2">
          <a:extLst>
            <a:ext uri="{FF2B5EF4-FFF2-40B4-BE49-F238E27FC236}">
              <a16:creationId xmlns:a16="http://schemas.microsoft.com/office/drawing/2014/main" id="{00AF4F6F-6289-6780-B51A-1A02299C1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99f2f57a71_0_177:notes">
            <a:extLst>
              <a:ext uri="{FF2B5EF4-FFF2-40B4-BE49-F238E27FC236}">
                <a16:creationId xmlns:a16="http://schemas.microsoft.com/office/drawing/2014/main" id="{6E21693A-4E88-45B4-77B2-B56AE18A0D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99f2f57a71_0_177:notes">
            <a:extLst>
              <a:ext uri="{FF2B5EF4-FFF2-40B4-BE49-F238E27FC236}">
                <a16:creationId xmlns:a16="http://schemas.microsoft.com/office/drawing/2014/main" id="{F77FA995-0787-12A8-4716-9271CB164A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226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>
          <a:extLst>
            <a:ext uri="{FF2B5EF4-FFF2-40B4-BE49-F238E27FC236}">
              <a16:creationId xmlns:a16="http://schemas.microsoft.com/office/drawing/2014/main" id="{E13279D8-0860-D05B-FF04-552221AE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20e25f6bd4b_1_0:notes">
            <a:extLst>
              <a:ext uri="{FF2B5EF4-FFF2-40B4-BE49-F238E27FC236}">
                <a16:creationId xmlns:a16="http://schemas.microsoft.com/office/drawing/2014/main" id="{A883B54E-469C-87E5-1C57-52723CD403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20e25f6bd4b_1_0:notes">
            <a:extLst>
              <a:ext uri="{FF2B5EF4-FFF2-40B4-BE49-F238E27FC236}">
                <a16:creationId xmlns:a16="http://schemas.microsoft.com/office/drawing/2014/main" id="{7FE23263-A074-80DD-4D14-2978E2256F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88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5" name="Google Shape;3275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0">
          <a:extLst>
            <a:ext uri="{FF2B5EF4-FFF2-40B4-BE49-F238E27FC236}">
              <a16:creationId xmlns:a16="http://schemas.microsoft.com/office/drawing/2014/main" id="{B2FBD56C-51EE-96CC-4A7B-0C48C61BE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1" name="Google Shape;4681;gf8f549bcb1_0_8:notes">
            <a:extLst>
              <a:ext uri="{FF2B5EF4-FFF2-40B4-BE49-F238E27FC236}">
                <a16:creationId xmlns:a16="http://schemas.microsoft.com/office/drawing/2014/main" id="{3A433612-2D89-99A5-7936-0275919E70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2" name="Google Shape;4682;gf8f549bcb1_0_8:notes">
            <a:extLst>
              <a:ext uri="{FF2B5EF4-FFF2-40B4-BE49-F238E27FC236}">
                <a16:creationId xmlns:a16="http://schemas.microsoft.com/office/drawing/2014/main" id="{CD78C2E2-5EAA-7638-E731-3FBF2A1A8F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531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8" name="Google Shape;289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7" name="Google Shape;2927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6">
          <a:extLst>
            <a:ext uri="{FF2B5EF4-FFF2-40B4-BE49-F238E27FC236}">
              <a16:creationId xmlns:a16="http://schemas.microsoft.com/office/drawing/2014/main" id="{F2976D79-7337-741C-DDCB-0EB69A49A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g99f2f57a71_0_207:notes">
            <a:extLst>
              <a:ext uri="{FF2B5EF4-FFF2-40B4-BE49-F238E27FC236}">
                <a16:creationId xmlns:a16="http://schemas.microsoft.com/office/drawing/2014/main" id="{E55948B5-A5C0-91B6-450B-7164820A17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8" name="Google Shape;3138;g99f2f57a71_0_207:notes">
            <a:extLst>
              <a:ext uri="{FF2B5EF4-FFF2-40B4-BE49-F238E27FC236}">
                <a16:creationId xmlns:a16="http://schemas.microsoft.com/office/drawing/2014/main" id="{C73AA425-F12F-B9E7-FD76-4B3D54487C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395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>
          <a:extLst>
            <a:ext uri="{FF2B5EF4-FFF2-40B4-BE49-F238E27FC236}">
              <a16:creationId xmlns:a16="http://schemas.microsoft.com/office/drawing/2014/main" id="{03AD8FFC-5562-A61E-1E14-EE7326CB6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20e25f6bd4b_1_0:notes">
            <a:extLst>
              <a:ext uri="{FF2B5EF4-FFF2-40B4-BE49-F238E27FC236}">
                <a16:creationId xmlns:a16="http://schemas.microsoft.com/office/drawing/2014/main" id="{121F2178-5442-ADF8-066B-FFC1ECA3D0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20e25f6bd4b_1_0:notes">
            <a:extLst>
              <a:ext uri="{FF2B5EF4-FFF2-40B4-BE49-F238E27FC236}">
                <a16:creationId xmlns:a16="http://schemas.microsoft.com/office/drawing/2014/main" id="{0EA1267D-7D7F-3930-9DE4-20861E4477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833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>
          <a:extLst>
            <a:ext uri="{FF2B5EF4-FFF2-40B4-BE49-F238E27FC236}">
              <a16:creationId xmlns:a16="http://schemas.microsoft.com/office/drawing/2014/main" id="{0A847E0F-B44C-1E9C-3FB5-7E87A1604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20e25f6bd4b_1_0:notes">
            <a:extLst>
              <a:ext uri="{FF2B5EF4-FFF2-40B4-BE49-F238E27FC236}">
                <a16:creationId xmlns:a16="http://schemas.microsoft.com/office/drawing/2014/main" id="{7ECEE121-9355-DBEC-B354-AEFE524A90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20e25f6bd4b_1_0:notes">
            <a:extLst>
              <a:ext uri="{FF2B5EF4-FFF2-40B4-BE49-F238E27FC236}">
                <a16:creationId xmlns:a16="http://schemas.microsoft.com/office/drawing/2014/main" id="{68EE23A4-2D7C-EDBA-74A0-A64C3BFAB9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597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>
          <a:extLst>
            <a:ext uri="{FF2B5EF4-FFF2-40B4-BE49-F238E27FC236}">
              <a16:creationId xmlns:a16="http://schemas.microsoft.com/office/drawing/2014/main" id="{3CE64829-C254-99DB-E218-1241058C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20e25f6bd4b_1_0:notes">
            <a:extLst>
              <a:ext uri="{FF2B5EF4-FFF2-40B4-BE49-F238E27FC236}">
                <a16:creationId xmlns:a16="http://schemas.microsoft.com/office/drawing/2014/main" id="{6EF65DFA-BE3F-0CF8-00A7-F44B42E36E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20e25f6bd4b_1_0:notes">
            <a:extLst>
              <a:ext uri="{FF2B5EF4-FFF2-40B4-BE49-F238E27FC236}">
                <a16:creationId xmlns:a16="http://schemas.microsoft.com/office/drawing/2014/main" id="{D89C1DB0-F54F-3CD1-24DA-8E2DE48E33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52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027372" y="2102500"/>
            <a:ext cx="5259534" cy="3903580"/>
          </a:xfrm>
          <a:custGeom>
            <a:avLst/>
            <a:gdLst/>
            <a:ahLst/>
            <a:cxnLst/>
            <a:rect l="l" t="t" r="r" b="b"/>
            <a:pathLst>
              <a:path w="32528" h="24142" extrusionOk="0">
                <a:moveTo>
                  <a:pt x="982" y="0"/>
                </a:moveTo>
                <a:lnTo>
                  <a:pt x="982" y="18"/>
                </a:lnTo>
                <a:lnTo>
                  <a:pt x="973" y="45"/>
                </a:lnTo>
                <a:lnTo>
                  <a:pt x="973" y="98"/>
                </a:lnTo>
                <a:lnTo>
                  <a:pt x="973" y="214"/>
                </a:lnTo>
                <a:cubicBezTo>
                  <a:pt x="964" y="357"/>
                  <a:pt x="955" y="509"/>
                  <a:pt x="947" y="661"/>
                </a:cubicBezTo>
                <a:cubicBezTo>
                  <a:pt x="938" y="964"/>
                  <a:pt x="920" y="1276"/>
                  <a:pt x="902" y="1597"/>
                </a:cubicBezTo>
                <a:cubicBezTo>
                  <a:pt x="893" y="2213"/>
                  <a:pt x="884" y="2846"/>
                  <a:pt x="875" y="3471"/>
                </a:cubicBezTo>
                <a:cubicBezTo>
                  <a:pt x="857" y="3471"/>
                  <a:pt x="843" y="3475"/>
                  <a:pt x="828" y="3475"/>
                </a:cubicBezTo>
                <a:cubicBezTo>
                  <a:pt x="821" y="3475"/>
                  <a:pt x="813" y="3474"/>
                  <a:pt x="804" y="3471"/>
                </a:cubicBezTo>
                <a:lnTo>
                  <a:pt x="804" y="3471"/>
                </a:lnTo>
                <a:cubicBezTo>
                  <a:pt x="822" y="3524"/>
                  <a:pt x="848" y="3551"/>
                  <a:pt x="866" y="3551"/>
                </a:cubicBezTo>
                <a:cubicBezTo>
                  <a:pt x="572" y="5059"/>
                  <a:pt x="1000" y="8565"/>
                  <a:pt x="545" y="8921"/>
                </a:cubicBezTo>
                <a:lnTo>
                  <a:pt x="581" y="9287"/>
                </a:lnTo>
                <a:cubicBezTo>
                  <a:pt x="594" y="9977"/>
                  <a:pt x="573" y="10146"/>
                  <a:pt x="537" y="10146"/>
                </a:cubicBezTo>
                <a:cubicBezTo>
                  <a:pt x="503" y="10146"/>
                  <a:pt x="454" y="9988"/>
                  <a:pt x="408" y="9988"/>
                </a:cubicBezTo>
                <a:cubicBezTo>
                  <a:pt x="376" y="9988"/>
                  <a:pt x="345" y="10068"/>
                  <a:pt x="322" y="10340"/>
                </a:cubicBezTo>
                <a:cubicBezTo>
                  <a:pt x="384" y="12026"/>
                  <a:pt x="1" y="14256"/>
                  <a:pt x="384" y="15121"/>
                </a:cubicBezTo>
                <a:cubicBezTo>
                  <a:pt x="376" y="15163"/>
                  <a:pt x="369" y="15174"/>
                  <a:pt x="362" y="15174"/>
                </a:cubicBezTo>
                <a:cubicBezTo>
                  <a:pt x="353" y="15174"/>
                  <a:pt x="345" y="15158"/>
                  <a:pt x="336" y="15158"/>
                </a:cubicBezTo>
                <a:cubicBezTo>
                  <a:pt x="329" y="15158"/>
                  <a:pt x="321" y="15169"/>
                  <a:pt x="313" y="15211"/>
                </a:cubicBezTo>
                <a:lnTo>
                  <a:pt x="384" y="16576"/>
                </a:lnTo>
                <a:cubicBezTo>
                  <a:pt x="449" y="16640"/>
                  <a:pt x="528" y="16803"/>
                  <a:pt x="604" y="16803"/>
                </a:cubicBezTo>
                <a:cubicBezTo>
                  <a:pt x="632" y="16803"/>
                  <a:pt x="661" y="16780"/>
                  <a:pt x="688" y="16718"/>
                </a:cubicBezTo>
                <a:lnTo>
                  <a:pt x="688" y="16718"/>
                </a:lnTo>
                <a:cubicBezTo>
                  <a:pt x="679" y="17031"/>
                  <a:pt x="795" y="17307"/>
                  <a:pt x="759" y="17762"/>
                </a:cubicBezTo>
                <a:cubicBezTo>
                  <a:pt x="759" y="18213"/>
                  <a:pt x="729" y="18329"/>
                  <a:pt x="687" y="18329"/>
                </a:cubicBezTo>
                <a:cubicBezTo>
                  <a:pt x="644" y="18329"/>
                  <a:pt x="588" y="18201"/>
                  <a:pt x="544" y="18201"/>
                </a:cubicBezTo>
                <a:cubicBezTo>
                  <a:pt x="523" y="18201"/>
                  <a:pt x="505" y="18228"/>
                  <a:pt x="492" y="18306"/>
                </a:cubicBezTo>
                <a:cubicBezTo>
                  <a:pt x="509" y="18966"/>
                  <a:pt x="536" y="19653"/>
                  <a:pt x="545" y="20340"/>
                </a:cubicBezTo>
                <a:cubicBezTo>
                  <a:pt x="545" y="20563"/>
                  <a:pt x="554" y="20777"/>
                  <a:pt x="554" y="20991"/>
                </a:cubicBezTo>
                <a:cubicBezTo>
                  <a:pt x="554" y="21250"/>
                  <a:pt x="563" y="21518"/>
                  <a:pt x="563" y="21777"/>
                </a:cubicBezTo>
                <a:cubicBezTo>
                  <a:pt x="563" y="22303"/>
                  <a:pt x="563" y="22829"/>
                  <a:pt x="572" y="23347"/>
                </a:cubicBezTo>
                <a:cubicBezTo>
                  <a:pt x="1187" y="23356"/>
                  <a:pt x="1794" y="23356"/>
                  <a:pt x="2410" y="23356"/>
                </a:cubicBezTo>
                <a:cubicBezTo>
                  <a:pt x="2713" y="23364"/>
                  <a:pt x="3016" y="23364"/>
                  <a:pt x="3320" y="23364"/>
                </a:cubicBezTo>
                <a:cubicBezTo>
                  <a:pt x="3516" y="23373"/>
                  <a:pt x="3721" y="23382"/>
                  <a:pt x="3917" y="23382"/>
                </a:cubicBezTo>
                <a:cubicBezTo>
                  <a:pt x="4720" y="23409"/>
                  <a:pt x="5496" y="23445"/>
                  <a:pt x="6228" y="23498"/>
                </a:cubicBezTo>
                <a:cubicBezTo>
                  <a:pt x="6228" y="23727"/>
                  <a:pt x="7730" y="23771"/>
                  <a:pt x="9094" y="23771"/>
                </a:cubicBezTo>
                <a:cubicBezTo>
                  <a:pt x="9701" y="23771"/>
                  <a:pt x="10281" y="23762"/>
                  <a:pt x="10688" y="23757"/>
                </a:cubicBezTo>
                <a:cubicBezTo>
                  <a:pt x="11216" y="23816"/>
                  <a:pt x="11760" y="23838"/>
                  <a:pt x="12308" y="23838"/>
                </a:cubicBezTo>
                <a:cubicBezTo>
                  <a:pt x="13987" y="23838"/>
                  <a:pt x="15711" y="23631"/>
                  <a:pt x="17144" y="23631"/>
                </a:cubicBezTo>
                <a:cubicBezTo>
                  <a:pt x="17590" y="23631"/>
                  <a:pt x="18008" y="23651"/>
                  <a:pt x="18387" y="23703"/>
                </a:cubicBezTo>
                <a:cubicBezTo>
                  <a:pt x="17889" y="23793"/>
                  <a:pt x="17241" y="23805"/>
                  <a:pt x="16639" y="23805"/>
                </a:cubicBezTo>
                <a:cubicBezTo>
                  <a:pt x="16436" y="23805"/>
                  <a:pt x="16238" y="23803"/>
                  <a:pt x="16053" y="23803"/>
                </a:cubicBezTo>
                <a:cubicBezTo>
                  <a:pt x="15479" y="23803"/>
                  <a:pt x="15028" y="23816"/>
                  <a:pt x="14926" y="23918"/>
                </a:cubicBezTo>
                <a:lnTo>
                  <a:pt x="15470" y="24025"/>
                </a:lnTo>
                <a:cubicBezTo>
                  <a:pt x="16204" y="24067"/>
                  <a:pt x="17199" y="24142"/>
                  <a:pt x="18036" y="24142"/>
                </a:cubicBezTo>
                <a:cubicBezTo>
                  <a:pt x="18602" y="24142"/>
                  <a:pt x="19095" y="24108"/>
                  <a:pt x="19386" y="24007"/>
                </a:cubicBezTo>
                <a:cubicBezTo>
                  <a:pt x="18708" y="23882"/>
                  <a:pt x="18664" y="23757"/>
                  <a:pt x="18432" y="23659"/>
                </a:cubicBezTo>
                <a:cubicBezTo>
                  <a:pt x="18985" y="23596"/>
                  <a:pt x="19074" y="23507"/>
                  <a:pt x="19752" y="23471"/>
                </a:cubicBezTo>
                <a:cubicBezTo>
                  <a:pt x="19929" y="23467"/>
                  <a:pt x="20109" y="23464"/>
                  <a:pt x="20285" y="23464"/>
                </a:cubicBezTo>
                <a:cubicBezTo>
                  <a:pt x="21109" y="23464"/>
                  <a:pt x="21849" y="23519"/>
                  <a:pt x="21849" y="23659"/>
                </a:cubicBezTo>
                <a:cubicBezTo>
                  <a:pt x="21657" y="23681"/>
                  <a:pt x="21460" y="23687"/>
                  <a:pt x="21264" y="23687"/>
                </a:cubicBezTo>
                <a:cubicBezTo>
                  <a:pt x="20975" y="23687"/>
                  <a:pt x="20687" y="23673"/>
                  <a:pt x="20416" y="23673"/>
                </a:cubicBezTo>
                <a:cubicBezTo>
                  <a:pt x="20345" y="23673"/>
                  <a:pt x="20275" y="23674"/>
                  <a:pt x="20207" y="23677"/>
                </a:cubicBezTo>
                <a:cubicBezTo>
                  <a:pt x="20029" y="23855"/>
                  <a:pt x="21804" y="23873"/>
                  <a:pt x="22393" y="23935"/>
                </a:cubicBezTo>
                <a:cubicBezTo>
                  <a:pt x="21349" y="23507"/>
                  <a:pt x="24132" y="23329"/>
                  <a:pt x="21304" y="23052"/>
                </a:cubicBezTo>
                <a:lnTo>
                  <a:pt x="22857" y="22972"/>
                </a:lnTo>
                <a:cubicBezTo>
                  <a:pt x="23731" y="22686"/>
                  <a:pt x="20564" y="22624"/>
                  <a:pt x="19957" y="22437"/>
                </a:cubicBezTo>
                <a:lnTo>
                  <a:pt x="32340" y="22437"/>
                </a:lnTo>
                <a:cubicBezTo>
                  <a:pt x="32438" y="21768"/>
                  <a:pt x="32482" y="21090"/>
                  <a:pt x="32491" y="20403"/>
                </a:cubicBezTo>
                <a:cubicBezTo>
                  <a:pt x="32527" y="15184"/>
                  <a:pt x="29494" y="11999"/>
                  <a:pt x="25096" y="10830"/>
                </a:cubicBezTo>
                <a:cubicBezTo>
                  <a:pt x="25087" y="10822"/>
                  <a:pt x="25087" y="10822"/>
                  <a:pt x="25069" y="10813"/>
                </a:cubicBezTo>
                <a:cubicBezTo>
                  <a:pt x="24998" y="10759"/>
                  <a:pt x="24846" y="10697"/>
                  <a:pt x="24596" y="10607"/>
                </a:cubicBezTo>
                <a:cubicBezTo>
                  <a:pt x="24373" y="10563"/>
                  <a:pt x="24213" y="10536"/>
                  <a:pt x="24070" y="10518"/>
                </a:cubicBezTo>
                <a:cubicBezTo>
                  <a:pt x="23972" y="10505"/>
                  <a:pt x="23888" y="10497"/>
                  <a:pt x="23816" y="10497"/>
                </a:cubicBezTo>
                <a:cubicBezTo>
                  <a:pt x="23789" y="10497"/>
                  <a:pt x="23764" y="10498"/>
                  <a:pt x="23740" y="10500"/>
                </a:cubicBezTo>
                <a:cubicBezTo>
                  <a:pt x="23615" y="10491"/>
                  <a:pt x="23517" y="10491"/>
                  <a:pt x="23428" y="10491"/>
                </a:cubicBezTo>
                <a:cubicBezTo>
                  <a:pt x="22812" y="10402"/>
                  <a:pt x="22170" y="10349"/>
                  <a:pt x="21518" y="10331"/>
                </a:cubicBezTo>
                <a:lnTo>
                  <a:pt x="21456" y="10331"/>
                </a:lnTo>
                <a:cubicBezTo>
                  <a:pt x="21429" y="10313"/>
                  <a:pt x="21402" y="10304"/>
                  <a:pt x="21385" y="10286"/>
                </a:cubicBezTo>
                <a:cubicBezTo>
                  <a:pt x="21099" y="10117"/>
                  <a:pt x="20983" y="9956"/>
                  <a:pt x="20189" y="9912"/>
                </a:cubicBezTo>
                <a:cubicBezTo>
                  <a:pt x="20001" y="9905"/>
                  <a:pt x="19839" y="9902"/>
                  <a:pt x="19699" y="9902"/>
                </a:cubicBezTo>
                <a:cubicBezTo>
                  <a:pt x="19030" y="9902"/>
                  <a:pt x="18875" y="9970"/>
                  <a:pt x="18860" y="10081"/>
                </a:cubicBezTo>
                <a:cubicBezTo>
                  <a:pt x="18851" y="10108"/>
                  <a:pt x="18860" y="10126"/>
                  <a:pt x="18860" y="10152"/>
                </a:cubicBezTo>
                <a:cubicBezTo>
                  <a:pt x="18628" y="10126"/>
                  <a:pt x="18396" y="10090"/>
                  <a:pt x="18164" y="10054"/>
                </a:cubicBezTo>
                <a:cubicBezTo>
                  <a:pt x="18155" y="10054"/>
                  <a:pt x="18146" y="10045"/>
                  <a:pt x="18128" y="10045"/>
                </a:cubicBezTo>
                <a:cubicBezTo>
                  <a:pt x="17923" y="9974"/>
                  <a:pt x="17682" y="9876"/>
                  <a:pt x="17406" y="9787"/>
                </a:cubicBezTo>
                <a:cubicBezTo>
                  <a:pt x="17129" y="9689"/>
                  <a:pt x="16826" y="9582"/>
                  <a:pt x="16505" y="9448"/>
                </a:cubicBezTo>
                <a:cubicBezTo>
                  <a:pt x="15854" y="9198"/>
                  <a:pt x="15140" y="8877"/>
                  <a:pt x="14453" y="8457"/>
                </a:cubicBezTo>
                <a:cubicBezTo>
                  <a:pt x="13766" y="8047"/>
                  <a:pt x="13124" y="7539"/>
                  <a:pt x="12553" y="6994"/>
                </a:cubicBezTo>
                <a:cubicBezTo>
                  <a:pt x="11991" y="6522"/>
                  <a:pt x="11464" y="5960"/>
                  <a:pt x="10920" y="5353"/>
                </a:cubicBezTo>
                <a:cubicBezTo>
                  <a:pt x="10376" y="4755"/>
                  <a:pt x="9814" y="4113"/>
                  <a:pt x="9145" y="3533"/>
                </a:cubicBezTo>
                <a:cubicBezTo>
                  <a:pt x="8806" y="3248"/>
                  <a:pt x="8449" y="2971"/>
                  <a:pt x="8057" y="2730"/>
                </a:cubicBezTo>
                <a:cubicBezTo>
                  <a:pt x="7673" y="2480"/>
                  <a:pt x="7289" y="2275"/>
                  <a:pt x="6888" y="2070"/>
                </a:cubicBezTo>
                <a:cubicBezTo>
                  <a:pt x="6085" y="1660"/>
                  <a:pt x="5229" y="1312"/>
                  <a:pt x="4337" y="1044"/>
                </a:cubicBezTo>
                <a:cubicBezTo>
                  <a:pt x="4247" y="1008"/>
                  <a:pt x="4149" y="973"/>
                  <a:pt x="4051" y="937"/>
                </a:cubicBezTo>
                <a:cubicBezTo>
                  <a:pt x="3944" y="892"/>
                  <a:pt x="3819" y="848"/>
                  <a:pt x="3694" y="803"/>
                </a:cubicBezTo>
                <a:cubicBezTo>
                  <a:pt x="3453" y="714"/>
                  <a:pt x="3195" y="625"/>
                  <a:pt x="2927" y="545"/>
                </a:cubicBezTo>
                <a:cubicBezTo>
                  <a:pt x="2392" y="375"/>
                  <a:pt x="1830" y="223"/>
                  <a:pt x="1223" y="63"/>
                </a:cubicBezTo>
                <a:cubicBezTo>
                  <a:pt x="1143" y="45"/>
                  <a:pt x="1071" y="27"/>
                  <a:pt x="991" y="9"/>
                </a:cubicBezTo>
                <a:cubicBezTo>
                  <a:pt x="991" y="9"/>
                  <a:pt x="982" y="0"/>
                  <a:pt x="9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64793">
            <a:off x="6456065" y="-1760447"/>
            <a:ext cx="5280959" cy="3357604"/>
          </a:xfrm>
          <a:custGeom>
            <a:avLst/>
            <a:gdLst/>
            <a:ahLst/>
            <a:cxnLst/>
            <a:rect l="l" t="t" r="r" b="b"/>
            <a:pathLst>
              <a:path w="33374" h="21219" extrusionOk="0">
                <a:moveTo>
                  <a:pt x="2195" y="1"/>
                </a:moveTo>
                <a:cubicBezTo>
                  <a:pt x="2192" y="1"/>
                  <a:pt x="2189" y="2"/>
                  <a:pt x="2186" y="5"/>
                </a:cubicBezTo>
                <a:lnTo>
                  <a:pt x="2177" y="23"/>
                </a:lnTo>
                <a:lnTo>
                  <a:pt x="2115" y="103"/>
                </a:lnTo>
                <a:cubicBezTo>
                  <a:pt x="2034" y="210"/>
                  <a:pt x="1954" y="308"/>
                  <a:pt x="1883" y="415"/>
                </a:cubicBezTo>
                <a:lnTo>
                  <a:pt x="1767" y="576"/>
                </a:lnTo>
                <a:cubicBezTo>
                  <a:pt x="1731" y="629"/>
                  <a:pt x="1695" y="692"/>
                  <a:pt x="1669" y="727"/>
                </a:cubicBezTo>
                <a:cubicBezTo>
                  <a:pt x="1606" y="817"/>
                  <a:pt x="1553" y="906"/>
                  <a:pt x="1499" y="995"/>
                </a:cubicBezTo>
                <a:cubicBezTo>
                  <a:pt x="1383" y="1173"/>
                  <a:pt x="1276" y="1361"/>
                  <a:pt x="1178" y="1548"/>
                </a:cubicBezTo>
                <a:cubicBezTo>
                  <a:pt x="982" y="1932"/>
                  <a:pt x="803" y="2324"/>
                  <a:pt x="660" y="2735"/>
                </a:cubicBezTo>
                <a:cubicBezTo>
                  <a:pt x="527" y="3083"/>
                  <a:pt x="384" y="3457"/>
                  <a:pt x="277" y="3859"/>
                </a:cubicBezTo>
                <a:cubicBezTo>
                  <a:pt x="161" y="4269"/>
                  <a:pt x="72" y="4715"/>
                  <a:pt x="36" y="5179"/>
                </a:cubicBezTo>
                <a:cubicBezTo>
                  <a:pt x="0" y="5643"/>
                  <a:pt x="9" y="6125"/>
                  <a:pt x="90" y="6615"/>
                </a:cubicBezTo>
                <a:cubicBezTo>
                  <a:pt x="179" y="7106"/>
                  <a:pt x="330" y="7597"/>
                  <a:pt x="553" y="8052"/>
                </a:cubicBezTo>
                <a:cubicBezTo>
                  <a:pt x="545" y="8052"/>
                  <a:pt x="536" y="8060"/>
                  <a:pt x="518" y="8069"/>
                </a:cubicBezTo>
                <a:cubicBezTo>
                  <a:pt x="549" y="8100"/>
                  <a:pt x="573" y="8125"/>
                  <a:pt x="585" y="8125"/>
                </a:cubicBezTo>
                <a:cubicBezTo>
                  <a:pt x="586" y="8125"/>
                  <a:pt x="588" y="8124"/>
                  <a:pt x="589" y="8123"/>
                </a:cubicBezTo>
                <a:cubicBezTo>
                  <a:pt x="723" y="8471"/>
                  <a:pt x="991" y="8908"/>
                  <a:pt x="1347" y="9309"/>
                </a:cubicBezTo>
                <a:cubicBezTo>
                  <a:pt x="1713" y="9720"/>
                  <a:pt x="2168" y="10094"/>
                  <a:pt x="2623" y="10389"/>
                </a:cubicBezTo>
                <a:cubicBezTo>
                  <a:pt x="3542" y="10987"/>
                  <a:pt x="4434" y="11272"/>
                  <a:pt x="4559" y="11459"/>
                </a:cubicBezTo>
                <a:cubicBezTo>
                  <a:pt x="4675" y="11486"/>
                  <a:pt x="4791" y="11522"/>
                  <a:pt x="4907" y="11549"/>
                </a:cubicBezTo>
                <a:cubicBezTo>
                  <a:pt x="5112" y="11602"/>
                  <a:pt x="5273" y="11647"/>
                  <a:pt x="5389" y="11682"/>
                </a:cubicBezTo>
                <a:cubicBezTo>
                  <a:pt x="5496" y="11718"/>
                  <a:pt x="5567" y="11736"/>
                  <a:pt x="5612" y="11754"/>
                </a:cubicBezTo>
                <a:cubicBezTo>
                  <a:pt x="5692" y="11789"/>
                  <a:pt x="5674" y="11798"/>
                  <a:pt x="5621" y="11798"/>
                </a:cubicBezTo>
                <a:cubicBezTo>
                  <a:pt x="5531" y="11807"/>
                  <a:pt x="5353" y="11798"/>
                  <a:pt x="5799" y="11959"/>
                </a:cubicBezTo>
                <a:cubicBezTo>
                  <a:pt x="6522" y="12164"/>
                  <a:pt x="7307" y="12512"/>
                  <a:pt x="7913" y="12913"/>
                </a:cubicBezTo>
                <a:cubicBezTo>
                  <a:pt x="7985" y="12958"/>
                  <a:pt x="8065" y="13003"/>
                  <a:pt x="8136" y="13056"/>
                </a:cubicBezTo>
                <a:cubicBezTo>
                  <a:pt x="8208" y="13110"/>
                  <a:pt x="8270" y="13154"/>
                  <a:pt x="8342" y="13208"/>
                </a:cubicBezTo>
                <a:cubicBezTo>
                  <a:pt x="8466" y="13306"/>
                  <a:pt x="8600" y="13404"/>
                  <a:pt x="8707" y="13493"/>
                </a:cubicBezTo>
                <a:cubicBezTo>
                  <a:pt x="8823" y="13583"/>
                  <a:pt x="8912" y="13672"/>
                  <a:pt x="9011" y="13743"/>
                </a:cubicBezTo>
                <a:cubicBezTo>
                  <a:pt x="9100" y="13823"/>
                  <a:pt x="9189" y="13886"/>
                  <a:pt x="9269" y="13939"/>
                </a:cubicBezTo>
                <a:cubicBezTo>
                  <a:pt x="9288" y="13974"/>
                  <a:pt x="9288" y="13982"/>
                  <a:pt x="9283" y="13982"/>
                </a:cubicBezTo>
                <a:cubicBezTo>
                  <a:pt x="9279" y="13982"/>
                  <a:pt x="9271" y="13977"/>
                  <a:pt x="9267" y="13977"/>
                </a:cubicBezTo>
                <a:cubicBezTo>
                  <a:pt x="9263" y="13977"/>
                  <a:pt x="9265" y="13985"/>
                  <a:pt x="9287" y="14020"/>
                </a:cubicBezTo>
                <a:cubicBezTo>
                  <a:pt x="9341" y="14091"/>
                  <a:pt x="9403" y="14162"/>
                  <a:pt x="9457" y="14234"/>
                </a:cubicBezTo>
                <a:cubicBezTo>
                  <a:pt x="9519" y="14314"/>
                  <a:pt x="9573" y="14385"/>
                  <a:pt x="9626" y="14475"/>
                </a:cubicBezTo>
                <a:cubicBezTo>
                  <a:pt x="9742" y="14626"/>
                  <a:pt x="9849" y="14796"/>
                  <a:pt x="9956" y="14965"/>
                </a:cubicBezTo>
                <a:cubicBezTo>
                  <a:pt x="10015" y="14995"/>
                  <a:pt x="10113" y="15086"/>
                  <a:pt x="10157" y="15086"/>
                </a:cubicBezTo>
                <a:cubicBezTo>
                  <a:pt x="10180" y="15086"/>
                  <a:pt x="10189" y="15062"/>
                  <a:pt x="10170" y="14992"/>
                </a:cubicBezTo>
                <a:lnTo>
                  <a:pt x="10170" y="14992"/>
                </a:lnTo>
                <a:cubicBezTo>
                  <a:pt x="10313" y="15242"/>
                  <a:pt x="10483" y="15438"/>
                  <a:pt x="10679" y="15822"/>
                </a:cubicBezTo>
                <a:cubicBezTo>
                  <a:pt x="10917" y="16221"/>
                  <a:pt x="10957" y="16310"/>
                  <a:pt x="10923" y="16310"/>
                </a:cubicBezTo>
                <a:cubicBezTo>
                  <a:pt x="10918" y="16310"/>
                  <a:pt x="10911" y="16307"/>
                  <a:pt x="10902" y="16303"/>
                </a:cubicBezTo>
                <a:cubicBezTo>
                  <a:pt x="10872" y="16289"/>
                  <a:pt x="10823" y="16249"/>
                  <a:pt x="10801" y="16249"/>
                </a:cubicBezTo>
                <a:cubicBezTo>
                  <a:pt x="10783" y="16249"/>
                  <a:pt x="10782" y="16274"/>
                  <a:pt x="10822" y="16357"/>
                </a:cubicBezTo>
                <a:cubicBezTo>
                  <a:pt x="11018" y="16651"/>
                  <a:pt x="11241" y="16946"/>
                  <a:pt x="11508" y="17222"/>
                </a:cubicBezTo>
                <a:cubicBezTo>
                  <a:pt x="11571" y="17294"/>
                  <a:pt x="11633" y="17365"/>
                  <a:pt x="11705" y="17428"/>
                </a:cubicBezTo>
                <a:cubicBezTo>
                  <a:pt x="11740" y="17463"/>
                  <a:pt x="11776" y="17499"/>
                  <a:pt x="11812" y="17526"/>
                </a:cubicBezTo>
                <a:lnTo>
                  <a:pt x="11910" y="17615"/>
                </a:lnTo>
                <a:cubicBezTo>
                  <a:pt x="12044" y="17731"/>
                  <a:pt x="12186" y="17856"/>
                  <a:pt x="12320" y="17972"/>
                </a:cubicBezTo>
                <a:lnTo>
                  <a:pt x="12427" y="18061"/>
                </a:lnTo>
                <a:lnTo>
                  <a:pt x="12534" y="18141"/>
                </a:lnTo>
                <a:lnTo>
                  <a:pt x="12748" y="18311"/>
                </a:lnTo>
                <a:lnTo>
                  <a:pt x="12963" y="18480"/>
                </a:lnTo>
                <a:lnTo>
                  <a:pt x="13070" y="18569"/>
                </a:lnTo>
                <a:lnTo>
                  <a:pt x="13186" y="18641"/>
                </a:lnTo>
                <a:lnTo>
                  <a:pt x="13641" y="18953"/>
                </a:lnTo>
                <a:cubicBezTo>
                  <a:pt x="13712" y="19015"/>
                  <a:pt x="13792" y="19060"/>
                  <a:pt x="13873" y="19105"/>
                </a:cubicBezTo>
                <a:lnTo>
                  <a:pt x="14113" y="19247"/>
                </a:lnTo>
                <a:cubicBezTo>
                  <a:pt x="14417" y="19453"/>
                  <a:pt x="14747" y="19613"/>
                  <a:pt x="15068" y="19783"/>
                </a:cubicBezTo>
                <a:cubicBezTo>
                  <a:pt x="15237" y="19863"/>
                  <a:pt x="15398" y="19934"/>
                  <a:pt x="15568" y="20015"/>
                </a:cubicBezTo>
                <a:cubicBezTo>
                  <a:pt x="15648" y="20050"/>
                  <a:pt x="15728" y="20095"/>
                  <a:pt x="15808" y="20122"/>
                </a:cubicBezTo>
                <a:cubicBezTo>
                  <a:pt x="15898" y="20157"/>
                  <a:pt x="15978" y="20193"/>
                  <a:pt x="16058" y="20220"/>
                </a:cubicBezTo>
                <a:cubicBezTo>
                  <a:pt x="16147" y="20255"/>
                  <a:pt x="16228" y="20291"/>
                  <a:pt x="16308" y="20318"/>
                </a:cubicBezTo>
                <a:cubicBezTo>
                  <a:pt x="16388" y="20354"/>
                  <a:pt x="16477" y="20389"/>
                  <a:pt x="16558" y="20416"/>
                </a:cubicBezTo>
                <a:cubicBezTo>
                  <a:pt x="16727" y="20470"/>
                  <a:pt x="16897" y="20523"/>
                  <a:pt x="17057" y="20577"/>
                </a:cubicBezTo>
                <a:cubicBezTo>
                  <a:pt x="17138" y="20612"/>
                  <a:pt x="17227" y="20630"/>
                  <a:pt x="17307" y="20657"/>
                </a:cubicBezTo>
                <a:cubicBezTo>
                  <a:pt x="17387" y="20675"/>
                  <a:pt x="17468" y="20702"/>
                  <a:pt x="17557" y="20719"/>
                </a:cubicBezTo>
                <a:cubicBezTo>
                  <a:pt x="17718" y="20764"/>
                  <a:pt x="17878" y="20817"/>
                  <a:pt x="18048" y="20844"/>
                </a:cubicBezTo>
                <a:cubicBezTo>
                  <a:pt x="18039" y="20898"/>
                  <a:pt x="18217" y="20960"/>
                  <a:pt x="18520" y="21041"/>
                </a:cubicBezTo>
                <a:cubicBezTo>
                  <a:pt x="18672" y="21076"/>
                  <a:pt x="18850" y="21103"/>
                  <a:pt x="19056" y="21130"/>
                </a:cubicBezTo>
                <a:cubicBezTo>
                  <a:pt x="19261" y="21165"/>
                  <a:pt x="19484" y="21183"/>
                  <a:pt x="19716" y="21192"/>
                </a:cubicBezTo>
                <a:cubicBezTo>
                  <a:pt x="19832" y="21201"/>
                  <a:pt x="19957" y="21219"/>
                  <a:pt x="20073" y="21219"/>
                </a:cubicBezTo>
                <a:lnTo>
                  <a:pt x="20438" y="21219"/>
                </a:lnTo>
                <a:cubicBezTo>
                  <a:pt x="20563" y="21219"/>
                  <a:pt x="20688" y="21219"/>
                  <a:pt x="20804" y="21210"/>
                </a:cubicBezTo>
                <a:cubicBezTo>
                  <a:pt x="20929" y="21201"/>
                  <a:pt x="21045" y="21201"/>
                  <a:pt x="21170" y="21192"/>
                </a:cubicBezTo>
                <a:cubicBezTo>
                  <a:pt x="21286" y="21183"/>
                  <a:pt x="21402" y="21174"/>
                  <a:pt x="21509" y="21165"/>
                </a:cubicBezTo>
                <a:cubicBezTo>
                  <a:pt x="21625" y="21148"/>
                  <a:pt x="21732" y="21139"/>
                  <a:pt x="21839" y="21130"/>
                </a:cubicBezTo>
                <a:cubicBezTo>
                  <a:pt x="22044" y="21103"/>
                  <a:pt x="22232" y="21076"/>
                  <a:pt x="22392" y="21049"/>
                </a:cubicBezTo>
                <a:cubicBezTo>
                  <a:pt x="22553" y="21032"/>
                  <a:pt x="22713" y="21014"/>
                  <a:pt x="22883" y="20987"/>
                </a:cubicBezTo>
                <a:cubicBezTo>
                  <a:pt x="23043" y="20960"/>
                  <a:pt x="23204" y="20925"/>
                  <a:pt x="23365" y="20898"/>
                </a:cubicBezTo>
                <a:cubicBezTo>
                  <a:pt x="23454" y="20880"/>
                  <a:pt x="23534" y="20862"/>
                  <a:pt x="23614" y="20844"/>
                </a:cubicBezTo>
                <a:cubicBezTo>
                  <a:pt x="23695" y="20826"/>
                  <a:pt x="23775" y="20800"/>
                  <a:pt x="23855" y="20782"/>
                </a:cubicBezTo>
                <a:cubicBezTo>
                  <a:pt x="24016" y="20737"/>
                  <a:pt x="24185" y="20693"/>
                  <a:pt x="24346" y="20639"/>
                </a:cubicBezTo>
                <a:lnTo>
                  <a:pt x="24819" y="20478"/>
                </a:lnTo>
                <a:cubicBezTo>
                  <a:pt x="24899" y="20443"/>
                  <a:pt x="24979" y="20416"/>
                  <a:pt x="25060" y="20389"/>
                </a:cubicBezTo>
                <a:lnTo>
                  <a:pt x="25291" y="20291"/>
                </a:lnTo>
                <a:cubicBezTo>
                  <a:pt x="25443" y="20229"/>
                  <a:pt x="25604" y="20166"/>
                  <a:pt x="25755" y="20095"/>
                </a:cubicBezTo>
                <a:cubicBezTo>
                  <a:pt x="25898" y="20024"/>
                  <a:pt x="26050" y="19952"/>
                  <a:pt x="26193" y="19881"/>
                </a:cubicBezTo>
                <a:cubicBezTo>
                  <a:pt x="26344" y="19809"/>
                  <a:pt x="26487" y="19729"/>
                  <a:pt x="26630" y="19658"/>
                </a:cubicBezTo>
                <a:cubicBezTo>
                  <a:pt x="26763" y="19577"/>
                  <a:pt x="26906" y="19497"/>
                  <a:pt x="27049" y="19426"/>
                </a:cubicBezTo>
                <a:cubicBezTo>
                  <a:pt x="27183" y="19346"/>
                  <a:pt x="27317" y="19265"/>
                  <a:pt x="27441" y="19194"/>
                </a:cubicBezTo>
                <a:cubicBezTo>
                  <a:pt x="27575" y="19114"/>
                  <a:pt x="27700" y="19033"/>
                  <a:pt x="27825" y="18953"/>
                </a:cubicBezTo>
                <a:cubicBezTo>
                  <a:pt x="28075" y="18801"/>
                  <a:pt x="28316" y="18650"/>
                  <a:pt x="28548" y="18498"/>
                </a:cubicBezTo>
                <a:cubicBezTo>
                  <a:pt x="28771" y="18355"/>
                  <a:pt x="28994" y="18221"/>
                  <a:pt x="29199" y="18088"/>
                </a:cubicBezTo>
                <a:lnTo>
                  <a:pt x="29199" y="18088"/>
                </a:lnTo>
                <a:cubicBezTo>
                  <a:pt x="28985" y="18293"/>
                  <a:pt x="28708" y="18489"/>
                  <a:pt x="28423" y="18694"/>
                </a:cubicBezTo>
                <a:cubicBezTo>
                  <a:pt x="28280" y="18792"/>
                  <a:pt x="28128" y="18882"/>
                  <a:pt x="27977" y="18980"/>
                </a:cubicBezTo>
                <a:cubicBezTo>
                  <a:pt x="27825" y="19069"/>
                  <a:pt x="27682" y="19167"/>
                  <a:pt x="27531" y="19238"/>
                </a:cubicBezTo>
                <a:cubicBezTo>
                  <a:pt x="27379" y="19319"/>
                  <a:pt x="27245" y="19399"/>
                  <a:pt x="27111" y="19470"/>
                </a:cubicBezTo>
                <a:cubicBezTo>
                  <a:pt x="26986" y="19542"/>
                  <a:pt x="26862" y="19604"/>
                  <a:pt x="26755" y="19658"/>
                </a:cubicBezTo>
                <a:cubicBezTo>
                  <a:pt x="26549" y="19774"/>
                  <a:pt x="26407" y="19863"/>
                  <a:pt x="26371" y="19916"/>
                </a:cubicBezTo>
                <a:cubicBezTo>
                  <a:pt x="26540" y="19863"/>
                  <a:pt x="26710" y="19792"/>
                  <a:pt x="26879" y="19738"/>
                </a:cubicBezTo>
                <a:cubicBezTo>
                  <a:pt x="27156" y="19613"/>
                  <a:pt x="27459" y="19453"/>
                  <a:pt x="27780" y="19283"/>
                </a:cubicBezTo>
                <a:cubicBezTo>
                  <a:pt x="28102" y="19105"/>
                  <a:pt x="28432" y="18926"/>
                  <a:pt x="28726" y="18721"/>
                </a:cubicBezTo>
                <a:cubicBezTo>
                  <a:pt x="29333" y="18337"/>
                  <a:pt x="29841" y="17909"/>
                  <a:pt x="30073" y="17624"/>
                </a:cubicBezTo>
                <a:lnTo>
                  <a:pt x="30073" y="17624"/>
                </a:lnTo>
                <a:cubicBezTo>
                  <a:pt x="29511" y="17990"/>
                  <a:pt x="29422" y="17954"/>
                  <a:pt x="29217" y="18043"/>
                </a:cubicBezTo>
                <a:cubicBezTo>
                  <a:pt x="29422" y="17874"/>
                  <a:pt x="29529" y="17758"/>
                  <a:pt x="29645" y="17633"/>
                </a:cubicBezTo>
                <a:cubicBezTo>
                  <a:pt x="29707" y="17570"/>
                  <a:pt x="29770" y="17508"/>
                  <a:pt x="29850" y="17436"/>
                </a:cubicBezTo>
                <a:cubicBezTo>
                  <a:pt x="29930" y="17356"/>
                  <a:pt x="30029" y="17276"/>
                  <a:pt x="30145" y="17160"/>
                </a:cubicBezTo>
                <a:cubicBezTo>
                  <a:pt x="30323" y="16999"/>
                  <a:pt x="30510" y="16839"/>
                  <a:pt x="30680" y="16678"/>
                </a:cubicBezTo>
                <a:cubicBezTo>
                  <a:pt x="30849" y="16518"/>
                  <a:pt x="31010" y="16366"/>
                  <a:pt x="31153" y="16241"/>
                </a:cubicBezTo>
                <a:cubicBezTo>
                  <a:pt x="31405" y="15997"/>
                  <a:pt x="31597" y="15835"/>
                  <a:pt x="31657" y="15835"/>
                </a:cubicBezTo>
                <a:cubicBezTo>
                  <a:pt x="31662" y="15835"/>
                  <a:pt x="31667" y="15836"/>
                  <a:pt x="31670" y="15840"/>
                </a:cubicBezTo>
                <a:cubicBezTo>
                  <a:pt x="31492" y="16036"/>
                  <a:pt x="31313" y="16241"/>
                  <a:pt x="31117" y="16428"/>
                </a:cubicBezTo>
                <a:cubicBezTo>
                  <a:pt x="31019" y="16518"/>
                  <a:pt x="30921" y="16616"/>
                  <a:pt x="30823" y="16705"/>
                </a:cubicBezTo>
                <a:cubicBezTo>
                  <a:pt x="30733" y="16794"/>
                  <a:pt x="30635" y="16874"/>
                  <a:pt x="30546" y="16955"/>
                </a:cubicBezTo>
                <a:cubicBezTo>
                  <a:pt x="30540" y="16972"/>
                  <a:pt x="30544" y="16980"/>
                  <a:pt x="30556" y="16980"/>
                </a:cubicBezTo>
                <a:cubicBezTo>
                  <a:pt x="30580" y="16980"/>
                  <a:pt x="30640" y="16946"/>
                  <a:pt x="30724" y="16892"/>
                </a:cubicBezTo>
                <a:cubicBezTo>
                  <a:pt x="30840" y="16803"/>
                  <a:pt x="31001" y="16660"/>
                  <a:pt x="31179" y="16500"/>
                </a:cubicBezTo>
                <a:cubicBezTo>
                  <a:pt x="31358" y="16339"/>
                  <a:pt x="31545" y="16143"/>
                  <a:pt x="31715" y="15982"/>
                </a:cubicBezTo>
                <a:cubicBezTo>
                  <a:pt x="31804" y="15893"/>
                  <a:pt x="31884" y="15813"/>
                  <a:pt x="31947" y="15733"/>
                </a:cubicBezTo>
                <a:cubicBezTo>
                  <a:pt x="32018" y="15661"/>
                  <a:pt x="32080" y="15599"/>
                  <a:pt x="32134" y="15545"/>
                </a:cubicBezTo>
                <a:lnTo>
                  <a:pt x="32134" y="15545"/>
                </a:lnTo>
                <a:cubicBezTo>
                  <a:pt x="32019" y="15627"/>
                  <a:pt x="31950" y="15659"/>
                  <a:pt x="31913" y="15659"/>
                </a:cubicBezTo>
                <a:cubicBezTo>
                  <a:pt x="31811" y="15659"/>
                  <a:pt x="31939" y="15419"/>
                  <a:pt x="31991" y="15269"/>
                </a:cubicBezTo>
                <a:cubicBezTo>
                  <a:pt x="32015" y="15204"/>
                  <a:pt x="32027" y="15154"/>
                  <a:pt x="31996" y="15154"/>
                </a:cubicBezTo>
                <a:cubicBezTo>
                  <a:pt x="31980" y="15154"/>
                  <a:pt x="31953" y="15167"/>
                  <a:pt x="31911" y="15197"/>
                </a:cubicBezTo>
                <a:cubicBezTo>
                  <a:pt x="31786" y="15278"/>
                  <a:pt x="31545" y="15518"/>
                  <a:pt x="31054" y="15973"/>
                </a:cubicBezTo>
                <a:cubicBezTo>
                  <a:pt x="31215" y="15786"/>
                  <a:pt x="31385" y="15608"/>
                  <a:pt x="31536" y="15420"/>
                </a:cubicBezTo>
                <a:cubicBezTo>
                  <a:pt x="31688" y="15233"/>
                  <a:pt x="31848" y="15046"/>
                  <a:pt x="31991" y="14849"/>
                </a:cubicBezTo>
                <a:cubicBezTo>
                  <a:pt x="32044" y="14746"/>
                  <a:pt x="32055" y="14701"/>
                  <a:pt x="32032" y="14701"/>
                </a:cubicBezTo>
                <a:cubicBezTo>
                  <a:pt x="31944" y="14701"/>
                  <a:pt x="31348" y="15383"/>
                  <a:pt x="30751" y="15902"/>
                </a:cubicBezTo>
                <a:cubicBezTo>
                  <a:pt x="30564" y="16063"/>
                  <a:pt x="30376" y="16223"/>
                  <a:pt x="30234" y="16348"/>
                </a:cubicBezTo>
                <a:cubicBezTo>
                  <a:pt x="30100" y="16446"/>
                  <a:pt x="29984" y="16526"/>
                  <a:pt x="29913" y="16571"/>
                </a:cubicBezTo>
                <a:cubicBezTo>
                  <a:pt x="30715" y="15857"/>
                  <a:pt x="31465" y="15055"/>
                  <a:pt x="32125" y="14189"/>
                </a:cubicBezTo>
                <a:lnTo>
                  <a:pt x="33374" y="4180"/>
                </a:lnTo>
                <a:lnTo>
                  <a:pt x="33115" y="4144"/>
                </a:lnTo>
                <a:cubicBezTo>
                  <a:pt x="33115" y="4114"/>
                  <a:pt x="33111" y="4101"/>
                  <a:pt x="33105" y="4101"/>
                </a:cubicBezTo>
                <a:cubicBezTo>
                  <a:pt x="33098" y="4101"/>
                  <a:pt x="33089" y="4116"/>
                  <a:pt x="33080" y="4144"/>
                </a:cubicBezTo>
                <a:lnTo>
                  <a:pt x="21277" y="2672"/>
                </a:lnTo>
                <a:cubicBezTo>
                  <a:pt x="21215" y="2645"/>
                  <a:pt x="21063" y="2610"/>
                  <a:pt x="20786" y="2556"/>
                </a:cubicBezTo>
                <a:cubicBezTo>
                  <a:pt x="20376" y="2512"/>
                  <a:pt x="20171" y="2494"/>
                  <a:pt x="19992" y="2494"/>
                </a:cubicBezTo>
                <a:cubicBezTo>
                  <a:pt x="19885" y="2485"/>
                  <a:pt x="19787" y="2485"/>
                  <a:pt x="19716" y="2485"/>
                </a:cubicBezTo>
                <a:lnTo>
                  <a:pt x="17887" y="2253"/>
                </a:lnTo>
                <a:cubicBezTo>
                  <a:pt x="17575" y="2119"/>
                  <a:pt x="17521" y="1994"/>
                  <a:pt x="16727" y="1896"/>
                </a:cubicBezTo>
                <a:cubicBezTo>
                  <a:pt x="16307" y="1855"/>
                  <a:pt x="16024" y="1839"/>
                  <a:pt x="15837" y="1839"/>
                </a:cubicBezTo>
                <a:cubicBezTo>
                  <a:pt x="15491" y="1839"/>
                  <a:pt x="15467" y="1895"/>
                  <a:pt x="15496" y="1958"/>
                </a:cubicBezTo>
                <a:lnTo>
                  <a:pt x="14845" y="1878"/>
                </a:lnTo>
                <a:cubicBezTo>
                  <a:pt x="13703" y="1584"/>
                  <a:pt x="11054" y="1147"/>
                  <a:pt x="8788" y="852"/>
                </a:cubicBezTo>
                <a:cubicBezTo>
                  <a:pt x="7378" y="727"/>
                  <a:pt x="5897" y="513"/>
                  <a:pt x="4345" y="290"/>
                </a:cubicBezTo>
                <a:cubicBezTo>
                  <a:pt x="3961" y="237"/>
                  <a:pt x="3569" y="183"/>
                  <a:pt x="3167" y="130"/>
                </a:cubicBezTo>
                <a:cubicBezTo>
                  <a:pt x="3060" y="112"/>
                  <a:pt x="2944" y="94"/>
                  <a:pt x="2837" y="85"/>
                </a:cubicBezTo>
                <a:cubicBezTo>
                  <a:pt x="2712" y="67"/>
                  <a:pt x="2579" y="49"/>
                  <a:pt x="2454" y="32"/>
                </a:cubicBezTo>
                <a:lnTo>
                  <a:pt x="2257" y="14"/>
                </a:lnTo>
                <a:lnTo>
                  <a:pt x="2213" y="5"/>
                </a:lnTo>
                <a:cubicBezTo>
                  <a:pt x="2207" y="5"/>
                  <a:pt x="2201" y="1"/>
                  <a:pt x="21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1425" y="539400"/>
            <a:ext cx="5921100" cy="183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385050" y="2762250"/>
            <a:ext cx="2373900" cy="6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29"/>
          <p:cNvSpPr/>
          <p:nvPr/>
        </p:nvSpPr>
        <p:spPr>
          <a:xfrm>
            <a:off x="-1808422" y="3286963"/>
            <a:ext cx="5259534" cy="3903580"/>
          </a:xfrm>
          <a:custGeom>
            <a:avLst/>
            <a:gdLst/>
            <a:ahLst/>
            <a:cxnLst/>
            <a:rect l="l" t="t" r="r" b="b"/>
            <a:pathLst>
              <a:path w="32528" h="24142" extrusionOk="0">
                <a:moveTo>
                  <a:pt x="982" y="0"/>
                </a:moveTo>
                <a:lnTo>
                  <a:pt x="982" y="18"/>
                </a:lnTo>
                <a:lnTo>
                  <a:pt x="973" y="45"/>
                </a:lnTo>
                <a:lnTo>
                  <a:pt x="973" y="98"/>
                </a:lnTo>
                <a:lnTo>
                  <a:pt x="973" y="214"/>
                </a:lnTo>
                <a:cubicBezTo>
                  <a:pt x="964" y="357"/>
                  <a:pt x="955" y="509"/>
                  <a:pt x="947" y="661"/>
                </a:cubicBezTo>
                <a:cubicBezTo>
                  <a:pt x="938" y="964"/>
                  <a:pt x="920" y="1276"/>
                  <a:pt x="902" y="1597"/>
                </a:cubicBezTo>
                <a:cubicBezTo>
                  <a:pt x="893" y="2213"/>
                  <a:pt x="884" y="2846"/>
                  <a:pt x="875" y="3471"/>
                </a:cubicBezTo>
                <a:cubicBezTo>
                  <a:pt x="857" y="3471"/>
                  <a:pt x="843" y="3475"/>
                  <a:pt x="828" y="3475"/>
                </a:cubicBezTo>
                <a:cubicBezTo>
                  <a:pt x="821" y="3475"/>
                  <a:pt x="813" y="3474"/>
                  <a:pt x="804" y="3471"/>
                </a:cubicBezTo>
                <a:lnTo>
                  <a:pt x="804" y="3471"/>
                </a:lnTo>
                <a:cubicBezTo>
                  <a:pt x="822" y="3524"/>
                  <a:pt x="848" y="3551"/>
                  <a:pt x="866" y="3551"/>
                </a:cubicBezTo>
                <a:cubicBezTo>
                  <a:pt x="572" y="5059"/>
                  <a:pt x="1000" y="8565"/>
                  <a:pt x="545" y="8921"/>
                </a:cubicBezTo>
                <a:lnTo>
                  <a:pt x="581" y="9287"/>
                </a:lnTo>
                <a:cubicBezTo>
                  <a:pt x="594" y="9977"/>
                  <a:pt x="573" y="10146"/>
                  <a:pt x="537" y="10146"/>
                </a:cubicBezTo>
                <a:cubicBezTo>
                  <a:pt x="503" y="10146"/>
                  <a:pt x="454" y="9988"/>
                  <a:pt x="408" y="9988"/>
                </a:cubicBezTo>
                <a:cubicBezTo>
                  <a:pt x="376" y="9988"/>
                  <a:pt x="345" y="10068"/>
                  <a:pt x="322" y="10340"/>
                </a:cubicBezTo>
                <a:cubicBezTo>
                  <a:pt x="384" y="12026"/>
                  <a:pt x="1" y="14256"/>
                  <a:pt x="384" y="15121"/>
                </a:cubicBezTo>
                <a:cubicBezTo>
                  <a:pt x="376" y="15163"/>
                  <a:pt x="369" y="15174"/>
                  <a:pt x="362" y="15174"/>
                </a:cubicBezTo>
                <a:cubicBezTo>
                  <a:pt x="353" y="15174"/>
                  <a:pt x="345" y="15158"/>
                  <a:pt x="336" y="15158"/>
                </a:cubicBezTo>
                <a:cubicBezTo>
                  <a:pt x="329" y="15158"/>
                  <a:pt x="321" y="15169"/>
                  <a:pt x="313" y="15211"/>
                </a:cubicBezTo>
                <a:lnTo>
                  <a:pt x="384" y="16576"/>
                </a:lnTo>
                <a:cubicBezTo>
                  <a:pt x="449" y="16640"/>
                  <a:pt x="528" y="16803"/>
                  <a:pt x="604" y="16803"/>
                </a:cubicBezTo>
                <a:cubicBezTo>
                  <a:pt x="632" y="16803"/>
                  <a:pt x="661" y="16780"/>
                  <a:pt x="688" y="16718"/>
                </a:cubicBezTo>
                <a:lnTo>
                  <a:pt x="688" y="16718"/>
                </a:lnTo>
                <a:cubicBezTo>
                  <a:pt x="679" y="17031"/>
                  <a:pt x="795" y="17307"/>
                  <a:pt x="759" y="17762"/>
                </a:cubicBezTo>
                <a:cubicBezTo>
                  <a:pt x="759" y="18213"/>
                  <a:pt x="729" y="18329"/>
                  <a:pt x="687" y="18329"/>
                </a:cubicBezTo>
                <a:cubicBezTo>
                  <a:pt x="644" y="18329"/>
                  <a:pt x="588" y="18201"/>
                  <a:pt x="544" y="18201"/>
                </a:cubicBezTo>
                <a:cubicBezTo>
                  <a:pt x="523" y="18201"/>
                  <a:pt x="505" y="18228"/>
                  <a:pt x="492" y="18306"/>
                </a:cubicBezTo>
                <a:cubicBezTo>
                  <a:pt x="509" y="18966"/>
                  <a:pt x="536" y="19653"/>
                  <a:pt x="545" y="20340"/>
                </a:cubicBezTo>
                <a:cubicBezTo>
                  <a:pt x="545" y="20563"/>
                  <a:pt x="554" y="20777"/>
                  <a:pt x="554" y="20991"/>
                </a:cubicBezTo>
                <a:cubicBezTo>
                  <a:pt x="554" y="21250"/>
                  <a:pt x="563" y="21518"/>
                  <a:pt x="563" y="21777"/>
                </a:cubicBezTo>
                <a:cubicBezTo>
                  <a:pt x="563" y="22303"/>
                  <a:pt x="563" y="22829"/>
                  <a:pt x="572" y="23347"/>
                </a:cubicBezTo>
                <a:cubicBezTo>
                  <a:pt x="1187" y="23356"/>
                  <a:pt x="1794" y="23356"/>
                  <a:pt x="2410" y="23356"/>
                </a:cubicBezTo>
                <a:cubicBezTo>
                  <a:pt x="2713" y="23364"/>
                  <a:pt x="3016" y="23364"/>
                  <a:pt x="3320" y="23364"/>
                </a:cubicBezTo>
                <a:cubicBezTo>
                  <a:pt x="3516" y="23373"/>
                  <a:pt x="3721" y="23382"/>
                  <a:pt x="3917" y="23382"/>
                </a:cubicBezTo>
                <a:cubicBezTo>
                  <a:pt x="4720" y="23409"/>
                  <a:pt x="5496" y="23445"/>
                  <a:pt x="6228" y="23498"/>
                </a:cubicBezTo>
                <a:cubicBezTo>
                  <a:pt x="6228" y="23727"/>
                  <a:pt x="7730" y="23771"/>
                  <a:pt x="9094" y="23771"/>
                </a:cubicBezTo>
                <a:cubicBezTo>
                  <a:pt x="9701" y="23771"/>
                  <a:pt x="10281" y="23762"/>
                  <a:pt x="10688" y="23757"/>
                </a:cubicBezTo>
                <a:cubicBezTo>
                  <a:pt x="11216" y="23816"/>
                  <a:pt x="11760" y="23838"/>
                  <a:pt x="12308" y="23838"/>
                </a:cubicBezTo>
                <a:cubicBezTo>
                  <a:pt x="13987" y="23838"/>
                  <a:pt x="15711" y="23631"/>
                  <a:pt x="17144" y="23631"/>
                </a:cubicBezTo>
                <a:cubicBezTo>
                  <a:pt x="17590" y="23631"/>
                  <a:pt x="18008" y="23651"/>
                  <a:pt x="18387" y="23703"/>
                </a:cubicBezTo>
                <a:cubicBezTo>
                  <a:pt x="17889" y="23793"/>
                  <a:pt x="17241" y="23805"/>
                  <a:pt x="16639" y="23805"/>
                </a:cubicBezTo>
                <a:cubicBezTo>
                  <a:pt x="16436" y="23805"/>
                  <a:pt x="16238" y="23803"/>
                  <a:pt x="16053" y="23803"/>
                </a:cubicBezTo>
                <a:cubicBezTo>
                  <a:pt x="15479" y="23803"/>
                  <a:pt x="15028" y="23816"/>
                  <a:pt x="14926" y="23918"/>
                </a:cubicBezTo>
                <a:lnTo>
                  <a:pt x="15470" y="24025"/>
                </a:lnTo>
                <a:cubicBezTo>
                  <a:pt x="16204" y="24067"/>
                  <a:pt x="17199" y="24142"/>
                  <a:pt x="18036" y="24142"/>
                </a:cubicBezTo>
                <a:cubicBezTo>
                  <a:pt x="18602" y="24142"/>
                  <a:pt x="19095" y="24108"/>
                  <a:pt x="19386" y="24007"/>
                </a:cubicBezTo>
                <a:cubicBezTo>
                  <a:pt x="18708" y="23882"/>
                  <a:pt x="18664" y="23757"/>
                  <a:pt x="18432" y="23659"/>
                </a:cubicBezTo>
                <a:cubicBezTo>
                  <a:pt x="18985" y="23596"/>
                  <a:pt x="19074" y="23507"/>
                  <a:pt x="19752" y="23471"/>
                </a:cubicBezTo>
                <a:cubicBezTo>
                  <a:pt x="19929" y="23467"/>
                  <a:pt x="20109" y="23464"/>
                  <a:pt x="20285" y="23464"/>
                </a:cubicBezTo>
                <a:cubicBezTo>
                  <a:pt x="21109" y="23464"/>
                  <a:pt x="21849" y="23519"/>
                  <a:pt x="21849" y="23659"/>
                </a:cubicBezTo>
                <a:cubicBezTo>
                  <a:pt x="21657" y="23681"/>
                  <a:pt x="21460" y="23687"/>
                  <a:pt x="21264" y="23687"/>
                </a:cubicBezTo>
                <a:cubicBezTo>
                  <a:pt x="20975" y="23687"/>
                  <a:pt x="20687" y="23673"/>
                  <a:pt x="20416" y="23673"/>
                </a:cubicBezTo>
                <a:cubicBezTo>
                  <a:pt x="20345" y="23673"/>
                  <a:pt x="20275" y="23674"/>
                  <a:pt x="20207" y="23677"/>
                </a:cubicBezTo>
                <a:cubicBezTo>
                  <a:pt x="20029" y="23855"/>
                  <a:pt x="21804" y="23873"/>
                  <a:pt x="22393" y="23935"/>
                </a:cubicBezTo>
                <a:cubicBezTo>
                  <a:pt x="21349" y="23507"/>
                  <a:pt x="24132" y="23329"/>
                  <a:pt x="21304" y="23052"/>
                </a:cubicBezTo>
                <a:lnTo>
                  <a:pt x="22857" y="22972"/>
                </a:lnTo>
                <a:cubicBezTo>
                  <a:pt x="23731" y="22686"/>
                  <a:pt x="20564" y="22624"/>
                  <a:pt x="19957" y="22437"/>
                </a:cubicBezTo>
                <a:lnTo>
                  <a:pt x="32340" y="22437"/>
                </a:lnTo>
                <a:cubicBezTo>
                  <a:pt x="32438" y="21768"/>
                  <a:pt x="32482" y="21090"/>
                  <a:pt x="32491" y="20403"/>
                </a:cubicBezTo>
                <a:cubicBezTo>
                  <a:pt x="32527" y="15184"/>
                  <a:pt x="29494" y="11999"/>
                  <a:pt x="25096" y="10830"/>
                </a:cubicBezTo>
                <a:cubicBezTo>
                  <a:pt x="25087" y="10822"/>
                  <a:pt x="25087" y="10822"/>
                  <a:pt x="25069" y="10813"/>
                </a:cubicBezTo>
                <a:cubicBezTo>
                  <a:pt x="24998" y="10759"/>
                  <a:pt x="24846" y="10697"/>
                  <a:pt x="24596" y="10607"/>
                </a:cubicBezTo>
                <a:cubicBezTo>
                  <a:pt x="24373" y="10563"/>
                  <a:pt x="24213" y="10536"/>
                  <a:pt x="24070" y="10518"/>
                </a:cubicBezTo>
                <a:cubicBezTo>
                  <a:pt x="23972" y="10505"/>
                  <a:pt x="23888" y="10497"/>
                  <a:pt x="23816" y="10497"/>
                </a:cubicBezTo>
                <a:cubicBezTo>
                  <a:pt x="23789" y="10497"/>
                  <a:pt x="23764" y="10498"/>
                  <a:pt x="23740" y="10500"/>
                </a:cubicBezTo>
                <a:cubicBezTo>
                  <a:pt x="23615" y="10491"/>
                  <a:pt x="23517" y="10491"/>
                  <a:pt x="23428" y="10491"/>
                </a:cubicBezTo>
                <a:cubicBezTo>
                  <a:pt x="22812" y="10402"/>
                  <a:pt x="22170" y="10349"/>
                  <a:pt x="21518" y="10331"/>
                </a:cubicBezTo>
                <a:lnTo>
                  <a:pt x="21456" y="10331"/>
                </a:lnTo>
                <a:cubicBezTo>
                  <a:pt x="21429" y="10313"/>
                  <a:pt x="21402" y="10304"/>
                  <a:pt x="21385" y="10286"/>
                </a:cubicBezTo>
                <a:cubicBezTo>
                  <a:pt x="21099" y="10117"/>
                  <a:pt x="20983" y="9956"/>
                  <a:pt x="20189" y="9912"/>
                </a:cubicBezTo>
                <a:cubicBezTo>
                  <a:pt x="20001" y="9905"/>
                  <a:pt x="19839" y="9902"/>
                  <a:pt x="19699" y="9902"/>
                </a:cubicBezTo>
                <a:cubicBezTo>
                  <a:pt x="19030" y="9902"/>
                  <a:pt x="18875" y="9970"/>
                  <a:pt x="18860" y="10081"/>
                </a:cubicBezTo>
                <a:cubicBezTo>
                  <a:pt x="18851" y="10108"/>
                  <a:pt x="18860" y="10126"/>
                  <a:pt x="18860" y="10152"/>
                </a:cubicBezTo>
                <a:cubicBezTo>
                  <a:pt x="18628" y="10126"/>
                  <a:pt x="18396" y="10090"/>
                  <a:pt x="18164" y="10054"/>
                </a:cubicBezTo>
                <a:cubicBezTo>
                  <a:pt x="18155" y="10054"/>
                  <a:pt x="18146" y="10045"/>
                  <a:pt x="18128" y="10045"/>
                </a:cubicBezTo>
                <a:cubicBezTo>
                  <a:pt x="17923" y="9974"/>
                  <a:pt x="17682" y="9876"/>
                  <a:pt x="17406" y="9787"/>
                </a:cubicBezTo>
                <a:cubicBezTo>
                  <a:pt x="17129" y="9689"/>
                  <a:pt x="16826" y="9582"/>
                  <a:pt x="16505" y="9448"/>
                </a:cubicBezTo>
                <a:cubicBezTo>
                  <a:pt x="15854" y="9198"/>
                  <a:pt x="15140" y="8877"/>
                  <a:pt x="14453" y="8457"/>
                </a:cubicBezTo>
                <a:cubicBezTo>
                  <a:pt x="13766" y="8047"/>
                  <a:pt x="13124" y="7539"/>
                  <a:pt x="12553" y="6994"/>
                </a:cubicBezTo>
                <a:cubicBezTo>
                  <a:pt x="11991" y="6522"/>
                  <a:pt x="11464" y="5960"/>
                  <a:pt x="10920" y="5353"/>
                </a:cubicBezTo>
                <a:cubicBezTo>
                  <a:pt x="10376" y="4755"/>
                  <a:pt x="9814" y="4113"/>
                  <a:pt x="9145" y="3533"/>
                </a:cubicBezTo>
                <a:cubicBezTo>
                  <a:pt x="8806" y="3248"/>
                  <a:pt x="8449" y="2971"/>
                  <a:pt x="8057" y="2730"/>
                </a:cubicBezTo>
                <a:cubicBezTo>
                  <a:pt x="7673" y="2480"/>
                  <a:pt x="7289" y="2275"/>
                  <a:pt x="6888" y="2070"/>
                </a:cubicBezTo>
                <a:cubicBezTo>
                  <a:pt x="6085" y="1660"/>
                  <a:pt x="5229" y="1312"/>
                  <a:pt x="4337" y="1044"/>
                </a:cubicBezTo>
                <a:cubicBezTo>
                  <a:pt x="4247" y="1008"/>
                  <a:pt x="4149" y="973"/>
                  <a:pt x="4051" y="937"/>
                </a:cubicBezTo>
                <a:cubicBezTo>
                  <a:pt x="3944" y="892"/>
                  <a:pt x="3819" y="848"/>
                  <a:pt x="3694" y="803"/>
                </a:cubicBezTo>
                <a:cubicBezTo>
                  <a:pt x="3453" y="714"/>
                  <a:pt x="3195" y="625"/>
                  <a:pt x="2927" y="545"/>
                </a:cubicBezTo>
                <a:cubicBezTo>
                  <a:pt x="2392" y="375"/>
                  <a:pt x="1830" y="223"/>
                  <a:pt x="1223" y="63"/>
                </a:cubicBezTo>
                <a:cubicBezTo>
                  <a:pt x="1143" y="45"/>
                  <a:pt x="1071" y="27"/>
                  <a:pt x="991" y="9"/>
                </a:cubicBezTo>
                <a:cubicBezTo>
                  <a:pt x="991" y="9"/>
                  <a:pt x="982" y="0"/>
                  <a:pt x="9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2448;p29"/>
          <p:cNvSpPr/>
          <p:nvPr/>
        </p:nvSpPr>
        <p:spPr>
          <a:xfrm rot="-7814706">
            <a:off x="7267961" y="2652309"/>
            <a:ext cx="5259516" cy="3903568"/>
          </a:xfrm>
          <a:custGeom>
            <a:avLst/>
            <a:gdLst/>
            <a:ahLst/>
            <a:cxnLst/>
            <a:rect l="l" t="t" r="r" b="b"/>
            <a:pathLst>
              <a:path w="32528" h="24142" extrusionOk="0">
                <a:moveTo>
                  <a:pt x="982" y="0"/>
                </a:moveTo>
                <a:lnTo>
                  <a:pt x="982" y="18"/>
                </a:lnTo>
                <a:lnTo>
                  <a:pt x="973" y="45"/>
                </a:lnTo>
                <a:lnTo>
                  <a:pt x="973" y="98"/>
                </a:lnTo>
                <a:lnTo>
                  <a:pt x="973" y="214"/>
                </a:lnTo>
                <a:cubicBezTo>
                  <a:pt x="964" y="357"/>
                  <a:pt x="955" y="509"/>
                  <a:pt x="947" y="661"/>
                </a:cubicBezTo>
                <a:cubicBezTo>
                  <a:pt x="938" y="964"/>
                  <a:pt x="920" y="1276"/>
                  <a:pt x="902" y="1597"/>
                </a:cubicBezTo>
                <a:cubicBezTo>
                  <a:pt x="893" y="2213"/>
                  <a:pt x="884" y="2846"/>
                  <a:pt x="875" y="3471"/>
                </a:cubicBezTo>
                <a:cubicBezTo>
                  <a:pt x="857" y="3471"/>
                  <a:pt x="843" y="3475"/>
                  <a:pt x="828" y="3475"/>
                </a:cubicBezTo>
                <a:cubicBezTo>
                  <a:pt x="821" y="3475"/>
                  <a:pt x="813" y="3474"/>
                  <a:pt x="804" y="3471"/>
                </a:cubicBezTo>
                <a:lnTo>
                  <a:pt x="804" y="3471"/>
                </a:lnTo>
                <a:cubicBezTo>
                  <a:pt x="822" y="3524"/>
                  <a:pt x="848" y="3551"/>
                  <a:pt x="866" y="3551"/>
                </a:cubicBezTo>
                <a:cubicBezTo>
                  <a:pt x="572" y="5059"/>
                  <a:pt x="1000" y="8565"/>
                  <a:pt x="545" y="8921"/>
                </a:cubicBezTo>
                <a:lnTo>
                  <a:pt x="581" y="9287"/>
                </a:lnTo>
                <a:cubicBezTo>
                  <a:pt x="594" y="9977"/>
                  <a:pt x="573" y="10146"/>
                  <a:pt x="537" y="10146"/>
                </a:cubicBezTo>
                <a:cubicBezTo>
                  <a:pt x="503" y="10146"/>
                  <a:pt x="454" y="9988"/>
                  <a:pt x="408" y="9988"/>
                </a:cubicBezTo>
                <a:cubicBezTo>
                  <a:pt x="376" y="9988"/>
                  <a:pt x="345" y="10068"/>
                  <a:pt x="322" y="10340"/>
                </a:cubicBezTo>
                <a:cubicBezTo>
                  <a:pt x="384" y="12026"/>
                  <a:pt x="1" y="14256"/>
                  <a:pt x="384" y="15121"/>
                </a:cubicBezTo>
                <a:cubicBezTo>
                  <a:pt x="376" y="15163"/>
                  <a:pt x="369" y="15174"/>
                  <a:pt x="362" y="15174"/>
                </a:cubicBezTo>
                <a:cubicBezTo>
                  <a:pt x="353" y="15174"/>
                  <a:pt x="345" y="15158"/>
                  <a:pt x="336" y="15158"/>
                </a:cubicBezTo>
                <a:cubicBezTo>
                  <a:pt x="329" y="15158"/>
                  <a:pt x="321" y="15169"/>
                  <a:pt x="313" y="15211"/>
                </a:cubicBezTo>
                <a:lnTo>
                  <a:pt x="384" y="16576"/>
                </a:lnTo>
                <a:cubicBezTo>
                  <a:pt x="449" y="16640"/>
                  <a:pt x="528" y="16803"/>
                  <a:pt x="604" y="16803"/>
                </a:cubicBezTo>
                <a:cubicBezTo>
                  <a:pt x="632" y="16803"/>
                  <a:pt x="661" y="16780"/>
                  <a:pt x="688" y="16718"/>
                </a:cubicBezTo>
                <a:lnTo>
                  <a:pt x="688" y="16718"/>
                </a:lnTo>
                <a:cubicBezTo>
                  <a:pt x="679" y="17031"/>
                  <a:pt x="795" y="17307"/>
                  <a:pt x="759" y="17762"/>
                </a:cubicBezTo>
                <a:cubicBezTo>
                  <a:pt x="759" y="18213"/>
                  <a:pt x="729" y="18329"/>
                  <a:pt x="687" y="18329"/>
                </a:cubicBezTo>
                <a:cubicBezTo>
                  <a:pt x="644" y="18329"/>
                  <a:pt x="588" y="18201"/>
                  <a:pt x="544" y="18201"/>
                </a:cubicBezTo>
                <a:cubicBezTo>
                  <a:pt x="523" y="18201"/>
                  <a:pt x="505" y="18228"/>
                  <a:pt x="492" y="18306"/>
                </a:cubicBezTo>
                <a:cubicBezTo>
                  <a:pt x="509" y="18966"/>
                  <a:pt x="536" y="19653"/>
                  <a:pt x="545" y="20340"/>
                </a:cubicBezTo>
                <a:cubicBezTo>
                  <a:pt x="545" y="20563"/>
                  <a:pt x="554" y="20777"/>
                  <a:pt x="554" y="20991"/>
                </a:cubicBezTo>
                <a:cubicBezTo>
                  <a:pt x="554" y="21250"/>
                  <a:pt x="563" y="21518"/>
                  <a:pt x="563" y="21777"/>
                </a:cubicBezTo>
                <a:cubicBezTo>
                  <a:pt x="563" y="22303"/>
                  <a:pt x="563" y="22829"/>
                  <a:pt x="572" y="23347"/>
                </a:cubicBezTo>
                <a:cubicBezTo>
                  <a:pt x="1187" y="23356"/>
                  <a:pt x="1794" y="23356"/>
                  <a:pt x="2410" y="23356"/>
                </a:cubicBezTo>
                <a:cubicBezTo>
                  <a:pt x="2713" y="23364"/>
                  <a:pt x="3016" y="23364"/>
                  <a:pt x="3320" y="23364"/>
                </a:cubicBezTo>
                <a:cubicBezTo>
                  <a:pt x="3516" y="23373"/>
                  <a:pt x="3721" y="23382"/>
                  <a:pt x="3917" y="23382"/>
                </a:cubicBezTo>
                <a:cubicBezTo>
                  <a:pt x="4720" y="23409"/>
                  <a:pt x="5496" y="23445"/>
                  <a:pt x="6228" y="23498"/>
                </a:cubicBezTo>
                <a:cubicBezTo>
                  <a:pt x="6228" y="23727"/>
                  <a:pt x="7730" y="23771"/>
                  <a:pt x="9094" y="23771"/>
                </a:cubicBezTo>
                <a:cubicBezTo>
                  <a:pt x="9701" y="23771"/>
                  <a:pt x="10281" y="23762"/>
                  <a:pt x="10688" y="23757"/>
                </a:cubicBezTo>
                <a:cubicBezTo>
                  <a:pt x="11216" y="23816"/>
                  <a:pt x="11760" y="23838"/>
                  <a:pt x="12308" y="23838"/>
                </a:cubicBezTo>
                <a:cubicBezTo>
                  <a:pt x="13987" y="23838"/>
                  <a:pt x="15711" y="23631"/>
                  <a:pt x="17144" y="23631"/>
                </a:cubicBezTo>
                <a:cubicBezTo>
                  <a:pt x="17590" y="23631"/>
                  <a:pt x="18008" y="23651"/>
                  <a:pt x="18387" y="23703"/>
                </a:cubicBezTo>
                <a:cubicBezTo>
                  <a:pt x="17889" y="23793"/>
                  <a:pt x="17241" y="23805"/>
                  <a:pt x="16639" y="23805"/>
                </a:cubicBezTo>
                <a:cubicBezTo>
                  <a:pt x="16436" y="23805"/>
                  <a:pt x="16238" y="23803"/>
                  <a:pt x="16053" y="23803"/>
                </a:cubicBezTo>
                <a:cubicBezTo>
                  <a:pt x="15479" y="23803"/>
                  <a:pt x="15028" y="23816"/>
                  <a:pt x="14926" y="23918"/>
                </a:cubicBezTo>
                <a:lnTo>
                  <a:pt x="15470" y="24025"/>
                </a:lnTo>
                <a:cubicBezTo>
                  <a:pt x="16204" y="24067"/>
                  <a:pt x="17199" y="24142"/>
                  <a:pt x="18036" y="24142"/>
                </a:cubicBezTo>
                <a:cubicBezTo>
                  <a:pt x="18602" y="24142"/>
                  <a:pt x="19095" y="24108"/>
                  <a:pt x="19386" y="24007"/>
                </a:cubicBezTo>
                <a:cubicBezTo>
                  <a:pt x="18708" y="23882"/>
                  <a:pt x="18664" y="23757"/>
                  <a:pt x="18432" y="23659"/>
                </a:cubicBezTo>
                <a:cubicBezTo>
                  <a:pt x="18985" y="23596"/>
                  <a:pt x="19074" y="23507"/>
                  <a:pt x="19752" y="23471"/>
                </a:cubicBezTo>
                <a:cubicBezTo>
                  <a:pt x="19929" y="23467"/>
                  <a:pt x="20109" y="23464"/>
                  <a:pt x="20285" y="23464"/>
                </a:cubicBezTo>
                <a:cubicBezTo>
                  <a:pt x="21109" y="23464"/>
                  <a:pt x="21849" y="23519"/>
                  <a:pt x="21849" y="23659"/>
                </a:cubicBezTo>
                <a:cubicBezTo>
                  <a:pt x="21657" y="23681"/>
                  <a:pt x="21460" y="23687"/>
                  <a:pt x="21264" y="23687"/>
                </a:cubicBezTo>
                <a:cubicBezTo>
                  <a:pt x="20975" y="23687"/>
                  <a:pt x="20687" y="23673"/>
                  <a:pt x="20416" y="23673"/>
                </a:cubicBezTo>
                <a:cubicBezTo>
                  <a:pt x="20345" y="23673"/>
                  <a:pt x="20275" y="23674"/>
                  <a:pt x="20207" y="23677"/>
                </a:cubicBezTo>
                <a:cubicBezTo>
                  <a:pt x="20029" y="23855"/>
                  <a:pt x="21804" y="23873"/>
                  <a:pt x="22393" y="23935"/>
                </a:cubicBezTo>
                <a:cubicBezTo>
                  <a:pt x="21349" y="23507"/>
                  <a:pt x="24132" y="23329"/>
                  <a:pt x="21304" y="23052"/>
                </a:cubicBezTo>
                <a:lnTo>
                  <a:pt x="22857" y="22972"/>
                </a:lnTo>
                <a:cubicBezTo>
                  <a:pt x="23731" y="22686"/>
                  <a:pt x="20564" y="22624"/>
                  <a:pt x="19957" y="22437"/>
                </a:cubicBezTo>
                <a:lnTo>
                  <a:pt x="32340" y="22437"/>
                </a:lnTo>
                <a:cubicBezTo>
                  <a:pt x="32438" y="21768"/>
                  <a:pt x="32482" y="21090"/>
                  <a:pt x="32491" y="20403"/>
                </a:cubicBezTo>
                <a:cubicBezTo>
                  <a:pt x="32527" y="15184"/>
                  <a:pt x="29494" y="11999"/>
                  <a:pt x="25096" y="10830"/>
                </a:cubicBezTo>
                <a:cubicBezTo>
                  <a:pt x="25087" y="10822"/>
                  <a:pt x="25087" y="10822"/>
                  <a:pt x="25069" y="10813"/>
                </a:cubicBezTo>
                <a:cubicBezTo>
                  <a:pt x="24998" y="10759"/>
                  <a:pt x="24846" y="10697"/>
                  <a:pt x="24596" y="10607"/>
                </a:cubicBezTo>
                <a:cubicBezTo>
                  <a:pt x="24373" y="10563"/>
                  <a:pt x="24213" y="10536"/>
                  <a:pt x="24070" y="10518"/>
                </a:cubicBezTo>
                <a:cubicBezTo>
                  <a:pt x="23972" y="10505"/>
                  <a:pt x="23888" y="10497"/>
                  <a:pt x="23816" y="10497"/>
                </a:cubicBezTo>
                <a:cubicBezTo>
                  <a:pt x="23789" y="10497"/>
                  <a:pt x="23764" y="10498"/>
                  <a:pt x="23740" y="10500"/>
                </a:cubicBezTo>
                <a:cubicBezTo>
                  <a:pt x="23615" y="10491"/>
                  <a:pt x="23517" y="10491"/>
                  <a:pt x="23428" y="10491"/>
                </a:cubicBezTo>
                <a:cubicBezTo>
                  <a:pt x="22812" y="10402"/>
                  <a:pt x="22170" y="10349"/>
                  <a:pt x="21518" y="10331"/>
                </a:cubicBezTo>
                <a:lnTo>
                  <a:pt x="21456" y="10331"/>
                </a:lnTo>
                <a:cubicBezTo>
                  <a:pt x="21429" y="10313"/>
                  <a:pt x="21402" y="10304"/>
                  <a:pt x="21385" y="10286"/>
                </a:cubicBezTo>
                <a:cubicBezTo>
                  <a:pt x="21099" y="10117"/>
                  <a:pt x="20983" y="9956"/>
                  <a:pt x="20189" y="9912"/>
                </a:cubicBezTo>
                <a:cubicBezTo>
                  <a:pt x="20001" y="9905"/>
                  <a:pt x="19839" y="9902"/>
                  <a:pt x="19699" y="9902"/>
                </a:cubicBezTo>
                <a:cubicBezTo>
                  <a:pt x="19030" y="9902"/>
                  <a:pt x="18875" y="9970"/>
                  <a:pt x="18860" y="10081"/>
                </a:cubicBezTo>
                <a:cubicBezTo>
                  <a:pt x="18851" y="10108"/>
                  <a:pt x="18860" y="10126"/>
                  <a:pt x="18860" y="10152"/>
                </a:cubicBezTo>
                <a:cubicBezTo>
                  <a:pt x="18628" y="10126"/>
                  <a:pt x="18396" y="10090"/>
                  <a:pt x="18164" y="10054"/>
                </a:cubicBezTo>
                <a:cubicBezTo>
                  <a:pt x="18155" y="10054"/>
                  <a:pt x="18146" y="10045"/>
                  <a:pt x="18128" y="10045"/>
                </a:cubicBezTo>
                <a:cubicBezTo>
                  <a:pt x="17923" y="9974"/>
                  <a:pt x="17682" y="9876"/>
                  <a:pt x="17406" y="9787"/>
                </a:cubicBezTo>
                <a:cubicBezTo>
                  <a:pt x="17129" y="9689"/>
                  <a:pt x="16826" y="9582"/>
                  <a:pt x="16505" y="9448"/>
                </a:cubicBezTo>
                <a:cubicBezTo>
                  <a:pt x="15854" y="9198"/>
                  <a:pt x="15140" y="8877"/>
                  <a:pt x="14453" y="8457"/>
                </a:cubicBezTo>
                <a:cubicBezTo>
                  <a:pt x="13766" y="8047"/>
                  <a:pt x="13124" y="7539"/>
                  <a:pt x="12553" y="6994"/>
                </a:cubicBezTo>
                <a:cubicBezTo>
                  <a:pt x="11991" y="6522"/>
                  <a:pt x="11464" y="5960"/>
                  <a:pt x="10920" y="5353"/>
                </a:cubicBezTo>
                <a:cubicBezTo>
                  <a:pt x="10376" y="4755"/>
                  <a:pt x="9814" y="4113"/>
                  <a:pt x="9145" y="3533"/>
                </a:cubicBezTo>
                <a:cubicBezTo>
                  <a:pt x="8806" y="3248"/>
                  <a:pt x="8449" y="2971"/>
                  <a:pt x="8057" y="2730"/>
                </a:cubicBezTo>
                <a:cubicBezTo>
                  <a:pt x="7673" y="2480"/>
                  <a:pt x="7289" y="2275"/>
                  <a:pt x="6888" y="2070"/>
                </a:cubicBezTo>
                <a:cubicBezTo>
                  <a:pt x="6085" y="1660"/>
                  <a:pt x="5229" y="1312"/>
                  <a:pt x="4337" y="1044"/>
                </a:cubicBezTo>
                <a:cubicBezTo>
                  <a:pt x="4247" y="1008"/>
                  <a:pt x="4149" y="973"/>
                  <a:pt x="4051" y="937"/>
                </a:cubicBezTo>
                <a:cubicBezTo>
                  <a:pt x="3944" y="892"/>
                  <a:pt x="3819" y="848"/>
                  <a:pt x="3694" y="803"/>
                </a:cubicBezTo>
                <a:cubicBezTo>
                  <a:pt x="3453" y="714"/>
                  <a:pt x="3195" y="625"/>
                  <a:pt x="2927" y="545"/>
                </a:cubicBezTo>
                <a:cubicBezTo>
                  <a:pt x="2392" y="375"/>
                  <a:pt x="1830" y="223"/>
                  <a:pt x="1223" y="63"/>
                </a:cubicBezTo>
                <a:cubicBezTo>
                  <a:pt x="1143" y="45"/>
                  <a:pt x="1071" y="27"/>
                  <a:pt x="991" y="9"/>
                </a:cubicBezTo>
                <a:cubicBezTo>
                  <a:pt x="991" y="9"/>
                  <a:pt x="982" y="0"/>
                  <a:pt x="9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29"/>
          <p:cNvSpPr/>
          <p:nvPr/>
        </p:nvSpPr>
        <p:spPr>
          <a:xfrm rot="8235415">
            <a:off x="-2246575" y="-1951796"/>
            <a:ext cx="5259526" cy="3903574"/>
          </a:xfrm>
          <a:custGeom>
            <a:avLst/>
            <a:gdLst/>
            <a:ahLst/>
            <a:cxnLst/>
            <a:rect l="l" t="t" r="r" b="b"/>
            <a:pathLst>
              <a:path w="32528" h="24142" extrusionOk="0">
                <a:moveTo>
                  <a:pt x="982" y="0"/>
                </a:moveTo>
                <a:lnTo>
                  <a:pt x="982" y="18"/>
                </a:lnTo>
                <a:lnTo>
                  <a:pt x="973" y="45"/>
                </a:lnTo>
                <a:lnTo>
                  <a:pt x="973" y="98"/>
                </a:lnTo>
                <a:lnTo>
                  <a:pt x="973" y="214"/>
                </a:lnTo>
                <a:cubicBezTo>
                  <a:pt x="964" y="357"/>
                  <a:pt x="955" y="509"/>
                  <a:pt x="947" y="661"/>
                </a:cubicBezTo>
                <a:cubicBezTo>
                  <a:pt x="938" y="964"/>
                  <a:pt x="920" y="1276"/>
                  <a:pt x="902" y="1597"/>
                </a:cubicBezTo>
                <a:cubicBezTo>
                  <a:pt x="893" y="2213"/>
                  <a:pt x="884" y="2846"/>
                  <a:pt x="875" y="3471"/>
                </a:cubicBezTo>
                <a:cubicBezTo>
                  <a:pt x="857" y="3471"/>
                  <a:pt x="843" y="3475"/>
                  <a:pt x="828" y="3475"/>
                </a:cubicBezTo>
                <a:cubicBezTo>
                  <a:pt x="821" y="3475"/>
                  <a:pt x="813" y="3474"/>
                  <a:pt x="804" y="3471"/>
                </a:cubicBezTo>
                <a:lnTo>
                  <a:pt x="804" y="3471"/>
                </a:lnTo>
                <a:cubicBezTo>
                  <a:pt x="822" y="3524"/>
                  <a:pt x="848" y="3551"/>
                  <a:pt x="866" y="3551"/>
                </a:cubicBezTo>
                <a:cubicBezTo>
                  <a:pt x="572" y="5059"/>
                  <a:pt x="1000" y="8565"/>
                  <a:pt x="545" y="8921"/>
                </a:cubicBezTo>
                <a:lnTo>
                  <a:pt x="581" y="9287"/>
                </a:lnTo>
                <a:cubicBezTo>
                  <a:pt x="594" y="9977"/>
                  <a:pt x="573" y="10146"/>
                  <a:pt x="537" y="10146"/>
                </a:cubicBezTo>
                <a:cubicBezTo>
                  <a:pt x="503" y="10146"/>
                  <a:pt x="454" y="9988"/>
                  <a:pt x="408" y="9988"/>
                </a:cubicBezTo>
                <a:cubicBezTo>
                  <a:pt x="376" y="9988"/>
                  <a:pt x="345" y="10068"/>
                  <a:pt x="322" y="10340"/>
                </a:cubicBezTo>
                <a:cubicBezTo>
                  <a:pt x="384" y="12026"/>
                  <a:pt x="1" y="14256"/>
                  <a:pt x="384" y="15121"/>
                </a:cubicBezTo>
                <a:cubicBezTo>
                  <a:pt x="376" y="15163"/>
                  <a:pt x="369" y="15174"/>
                  <a:pt x="362" y="15174"/>
                </a:cubicBezTo>
                <a:cubicBezTo>
                  <a:pt x="353" y="15174"/>
                  <a:pt x="345" y="15158"/>
                  <a:pt x="336" y="15158"/>
                </a:cubicBezTo>
                <a:cubicBezTo>
                  <a:pt x="329" y="15158"/>
                  <a:pt x="321" y="15169"/>
                  <a:pt x="313" y="15211"/>
                </a:cubicBezTo>
                <a:lnTo>
                  <a:pt x="384" y="16576"/>
                </a:lnTo>
                <a:cubicBezTo>
                  <a:pt x="449" y="16640"/>
                  <a:pt x="528" y="16803"/>
                  <a:pt x="604" y="16803"/>
                </a:cubicBezTo>
                <a:cubicBezTo>
                  <a:pt x="632" y="16803"/>
                  <a:pt x="661" y="16780"/>
                  <a:pt x="688" y="16718"/>
                </a:cubicBezTo>
                <a:lnTo>
                  <a:pt x="688" y="16718"/>
                </a:lnTo>
                <a:cubicBezTo>
                  <a:pt x="679" y="17031"/>
                  <a:pt x="795" y="17307"/>
                  <a:pt x="759" y="17762"/>
                </a:cubicBezTo>
                <a:cubicBezTo>
                  <a:pt x="759" y="18213"/>
                  <a:pt x="729" y="18329"/>
                  <a:pt x="687" y="18329"/>
                </a:cubicBezTo>
                <a:cubicBezTo>
                  <a:pt x="644" y="18329"/>
                  <a:pt x="588" y="18201"/>
                  <a:pt x="544" y="18201"/>
                </a:cubicBezTo>
                <a:cubicBezTo>
                  <a:pt x="523" y="18201"/>
                  <a:pt x="505" y="18228"/>
                  <a:pt x="492" y="18306"/>
                </a:cubicBezTo>
                <a:cubicBezTo>
                  <a:pt x="509" y="18966"/>
                  <a:pt x="536" y="19653"/>
                  <a:pt x="545" y="20340"/>
                </a:cubicBezTo>
                <a:cubicBezTo>
                  <a:pt x="545" y="20563"/>
                  <a:pt x="554" y="20777"/>
                  <a:pt x="554" y="20991"/>
                </a:cubicBezTo>
                <a:cubicBezTo>
                  <a:pt x="554" y="21250"/>
                  <a:pt x="563" y="21518"/>
                  <a:pt x="563" y="21777"/>
                </a:cubicBezTo>
                <a:cubicBezTo>
                  <a:pt x="563" y="22303"/>
                  <a:pt x="563" y="22829"/>
                  <a:pt x="572" y="23347"/>
                </a:cubicBezTo>
                <a:cubicBezTo>
                  <a:pt x="1187" y="23356"/>
                  <a:pt x="1794" y="23356"/>
                  <a:pt x="2410" y="23356"/>
                </a:cubicBezTo>
                <a:cubicBezTo>
                  <a:pt x="2713" y="23364"/>
                  <a:pt x="3016" y="23364"/>
                  <a:pt x="3320" y="23364"/>
                </a:cubicBezTo>
                <a:cubicBezTo>
                  <a:pt x="3516" y="23373"/>
                  <a:pt x="3721" y="23382"/>
                  <a:pt x="3917" y="23382"/>
                </a:cubicBezTo>
                <a:cubicBezTo>
                  <a:pt x="4720" y="23409"/>
                  <a:pt x="5496" y="23445"/>
                  <a:pt x="6228" y="23498"/>
                </a:cubicBezTo>
                <a:cubicBezTo>
                  <a:pt x="6228" y="23727"/>
                  <a:pt x="7730" y="23771"/>
                  <a:pt x="9094" y="23771"/>
                </a:cubicBezTo>
                <a:cubicBezTo>
                  <a:pt x="9701" y="23771"/>
                  <a:pt x="10281" y="23762"/>
                  <a:pt x="10688" y="23757"/>
                </a:cubicBezTo>
                <a:cubicBezTo>
                  <a:pt x="11216" y="23816"/>
                  <a:pt x="11760" y="23838"/>
                  <a:pt x="12308" y="23838"/>
                </a:cubicBezTo>
                <a:cubicBezTo>
                  <a:pt x="13987" y="23838"/>
                  <a:pt x="15711" y="23631"/>
                  <a:pt x="17144" y="23631"/>
                </a:cubicBezTo>
                <a:cubicBezTo>
                  <a:pt x="17590" y="23631"/>
                  <a:pt x="18008" y="23651"/>
                  <a:pt x="18387" y="23703"/>
                </a:cubicBezTo>
                <a:cubicBezTo>
                  <a:pt x="17889" y="23793"/>
                  <a:pt x="17241" y="23805"/>
                  <a:pt x="16639" y="23805"/>
                </a:cubicBezTo>
                <a:cubicBezTo>
                  <a:pt x="16436" y="23805"/>
                  <a:pt x="16238" y="23803"/>
                  <a:pt x="16053" y="23803"/>
                </a:cubicBezTo>
                <a:cubicBezTo>
                  <a:pt x="15479" y="23803"/>
                  <a:pt x="15028" y="23816"/>
                  <a:pt x="14926" y="23918"/>
                </a:cubicBezTo>
                <a:lnTo>
                  <a:pt x="15470" y="24025"/>
                </a:lnTo>
                <a:cubicBezTo>
                  <a:pt x="16204" y="24067"/>
                  <a:pt x="17199" y="24142"/>
                  <a:pt x="18036" y="24142"/>
                </a:cubicBezTo>
                <a:cubicBezTo>
                  <a:pt x="18602" y="24142"/>
                  <a:pt x="19095" y="24108"/>
                  <a:pt x="19386" y="24007"/>
                </a:cubicBezTo>
                <a:cubicBezTo>
                  <a:pt x="18708" y="23882"/>
                  <a:pt x="18664" y="23757"/>
                  <a:pt x="18432" y="23659"/>
                </a:cubicBezTo>
                <a:cubicBezTo>
                  <a:pt x="18985" y="23596"/>
                  <a:pt x="19074" y="23507"/>
                  <a:pt x="19752" y="23471"/>
                </a:cubicBezTo>
                <a:cubicBezTo>
                  <a:pt x="19929" y="23467"/>
                  <a:pt x="20109" y="23464"/>
                  <a:pt x="20285" y="23464"/>
                </a:cubicBezTo>
                <a:cubicBezTo>
                  <a:pt x="21109" y="23464"/>
                  <a:pt x="21849" y="23519"/>
                  <a:pt x="21849" y="23659"/>
                </a:cubicBezTo>
                <a:cubicBezTo>
                  <a:pt x="21657" y="23681"/>
                  <a:pt x="21460" y="23687"/>
                  <a:pt x="21264" y="23687"/>
                </a:cubicBezTo>
                <a:cubicBezTo>
                  <a:pt x="20975" y="23687"/>
                  <a:pt x="20687" y="23673"/>
                  <a:pt x="20416" y="23673"/>
                </a:cubicBezTo>
                <a:cubicBezTo>
                  <a:pt x="20345" y="23673"/>
                  <a:pt x="20275" y="23674"/>
                  <a:pt x="20207" y="23677"/>
                </a:cubicBezTo>
                <a:cubicBezTo>
                  <a:pt x="20029" y="23855"/>
                  <a:pt x="21804" y="23873"/>
                  <a:pt x="22393" y="23935"/>
                </a:cubicBezTo>
                <a:cubicBezTo>
                  <a:pt x="21349" y="23507"/>
                  <a:pt x="24132" y="23329"/>
                  <a:pt x="21304" y="23052"/>
                </a:cubicBezTo>
                <a:lnTo>
                  <a:pt x="22857" y="22972"/>
                </a:lnTo>
                <a:cubicBezTo>
                  <a:pt x="23731" y="22686"/>
                  <a:pt x="20564" y="22624"/>
                  <a:pt x="19957" y="22437"/>
                </a:cubicBezTo>
                <a:lnTo>
                  <a:pt x="32340" y="22437"/>
                </a:lnTo>
                <a:cubicBezTo>
                  <a:pt x="32438" y="21768"/>
                  <a:pt x="32482" y="21090"/>
                  <a:pt x="32491" y="20403"/>
                </a:cubicBezTo>
                <a:cubicBezTo>
                  <a:pt x="32527" y="15184"/>
                  <a:pt x="29494" y="11999"/>
                  <a:pt x="25096" y="10830"/>
                </a:cubicBezTo>
                <a:cubicBezTo>
                  <a:pt x="25087" y="10822"/>
                  <a:pt x="25087" y="10822"/>
                  <a:pt x="25069" y="10813"/>
                </a:cubicBezTo>
                <a:cubicBezTo>
                  <a:pt x="24998" y="10759"/>
                  <a:pt x="24846" y="10697"/>
                  <a:pt x="24596" y="10607"/>
                </a:cubicBezTo>
                <a:cubicBezTo>
                  <a:pt x="24373" y="10563"/>
                  <a:pt x="24213" y="10536"/>
                  <a:pt x="24070" y="10518"/>
                </a:cubicBezTo>
                <a:cubicBezTo>
                  <a:pt x="23972" y="10505"/>
                  <a:pt x="23888" y="10497"/>
                  <a:pt x="23816" y="10497"/>
                </a:cubicBezTo>
                <a:cubicBezTo>
                  <a:pt x="23789" y="10497"/>
                  <a:pt x="23764" y="10498"/>
                  <a:pt x="23740" y="10500"/>
                </a:cubicBezTo>
                <a:cubicBezTo>
                  <a:pt x="23615" y="10491"/>
                  <a:pt x="23517" y="10491"/>
                  <a:pt x="23428" y="10491"/>
                </a:cubicBezTo>
                <a:cubicBezTo>
                  <a:pt x="22812" y="10402"/>
                  <a:pt x="22170" y="10349"/>
                  <a:pt x="21518" y="10331"/>
                </a:cubicBezTo>
                <a:lnTo>
                  <a:pt x="21456" y="10331"/>
                </a:lnTo>
                <a:cubicBezTo>
                  <a:pt x="21429" y="10313"/>
                  <a:pt x="21402" y="10304"/>
                  <a:pt x="21385" y="10286"/>
                </a:cubicBezTo>
                <a:cubicBezTo>
                  <a:pt x="21099" y="10117"/>
                  <a:pt x="20983" y="9956"/>
                  <a:pt x="20189" y="9912"/>
                </a:cubicBezTo>
                <a:cubicBezTo>
                  <a:pt x="20001" y="9905"/>
                  <a:pt x="19839" y="9902"/>
                  <a:pt x="19699" y="9902"/>
                </a:cubicBezTo>
                <a:cubicBezTo>
                  <a:pt x="19030" y="9902"/>
                  <a:pt x="18875" y="9970"/>
                  <a:pt x="18860" y="10081"/>
                </a:cubicBezTo>
                <a:cubicBezTo>
                  <a:pt x="18851" y="10108"/>
                  <a:pt x="18860" y="10126"/>
                  <a:pt x="18860" y="10152"/>
                </a:cubicBezTo>
                <a:cubicBezTo>
                  <a:pt x="18628" y="10126"/>
                  <a:pt x="18396" y="10090"/>
                  <a:pt x="18164" y="10054"/>
                </a:cubicBezTo>
                <a:cubicBezTo>
                  <a:pt x="18155" y="10054"/>
                  <a:pt x="18146" y="10045"/>
                  <a:pt x="18128" y="10045"/>
                </a:cubicBezTo>
                <a:cubicBezTo>
                  <a:pt x="17923" y="9974"/>
                  <a:pt x="17682" y="9876"/>
                  <a:pt x="17406" y="9787"/>
                </a:cubicBezTo>
                <a:cubicBezTo>
                  <a:pt x="17129" y="9689"/>
                  <a:pt x="16826" y="9582"/>
                  <a:pt x="16505" y="9448"/>
                </a:cubicBezTo>
                <a:cubicBezTo>
                  <a:pt x="15854" y="9198"/>
                  <a:pt x="15140" y="8877"/>
                  <a:pt x="14453" y="8457"/>
                </a:cubicBezTo>
                <a:cubicBezTo>
                  <a:pt x="13766" y="8047"/>
                  <a:pt x="13124" y="7539"/>
                  <a:pt x="12553" y="6994"/>
                </a:cubicBezTo>
                <a:cubicBezTo>
                  <a:pt x="11991" y="6522"/>
                  <a:pt x="11464" y="5960"/>
                  <a:pt x="10920" y="5353"/>
                </a:cubicBezTo>
                <a:cubicBezTo>
                  <a:pt x="10376" y="4755"/>
                  <a:pt x="9814" y="4113"/>
                  <a:pt x="9145" y="3533"/>
                </a:cubicBezTo>
                <a:cubicBezTo>
                  <a:pt x="8806" y="3248"/>
                  <a:pt x="8449" y="2971"/>
                  <a:pt x="8057" y="2730"/>
                </a:cubicBezTo>
                <a:cubicBezTo>
                  <a:pt x="7673" y="2480"/>
                  <a:pt x="7289" y="2275"/>
                  <a:pt x="6888" y="2070"/>
                </a:cubicBezTo>
                <a:cubicBezTo>
                  <a:pt x="6085" y="1660"/>
                  <a:pt x="5229" y="1312"/>
                  <a:pt x="4337" y="1044"/>
                </a:cubicBezTo>
                <a:cubicBezTo>
                  <a:pt x="4247" y="1008"/>
                  <a:pt x="4149" y="973"/>
                  <a:pt x="4051" y="937"/>
                </a:cubicBezTo>
                <a:cubicBezTo>
                  <a:pt x="3944" y="892"/>
                  <a:pt x="3819" y="848"/>
                  <a:pt x="3694" y="803"/>
                </a:cubicBezTo>
                <a:cubicBezTo>
                  <a:pt x="3453" y="714"/>
                  <a:pt x="3195" y="625"/>
                  <a:pt x="2927" y="545"/>
                </a:cubicBezTo>
                <a:cubicBezTo>
                  <a:pt x="2392" y="375"/>
                  <a:pt x="1830" y="223"/>
                  <a:pt x="1223" y="63"/>
                </a:cubicBezTo>
                <a:cubicBezTo>
                  <a:pt x="1143" y="45"/>
                  <a:pt x="1071" y="27"/>
                  <a:pt x="991" y="9"/>
                </a:cubicBezTo>
                <a:cubicBezTo>
                  <a:pt x="991" y="9"/>
                  <a:pt x="982" y="0"/>
                  <a:pt x="9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0" name="Google Shape;2450;p29"/>
          <p:cNvGrpSpPr/>
          <p:nvPr/>
        </p:nvGrpSpPr>
        <p:grpSpPr>
          <a:xfrm rot="4351744" flipH="1">
            <a:off x="-1584249" y="2980689"/>
            <a:ext cx="2175936" cy="2419265"/>
            <a:chOff x="3047673" y="3054396"/>
            <a:chExt cx="2176094" cy="2419441"/>
          </a:xfrm>
        </p:grpSpPr>
        <p:sp>
          <p:nvSpPr>
            <p:cNvPr id="2451" name="Google Shape;2451;p29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2452" name="Google Shape;2452;p29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3" name="Google Shape;2453;p29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2454" name="Google Shape;2454;p29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29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29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29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29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29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29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1" name="Google Shape;2461;p29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9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3" name="Google Shape;2463;p29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2464" name="Google Shape;2464;p29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29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29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29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29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29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29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1" name="Google Shape;2471;p29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2472" name="Google Shape;2472;p29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3" name="Google Shape;2473;p29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2474" name="Google Shape;2474;p29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2475;p29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2476;p29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2477;p29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8" name="Google Shape;2478;p29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" name="Google Shape;2479;p29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" name="Google Shape;2480;p29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481" name="Google Shape;2481;p29"/>
          <p:cNvGrpSpPr/>
          <p:nvPr/>
        </p:nvGrpSpPr>
        <p:grpSpPr>
          <a:xfrm rot="1961789" flipH="1">
            <a:off x="7786816" y="4079309"/>
            <a:ext cx="1914294" cy="2128365"/>
            <a:chOff x="3047673" y="3054396"/>
            <a:chExt cx="2176094" cy="2419441"/>
          </a:xfrm>
        </p:grpSpPr>
        <p:sp>
          <p:nvSpPr>
            <p:cNvPr id="2482" name="Google Shape;2482;p29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2483" name="Google Shape;2483;p29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4" name="Google Shape;2484;p29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2485" name="Google Shape;2485;p29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29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29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29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29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29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29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2" name="Google Shape;2492;p29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9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2494;p29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2495" name="Google Shape;2495;p29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29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29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29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29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29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29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2" name="Google Shape;2502;p29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2503" name="Google Shape;2503;p29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04" name="Google Shape;2504;p29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2505" name="Google Shape;2505;p29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6" name="Google Shape;2506;p29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2507;p29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2508;p29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2509;p29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2510;p29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1" name="Google Shape;2511;p29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512" name="Google Shape;2512;p29"/>
          <p:cNvGrpSpPr/>
          <p:nvPr/>
        </p:nvGrpSpPr>
        <p:grpSpPr>
          <a:xfrm rot="-7887919" flipH="1">
            <a:off x="2183612" y="-1946676"/>
            <a:ext cx="1914284" cy="2128353"/>
            <a:chOff x="3047673" y="3054396"/>
            <a:chExt cx="2176094" cy="2419441"/>
          </a:xfrm>
        </p:grpSpPr>
        <p:sp>
          <p:nvSpPr>
            <p:cNvPr id="2513" name="Google Shape;2513;p29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2514" name="Google Shape;2514;p29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5" name="Google Shape;2515;p29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2516" name="Google Shape;2516;p29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9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9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9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9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9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9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3" name="Google Shape;2523;p29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9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5" name="Google Shape;2525;p29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2526" name="Google Shape;2526;p29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29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29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29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29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29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29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3" name="Google Shape;2533;p29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2534" name="Google Shape;2534;p29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35" name="Google Shape;2535;p29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2536" name="Google Shape;2536;p29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2537;p29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2538;p29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9" name="Google Shape;2539;p29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2540;p29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2541;p29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2542;p29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30"/>
          <p:cNvSpPr/>
          <p:nvPr/>
        </p:nvSpPr>
        <p:spPr>
          <a:xfrm rot="-564793">
            <a:off x="6652115" y="-1814522"/>
            <a:ext cx="5280959" cy="3357604"/>
          </a:xfrm>
          <a:custGeom>
            <a:avLst/>
            <a:gdLst/>
            <a:ahLst/>
            <a:cxnLst/>
            <a:rect l="l" t="t" r="r" b="b"/>
            <a:pathLst>
              <a:path w="33374" h="21219" extrusionOk="0">
                <a:moveTo>
                  <a:pt x="2195" y="1"/>
                </a:moveTo>
                <a:cubicBezTo>
                  <a:pt x="2192" y="1"/>
                  <a:pt x="2189" y="2"/>
                  <a:pt x="2186" y="5"/>
                </a:cubicBezTo>
                <a:lnTo>
                  <a:pt x="2177" y="23"/>
                </a:lnTo>
                <a:lnTo>
                  <a:pt x="2115" y="103"/>
                </a:lnTo>
                <a:cubicBezTo>
                  <a:pt x="2034" y="210"/>
                  <a:pt x="1954" y="308"/>
                  <a:pt x="1883" y="415"/>
                </a:cubicBezTo>
                <a:lnTo>
                  <a:pt x="1767" y="576"/>
                </a:lnTo>
                <a:cubicBezTo>
                  <a:pt x="1731" y="629"/>
                  <a:pt x="1695" y="692"/>
                  <a:pt x="1669" y="727"/>
                </a:cubicBezTo>
                <a:cubicBezTo>
                  <a:pt x="1606" y="817"/>
                  <a:pt x="1553" y="906"/>
                  <a:pt x="1499" y="995"/>
                </a:cubicBezTo>
                <a:cubicBezTo>
                  <a:pt x="1383" y="1173"/>
                  <a:pt x="1276" y="1361"/>
                  <a:pt x="1178" y="1548"/>
                </a:cubicBezTo>
                <a:cubicBezTo>
                  <a:pt x="982" y="1932"/>
                  <a:pt x="803" y="2324"/>
                  <a:pt x="660" y="2735"/>
                </a:cubicBezTo>
                <a:cubicBezTo>
                  <a:pt x="527" y="3083"/>
                  <a:pt x="384" y="3457"/>
                  <a:pt x="277" y="3859"/>
                </a:cubicBezTo>
                <a:cubicBezTo>
                  <a:pt x="161" y="4269"/>
                  <a:pt x="72" y="4715"/>
                  <a:pt x="36" y="5179"/>
                </a:cubicBezTo>
                <a:cubicBezTo>
                  <a:pt x="0" y="5643"/>
                  <a:pt x="9" y="6125"/>
                  <a:pt x="90" y="6615"/>
                </a:cubicBezTo>
                <a:cubicBezTo>
                  <a:pt x="179" y="7106"/>
                  <a:pt x="330" y="7597"/>
                  <a:pt x="553" y="8052"/>
                </a:cubicBezTo>
                <a:cubicBezTo>
                  <a:pt x="545" y="8052"/>
                  <a:pt x="536" y="8060"/>
                  <a:pt x="518" y="8069"/>
                </a:cubicBezTo>
                <a:cubicBezTo>
                  <a:pt x="549" y="8100"/>
                  <a:pt x="573" y="8125"/>
                  <a:pt x="585" y="8125"/>
                </a:cubicBezTo>
                <a:cubicBezTo>
                  <a:pt x="586" y="8125"/>
                  <a:pt x="588" y="8124"/>
                  <a:pt x="589" y="8123"/>
                </a:cubicBezTo>
                <a:cubicBezTo>
                  <a:pt x="723" y="8471"/>
                  <a:pt x="991" y="8908"/>
                  <a:pt x="1347" y="9309"/>
                </a:cubicBezTo>
                <a:cubicBezTo>
                  <a:pt x="1713" y="9720"/>
                  <a:pt x="2168" y="10094"/>
                  <a:pt x="2623" y="10389"/>
                </a:cubicBezTo>
                <a:cubicBezTo>
                  <a:pt x="3542" y="10987"/>
                  <a:pt x="4434" y="11272"/>
                  <a:pt x="4559" y="11459"/>
                </a:cubicBezTo>
                <a:cubicBezTo>
                  <a:pt x="4675" y="11486"/>
                  <a:pt x="4791" y="11522"/>
                  <a:pt x="4907" y="11549"/>
                </a:cubicBezTo>
                <a:cubicBezTo>
                  <a:pt x="5112" y="11602"/>
                  <a:pt x="5273" y="11647"/>
                  <a:pt x="5389" y="11682"/>
                </a:cubicBezTo>
                <a:cubicBezTo>
                  <a:pt x="5496" y="11718"/>
                  <a:pt x="5567" y="11736"/>
                  <a:pt x="5612" y="11754"/>
                </a:cubicBezTo>
                <a:cubicBezTo>
                  <a:pt x="5692" y="11789"/>
                  <a:pt x="5674" y="11798"/>
                  <a:pt x="5621" y="11798"/>
                </a:cubicBezTo>
                <a:cubicBezTo>
                  <a:pt x="5531" y="11807"/>
                  <a:pt x="5353" y="11798"/>
                  <a:pt x="5799" y="11959"/>
                </a:cubicBezTo>
                <a:cubicBezTo>
                  <a:pt x="6522" y="12164"/>
                  <a:pt x="7307" y="12512"/>
                  <a:pt x="7913" y="12913"/>
                </a:cubicBezTo>
                <a:cubicBezTo>
                  <a:pt x="7985" y="12958"/>
                  <a:pt x="8065" y="13003"/>
                  <a:pt x="8136" y="13056"/>
                </a:cubicBezTo>
                <a:cubicBezTo>
                  <a:pt x="8208" y="13110"/>
                  <a:pt x="8270" y="13154"/>
                  <a:pt x="8342" y="13208"/>
                </a:cubicBezTo>
                <a:cubicBezTo>
                  <a:pt x="8466" y="13306"/>
                  <a:pt x="8600" y="13404"/>
                  <a:pt x="8707" y="13493"/>
                </a:cubicBezTo>
                <a:cubicBezTo>
                  <a:pt x="8823" y="13583"/>
                  <a:pt x="8912" y="13672"/>
                  <a:pt x="9011" y="13743"/>
                </a:cubicBezTo>
                <a:cubicBezTo>
                  <a:pt x="9100" y="13823"/>
                  <a:pt x="9189" y="13886"/>
                  <a:pt x="9269" y="13939"/>
                </a:cubicBezTo>
                <a:cubicBezTo>
                  <a:pt x="9288" y="13974"/>
                  <a:pt x="9288" y="13982"/>
                  <a:pt x="9283" y="13982"/>
                </a:cubicBezTo>
                <a:cubicBezTo>
                  <a:pt x="9279" y="13982"/>
                  <a:pt x="9271" y="13977"/>
                  <a:pt x="9267" y="13977"/>
                </a:cubicBezTo>
                <a:cubicBezTo>
                  <a:pt x="9263" y="13977"/>
                  <a:pt x="9265" y="13985"/>
                  <a:pt x="9287" y="14020"/>
                </a:cubicBezTo>
                <a:cubicBezTo>
                  <a:pt x="9341" y="14091"/>
                  <a:pt x="9403" y="14162"/>
                  <a:pt x="9457" y="14234"/>
                </a:cubicBezTo>
                <a:cubicBezTo>
                  <a:pt x="9519" y="14314"/>
                  <a:pt x="9573" y="14385"/>
                  <a:pt x="9626" y="14475"/>
                </a:cubicBezTo>
                <a:cubicBezTo>
                  <a:pt x="9742" y="14626"/>
                  <a:pt x="9849" y="14796"/>
                  <a:pt x="9956" y="14965"/>
                </a:cubicBezTo>
                <a:cubicBezTo>
                  <a:pt x="10015" y="14995"/>
                  <a:pt x="10113" y="15086"/>
                  <a:pt x="10157" y="15086"/>
                </a:cubicBezTo>
                <a:cubicBezTo>
                  <a:pt x="10180" y="15086"/>
                  <a:pt x="10189" y="15062"/>
                  <a:pt x="10170" y="14992"/>
                </a:cubicBezTo>
                <a:lnTo>
                  <a:pt x="10170" y="14992"/>
                </a:lnTo>
                <a:cubicBezTo>
                  <a:pt x="10313" y="15242"/>
                  <a:pt x="10483" y="15438"/>
                  <a:pt x="10679" y="15822"/>
                </a:cubicBezTo>
                <a:cubicBezTo>
                  <a:pt x="10917" y="16221"/>
                  <a:pt x="10957" y="16310"/>
                  <a:pt x="10923" y="16310"/>
                </a:cubicBezTo>
                <a:cubicBezTo>
                  <a:pt x="10918" y="16310"/>
                  <a:pt x="10911" y="16307"/>
                  <a:pt x="10902" y="16303"/>
                </a:cubicBezTo>
                <a:cubicBezTo>
                  <a:pt x="10872" y="16289"/>
                  <a:pt x="10823" y="16249"/>
                  <a:pt x="10801" y="16249"/>
                </a:cubicBezTo>
                <a:cubicBezTo>
                  <a:pt x="10783" y="16249"/>
                  <a:pt x="10782" y="16274"/>
                  <a:pt x="10822" y="16357"/>
                </a:cubicBezTo>
                <a:cubicBezTo>
                  <a:pt x="11018" y="16651"/>
                  <a:pt x="11241" y="16946"/>
                  <a:pt x="11508" y="17222"/>
                </a:cubicBezTo>
                <a:cubicBezTo>
                  <a:pt x="11571" y="17294"/>
                  <a:pt x="11633" y="17365"/>
                  <a:pt x="11705" y="17428"/>
                </a:cubicBezTo>
                <a:cubicBezTo>
                  <a:pt x="11740" y="17463"/>
                  <a:pt x="11776" y="17499"/>
                  <a:pt x="11812" y="17526"/>
                </a:cubicBezTo>
                <a:lnTo>
                  <a:pt x="11910" y="17615"/>
                </a:lnTo>
                <a:cubicBezTo>
                  <a:pt x="12044" y="17731"/>
                  <a:pt x="12186" y="17856"/>
                  <a:pt x="12320" y="17972"/>
                </a:cubicBezTo>
                <a:lnTo>
                  <a:pt x="12427" y="18061"/>
                </a:lnTo>
                <a:lnTo>
                  <a:pt x="12534" y="18141"/>
                </a:lnTo>
                <a:lnTo>
                  <a:pt x="12748" y="18311"/>
                </a:lnTo>
                <a:lnTo>
                  <a:pt x="12963" y="18480"/>
                </a:lnTo>
                <a:lnTo>
                  <a:pt x="13070" y="18569"/>
                </a:lnTo>
                <a:lnTo>
                  <a:pt x="13186" y="18641"/>
                </a:lnTo>
                <a:lnTo>
                  <a:pt x="13641" y="18953"/>
                </a:lnTo>
                <a:cubicBezTo>
                  <a:pt x="13712" y="19015"/>
                  <a:pt x="13792" y="19060"/>
                  <a:pt x="13873" y="19105"/>
                </a:cubicBezTo>
                <a:lnTo>
                  <a:pt x="14113" y="19247"/>
                </a:lnTo>
                <a:cubicBezTo>
                  <a:pt x="14417" y="19453"/>
                  <a:pt x="14747" y="19613"/>
                  <a:pt x="15068" y="19783"/>
                </a:cubicBezTo>
                <a:cubicBezTo>
                  <a:pt x="15237" y="19863"/>
                  <a:pt x="15398" y="19934"/>
                  <a:pt x="15568" y="20015"/>
                </a:cubicBezTo>
                <a:cubicBezTo>
                  <a:pt x="15648" y="20050"/>
                  <a:pt x="15728" y="20095"/>
                  <a:pt x="15808" y="20122"/>
                </a:cubicBezTo>
                <a:cubicBezTo>
                  <a:pt x="15898" y="20157"/>
                  <a:pt x="15978" y="20193"/>
                  <a:pt x="16058" y="20220"/>
                </a:cubicBezTo>
                <a:cubicBezTo>
                  <a:pt x="16147" y="20255"/>
                  <a:pt x="16228" y="20291"/>
                  <a:pt x="16308" y="20318"/>
                </a:cubicBezTo>
                <a:cubicBezTo>
                  <a:pt x="16388" y="20354"/>
                  <a:pt x="16477" y="20389"/>
                  <a:pt x="16558" y="20416"/>
                </a:cubicBezTo>
                <a:cubicBezTo>
                  <a:pt x="16727" y="20470"/>
                  <a:pt x="16897" y="20523"/>
                  <a:pt x="17057" y="20577"/>
                </a:cubicBezTo>
                <a:cubicBezTo>
                  <a:pt x="17138" y="20612"/>
                  <a:pt x="17227" y="20630"/>
                  <a:pt x="17307" y="20657"/>
                </a:cubicBezTo>
                <a:cubicBezTo>
                  <a:pt x="17387" y="20675"/>
                  <a:pt x="17468" y="20702"/>
                  <a:pt x="17557" y="20719"/>
                </a:cubicBezTo>
                <a:cubicBezTo>
                  <a:pt x="17718" y="20764"/>
                  <a:pt x="17878" y="20817"/>
                  <a:pt x="18048" y="20844"/>
                </a:cubicBezTo>
                <a:cubicBezTo>
                  <a:pt x="18039" y="20898"/>
                  <a:pt x="18217" y="20960"/>
                  <a:pt x="18520" y="21041"/>
                </a:cubicBezTo>
                <a:cubicBezTo>
                  <a:pt x="18672" y="21076"/>
                  <a:pt x="18850" y="21103"/>
                  <a:pt x="19056" y="21130"/>
                </a:cubicBezTo>
                <a:cubicBezTo>
                  <a:pt x="19261" y="21165"/>
                  <a:pt x="19484" y="21183"/>
                  <a:pt x="19716" y="21192"/>
                </a:cubicBezTo>
                <a:cubicBezTo>
                  <a:pt x="19832" y="21201"/>
                  <a:pt x="19957" y="21219"/>
                  <a:pt x="20073" y="21219"/>
                </a:cubicBezTo>
                <a:lnTo>
                  <a:pt x="20438" y="21219"/>
                </a:lnTo>
                <a:cubicBezTo>
                  <a:pt x="20563" y="21219"/>
                  <a:pt x="20688" y="21219"/>
                  <a:pt x="20804" y="21210"/>
                </a:cubicBezTo>
                <a:cubicBezTo>
                  <a:pt x="20929" y="21201"/>
                  <a:pt x="21045" y="21201"/>
                  <a:pt x="21170" y="21192"/>
                </a:cubicBezTo>
                <a:cubicBezTo>
                  <a:pt x="21286" y="21183"/>
                  <a:pt x="21402" y="21174"/>
                  <a:pt x="21509" y="21165"/>
                </a:cubicBezTo>
                <a:cubicBezTo>
                  <a:pt x="21625" y="21148"/>
                  <a:pt x="21732" y="21139"/>
                  <a:pt x="21839" y="21130"/>
                </a:cubicBezTo>
                <a:cubicBezTo>
                  <a:pt x="22044" y="21103"/>
                  <a:pt x="22232" y="21076"/>
                  <a:pt x="22392" y="21049"/>
                </a:cubicBezTo>
                <a:cubicBezTo>
                  <a:pt x="22553" y="21032"/>
                  <a:pt x="22713" y="21014"/>
                  <a:pt x="22883" y="20987"/>
                </a:cubicBezTo>
                <a:cubicBezTo>
                  <a:pt x="23043" y="20960"/>
                  <a:pt x="23204" y="20925"/>
                  <a:pt x="23365" y="20898"/>
                </a:cubicBezTo>
                <a:cubicBezTo>
                  <a:pt x="23454" y="20880"/>
                  <a:pt x="23534" y="20862"/>
                  <a:pt x="23614" y="20844"/>
                </a:cubicBezTo>
                <a:cubicBezTo>
                  <a:pt x="23695" y="20826"/>
                  <a:pt x="23775" y="20800"/>
                  <a:pt x="23855" y="20782"/>
                </a:cubicBezTo>
                <a:cubicBezTo>
                  <a:pt x="24016" y="20737"/>
                  <a:pt x="24185" y="20693"/>
                  <a:pt x="24346" y="20639"/>
                </a:cubicBezTo>
                <a:lnTo>
                  <a:pt x="24819" y="20478"/>
                </a:lnTo>
                <a:cubicBezTo>
                  <a:pt x="24899" y="20443"/>
                  <a:pt x="24979" y="20416"/>
                  <a:pt x="25060" y="20389"/>
                </a:cubicBezTo>
                <a:lnTo>
                  <a:pt x="25291" y="20291"/>
                </a:lnTo>
                <a:cubicBezTo>
                  <a:pt x="25443" y="20229"/>
                  <a:pt x="25604" y="20166"/>
                  <a:pt x="25755" y="20095"/>
                </a:cubicBezTo>
                <a:cubicBezTo>
                  <a:pt x="25898" y="20024"/>
                  <a:pt x="26050" y="19952"/>
                  <a:pt x="26193" y="19881"/>
                </a:cubicBezTo>
                <a:cubicBezTo>
                  <a:pt x="26344" y="19809"/>
                  <a:pt x="26487" y="19729"/>
                  <a:pt x="26630" y="19658"/>
                </a:cubicBezTo>
                <a:cubicBezTo>
                  <a:pt x="26763" y="19577"/>
                  <a:pt x="26906" y="19497"/>
                  <a:pt x="27049" y="19426"/>
                </a:cubicBezTo>
                <a:cubicBezTo>
                  <a:pt x="27183" y="19346"/>
                  <a:pt x="27317" y="19265"/>
                  <a:pt x="27441" y="19194"/>
                </a:cubicBezTo>
                <a:cubicBezTo>
                  <a:pt x="27575" y="19114"/>
                  <a:pt x="27700" y="19033"/>
                  <a:pt x="27825" y="18953"/>
                </a:cubicBezTo>
                <a:cubicBezTo>
                  <a:pt x="28075" y="18801"/>
                  <a:pt x="28316" y="18650"/>
                  <a:pt x="28548" y="18498"/>
                </a:cubicBezTo>
                <a:cubicBezTo>
                  <a:pt x="28771" y="18355"/>
                  <a:pt x="28994" y="18221"/>
                  <a:pt x="29199" y="18088"/>
                </a:cubicBezTo>
                <a:lnTo>
                  <a:pt x="29199" y="18088"/>
                </a:lnTo>
                <a:cubicBezTo>
                  <a:pt x="28985" y="18293"/>
                  <a:pt x="28708" y="18489"/>
                  <a:pt x="28423" y="18694"/>
                </a:cubicBezTo>
                <a:cubicBezTo>
                  <a:pt x="28280" y="18792"/>
                  <a:pt x="28128" y="18882"/>
                  <a:pt x="27977" y="18980"/>
                </a:cubicBezTo>
                <a:cubicBezTo>
                  <a:pt x="27825" y="19069"/>
                  <a:pt x="27682" y="19167"/>
                  <a:pt x="27531" y="19238"/>
                </a:cubicBezTo>
                <a:cubicBezTo>
                  <a:pt x="27379" y="19319"/>
                  <a:pt x="27245" y="19399"/>
                  <a:pt x="27111" y="19470"/>
                </a:cubicBezTo>
                <a:cubicBezTo>
                  <a:pt x="26986" y="19542"/>
                  <a:pt x="26862" y="19604"/>
                  <a:pt x="26755" y="19658"/>
                </a:cubicBezTo>
                <a:cubicBezTo>
                  <a:pt x="26549" y="19774"/>
                  <a:pt x="26407" y="19863"/>
                  <a:pt x="26371" y="19916"/>
                </a:cubicBezTo>
                <a:cubicBezTo>
                  <a:pt x="26540" y="19863"/>
                  <a:pt x="26710" y="19792"/>
                  <a:pt x="26879" y="19738"/>
                </a:cubicBezTo>
                <a:cubicBezTo>
                  <a:pt x="27156" y="19613"/>
                  <a:pt x="27459" y="19453"/>
                  <a:pt x="27780" y="19283"/>
                </a:cubicBezTo>
                <a:cubicBezTo>
                  <a:pt x="28102" y="19105"/>
                  <a:pt x="28432" y="18926"/>
                  <a:pt x="28726" y="18721"/>
                </a:cubicBezTo>
                <a:cubicBezTo>
                  <a:pt x="29333" y="18337"/>
                  <a:pt x="29841" y="17909"/>
                  <a:pt x="30073" y="17624"/>
                </a:cubicBezTo>
                <a:lnTo>
                  <a:pt x="30073" y="17624"/>
                </a:lnTo>
                <a:cubicBezTo>
                  <a:pt x="29511" y="17990"/>
                  <a:pt x="29422" y="17954"/>
                  <a:pt x="29217" y="18043"/>
                </a:cubicBezTo>
                <a:cubicBezTo>
                  <a:pt x="29422" y="17874"/>
                  <a:pt x="29529" y="17758"/>
                  <a:pt x="29645" y="17633"/>
                </a:cubicBezTo>
                <a:cubicBezTo>
                  <a:pt x="29707" y="17570"/>
                  <a:pt x="29770" y="17508"/>
                  <a:pt x="29850" y="17436"/>
                </a:cubicBezTo>
                <a:cubicBezTo>
                  <a:pt x="29930" y="17356"/>
                  <a:pt x="30029" y="17276"/>
                  <a:pt x="30145" y="17160"/>
                </a:cubicBezTo>
                <a:cubicBezTo>
                  <a:pt x="30323" y="16999"/>
                  <a:pt x="30510" y="16839"/>
                  <a:pt x="30680" y="16678"/>
                </a:cubicBezTo>
                <a:cubicBezTo>
                  <a:pt x="30849" y="16518"/>
                  <a:pt x="31010" y="16366"/>
                  <a:pt x="31153" y="16241"/>
                </a:cubicBezTo>
                <a:cubicBezTo>
                  <a:pt x="31405" y="15997"/>
                  <a:pt x="31597" y="15835"/>
                  <a:pt x="31657" y="15835"/>
                </a:cubicBezTo>
                <a:cubicBezTo>
                  <a:pt x="31662" y="15835"/>
                  <a:pt x="31667" y="15836"/>
                  <a:pt x="31670" y="15840"/>
                </a:cubicBezTo>
                <a:cubicBezTo>
                  <a:pt x="31492" y="16036"/>
                  <a:pt x="31313" y="16241"/>
                  <a:pt x="31117" y="16428"/>
                </a:cubicBezTo>
                <a:cubicBezTo>
                  <a:pt x="31019" y="16518"/>
                  <a:pt x="30921" y="16616"/>
                  <a:pt x="30823" y="16705"/>
                </a:cubicBezTo>
                <a:cubicBezTo>
                  <a:pt x="30733" y="16794"/>
                  <a:pt x="30635" y="16874"/>
                  <a:pt x="30546" y="16955"/>
                </a:cubicBezTo>
                <a:cubicBezTo>
                  <a:pt x="30540" y="16972"/>
                  <a:pt x="30544" y="16980"/>
                  <a:pt x="30556" y="16980"/>
                </a:cubicBezTo>
                <a:cubicBezTo>
                  <a:pt x="30580" y="16980"/>
                  <a:pt x="30640" y="16946"/>
                  <a:pt x="30724" y="16892"/>
                </a:cubicBezTo>
                <a:cubicBezTo>
                  <a:pt x="30840" y="16803"/>
                  <a:pt x="31001" y="16660"/>
                  <a:pt x="31179" y="16500"/>
                </a:cubicBezTo>
                <a:cubicBezTo>
                  <a:pt x="31358" y="16339"/>
                  <a:pt x="31545" y="16143"/>
                  <a:pt x="31715" y="15982"/>
                </a:cubicBezTo>
                <a:cubicBezTo>
                  <a:pt x="31804" y="15893"/>
                  <a:pt x="31884" y="15813"/>
                  <a:pt x="31947" y="15733"/>
                </a:cubicBezTo>
                <a:cubicBezTo>
                  <a:pt x="32018" y="15661"/>
                  <a:pt x="32080" y="15599"/>
                  <a:pt x="32134" y="15545"/>
                </a:cubicBezTo>
                <a:lnTo>
                  <a:pt x="32134" y="15545"/>
                </a:lnTo>
                <a:cubicBezTo>
                  <a:pt x="32019" y="15627"/>
                  <a:pt x="31950" y="15659"/>
                  <a:pt x="31913" y="15659"/>
                </a:cubicBezTo>
                <a:cubicBezTo>
                  <a:pt x="31811" y="15659"/>
                  <a:pt x="31939" y="15419"/>
                  <a:pt x="31991" y="15269"/>
                </a:cubicBezTo>
                <a:cubicBezTo>
                  <a:pt x="32015" y="15204"/>
                  <a:pt x="32027" y="15154"/>
                  <a:pt x="31996" y="15154"/>
                </a:cubicBezTo>
                <a:cubicBezTo>
                  <a:pt x="31980" y="15154"/>
                  <a:pt x="31953" y="15167"/>
                  <a:pt x="31911" y="15197"/>
                </a:cubicBezTo>
                <a:cubicBezTo>
                  <a:pt x="31786" y="15278"/>
                  <a:pt x="31545" y="15518"/>
                  <a:pt x="31054" y="15973"/>
                </a:cubicBezTo>
                <a:cubicBezTo>
                  <a:pt x="31215" y="15786"/>
                  <a:pt x="31385" y="15608"/>
                  <a:pt x="31536" y="15420"/>
                </a:cubicBezTo>
                <a:cubicBezTo>
                  <a:pt x="31688" y="15233"/>
                  <a:pt x="31848" y="15046"/>
                  <a:pt x="31991" y="14849"/>
                </a:cubicBezTo>
                <a:cubicBezTo>
                  <a:pt x="32044" y="14746"/>
                  <a:pt x="32055" y="14701"/>
                  <a:pt x="32032" y="14701"/>
                </a:cubicBezTo>
                <a:cubicBezTo>
                  <a:pt x="31944" y="14701"/>
                  <a:pt x="31348" y="15383"/>
                  <a:pt x="30751" y="15902"/>
                </a:cubicBezTo>
                <a:cubicBezTo>
                  <a:pt x="30564" y="16063"/>
                  <a:pt x="30376" y="16223"/>
                  <a:pt x="30234" y="16348"/>
                </a:cubicBezTo>
                <a:cubicBezTo>
                  <a:pt x="30100" y="16446"/>
                  <a:pt x="29984" y="16526"/>
                  <a:pt x="29913" y="16571"/>
                </a:cubicBezTo>
                <a:cubicBezTo>
                  <a:pt x="30715" y="15857"/>
                  <a:pt x="31465" y="15055"/>
                  <a:pt x="32125" y="14189"/>
                </a:cubicBezTo>
                <a:lnTo>
                  <a:pt x="33374" y="4180"/>
                </a:lnTo>
                <a:lnTo>
                  <a:pt x="33115" y="4144"/>
                </a:lnTo>
                <a:cubicBezTo>
                  <a:pt x="33115" y="4114"/>
                  <a:pt x="33111" y="4101"/>
                  <a:pt x="33105" y="4101"/>
                </a:cubicBezTo>
                <a:cubicBezTo>
                  <a:pt x="33098" y="4101"/>
                  <a:pt x="33089" y="4116"/>
                  <a:pt x="33080" y="4144"/>
                </a:cubicBezTo>
                <a:lnTo>
                  <a:pt x="21277" y="2672"/>
                </a:lnTo>
                <a:cubicBezTo>
                  <a:pt x="21215" y="2645"/>
                  <a:pt x="21063" y="2610"/>
                  <a:pt x="20786" y="2556"/>
                </a:cubicBezTo>
                <a:cubicBezTo>
                  <a:pt x="20376" y="2512"/>
                  <a:pt x="20171" y="2494"/>
                  <a:pt x="19992" y="2494"/>
                </a:cubicBezTo>
                <a:cubicBezTo>
                  <a:pt x="19885" y="2485"/>
                  <a:pt x="19787" y="2485"/>
                  <a:pt x="19716" y="2485"/>
                </a:cubicBezTo>
                <a:lnTo>
                  <a:pt x="17887" y="2253"/>
                </a:lnTo>
                <a:cubicBezTo>
                  <a:pt x="17575" y="2119"/>
                  <a:pt x="17521" y="1994"/>
                  <a:pt x="16727" y="1896"/>
                </a:cubicBezTo>
                <a:cubicBezTo>
                  <a:pt x="16307" y="1855"/>
                  <a:pt x="16024" y="1839"/>
                  <a:pt x="15837" y="1839"/>
                </a:cubicBezTo>
                <a:cubicBezTo>
                  <a:pt x="15491" y="1839"/>
                  <a:pt x="15467" y="1895"/>
                  <a:pt x="15496" y="1958"/>
                </a:cubicBezTo>
                <a:lnTo>
                  <a:pt x="14845" y="1878"/>
                </a:lnTo>
                <a:cubicBezTo>
                  <a:pt x="13703" y="1584"/>
                  <a:pt x="11054" y="1147"/>
                  <a:pt x="8788" y="852"/>
                </a:cubicBezTo>
                <a:cubicBezTo>
                  <a:pt x="7378" y="727"/>
                  <a:pt x="5897" y="513"/>
                  <a:pt x="4345" y="290"/>
                </a:cubicBezTo>
                <a:cubicBezTo>
                  <a:pt x="3961" y="237"/>
                  <a:pt x="3569" y="183"/>
                  <a:pt x="3167" y="130"/>
                </a:cubicBezTo>
                <a:cubicBezTo>
                  <a:pt x="3060" y="112"/>
                  <a:pt x="2944" y="94"/>
                  <a:pt x="2837" y="85"/>
                </a:cubicBezTo>
                <a:cubicBezTo>
                  <a:pt x="2712" y="67"/>
                  <a:pt x="2579" y="49"/>
                  <a:pt x="2454" y="32"/>
                </a:cubicBezTo>
                <a:lnTo>
                  <a:pt x="2257" y="14"/>
                </a:lnTo>
                <a:lnTo>
                  <a:pt x="2213" y="5"/>
                </a:lnTo>
                <a:cubicBezTo>
                  <a:pt x="2207" y="5"/>
                  <a:pt x="2201" y="1"/>
                  <a:pt x="21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30"/>
          <p:cNvSpPr/>
          <p:nvPr/>
        </p:nvSpPr>
        <p:spPr>
          <a:xfrm rot="-10632430">
            <a:off x="-2941563" y="3464703"/>
            <a:ext cx="5280950" cy="3357598"/>
          </a:xfrm>
          <a:custGeom>
            <a:avLst/>
            <a:gdLst/>
            <a:ahLst/>
            <a:cxnLst/>
            <a:rect l="l" t="t" r="r" b="b"/>
            <a:pathLst>
              <a:path w="33374" h="21219" extrusionOk="0">
                <a:moveTo>
                  <a:pt x="2195" y="1"/>
                </a:moveTo>
                <a:cubicBezTo>
                  <a:pt x="2192" y="1"/>
                  <a:pt x="2189" y="2"/>
                  <a:pt x="2186" y="5"/>
                </a:cubicBezTo>
                <a:lnTo>
                  <a:pt x="2177" y="23"/>
                </a:lnTo>
                <a:lnTo>
                  <a:pt x="2115" y="103"/>
                </a:lnTo>
                <a:cubicBezTo>
                  <a:pt x="2034" y="210"/>
                  <a:pt x="1954" y="308"/>
                  <a:pt x="1883" y="415"/>
                </a:cubicBezTo>
                <a:lnTo>
                  <a:pt x="1767" y="576"/>
                </a:lnTo>
                <a:cubicBezTo>
                  <a:pt x="1731" y="629"/>
                  <a:pt x="1695" y="692"/>
                  <a:pt x="1669" y="727"/>
                </a:cubicBezTo>
                <a:cubicBezTo>
                  <a:pt x="1606" y="817"/>
                  <a:pt x="1553" y="906"/>
                  <a:pt x="1499" y="995"/>
                </a:cubicBezTo>
                <a:cubicBezTo>
                  <a:pt x="1383" y="1173"/>
                  <a:pt x="1276" y="1361"/>
                  <a:pt x="1178" y="1548"/>
                </a:cubicBezTo>
                <a:cubicBezTo>
                  <a:pt x="982" y="1932"/>
                  <a:pt x="803" y="2324"/>
                  <a:pt x="660" y="2735"/>
                </a:cubicBezTo>
                <a:cubicBezTo>
                  <a:pt x="527" y="3083"/>
                  <a:pt x="384" y="3457"/>
                  <a:pt x="277" y="3859"/>
                </a:cubicBezTo>
                <a:cubicBezTo>
                  <a:pt x="161" y="4269"/>
                  <a:pt x="72" y="4715"/>
                  <a:pt x="36" y="5179"/>
                </a:cubicBezTo>
                <a:cubicBezTo>
                  <a:pt x="0" y="5643"/>
                  <a:pt x="9" y="6125"/>
                  <a:pt x="90" y="6615"/>
                </a:cubicBezTo>
                <a:cubicBezTo>
                  <a:pt x="179" y="7106"/>
                  <a:pt x="330" y="7597"/>
                  <a:pt x="553" y="8052"/>
                </a:cubicBezTo>
                <a:cubicBezTo>
                  <a:pt x="545" y="8052"/>
                  <a:pt x="536" y="8060"/>
                  <a:pt x="518" y="8069"/>
                </a:cubicBezTo>
                <a:cubicBezTo>
                  <a:pt x="549" y="8100"/>
                  <a:pt x="573" y="8125"/>
                  <a:pt x="585" y="8125"/>
                </a:cubicBezTo>
                <a:cubicBezTo>
                  <a:pt x="586" y="8125"/>
                  <a:pt x="588" y="8124"/>
                  <a:pt x="589" y="8123"/>
                </a:cubicBezTo>
                <a:cubicBezTo>
                  <a:pt x="723" y="8471"/>
                  <a:pt x="991" y="8908"/>
                  <a:pt x="1347" y="9309"/>
                </a:cubicBezTo>
                <a:cubicBezTo>
                  <a:pt x="1713" y="9720"/>
                  <a:pt x="2168" y="10094"/>
                  <a:pt x="2623" y="10389"/>
                </a:cubicBezTo>
                <a:cubicBezTo>
                  <a:pt x="3542" y="10987"/>
                  <a:pt x="4434" y="11272"/>
                  <a:pt x="4559" y="11459"/>
                </a:cubicBezTo>
                <a:cubicBezTo>
                  <a:pt x="4675" y="11486"/>
                  <a:pt x="4791" y="11522"/>
                  <a:pt x="4907" y="11549"/>
                </a:cubicBezTo>
                <a:cubicBezTo>
                  <a:pt x="5112" y="11602"/>
                  <a:pt x="5273" y="11647"/>
                  <a:pt x="5389" y="11682"/>
                </a:cubicBezTo>
                <a:cubicBezTo>
                  <a:pt x="5496" y="11718"/>
                  <a:pt x="5567" y="11736"/>
                  <a:pt x="5612" y="11754"/>
                </a:cubicBezTo>
                <a:cubicBezTo>
                  <a:pt x="5692" y="11789"/>
                  <a:pt x="5674" y="11798"/>
                  <a:pt x="5621" y="11798"/>
                </a:cubicBezTo>
                <a:cubicBezTo>
                  <a:pt x="5531" y="11807"/>
                  <a:pt x="5353" y="11798"/>
                  <a:pt x="5799" y="11959"/>
                </a:cubicBezTo>
                <a:cubicBezTo>
                  <a:pt x="6522" y="12164"/>
                  <a:pt x="7307" y="12512"/>
                  <a:pt x="7913" y="12913"/>
                </a:cubicBezTo>
                <a:cubicBezTo>
                  <a:pt x="7985" y="12958"/>
                  <a:pt x="8065" y="13003"/>
                  <a:pt x="8136" y="13056"/>
                </a:cubicBezTo>
                <a:cubicBezTo>
                  <a:pt x="8208" y="13110"/>
                  <a:pt x="8270" y="13154"/>
                  <a:pt x="8342" y="13208"/>
                </a:cubicBezTo>
                <a:cubicBezTo>
                  <a:pt x="8466" y="13306"/>
                  <a:pt x="8600" y="13404"/>
                  <a:pt x="8707" y="13493"/>
                </a:cubicBezTo>
                <a:cubicBezTo>
                  <a:pt x="8823" y="13583"/>
                  <a:pt x="8912" y="13672"/>
                  <a:pt x="9011" y="13743"/>
                </a:cubicBezTo>
                <a:cubicBezTo>
                  <a:pt x="9100" y="13823"/>
                  <a:pt x="9189" y="13886"/>
                  <a:pt x="9269" y="13939"/>
                </a:cubicBezTo>
                <a:cubicBezTo>
                  <a:pt x="9288" y="13974"/>
                  <a:pt x="9288" y="13982"/>
                  <a:pt x="9283" y="13982"/>
                </a:cubicBezTo>
                <a:cubicBezTo>
                  <a:pt x="9279" y="13982"/>
                  <a:pt x="9271" y="13977"/>
                  <a:pt x="9267" y="13977"/>
                </a:cubicBezTo>
                <a:cubicBezTo>
                  <a:pt x="9263" y="13977"/>
                  <a:pt x="9265" y="13985"/>
                  <a:pt x="9287" y="14020"/>
                </a:cubicBezTo>
                <a:cubicBezTo>
                  <a:pt x="9341" y="14091"/>
                  <a:pt x="9403" y="14162"/>
                  <a:pt x="9457" y="14234"/>
                </a:cubicBezTo>
                <a:cubicBezTo>
                  <a:pt x="9519" y="14314"/>
                  <a:pt x="9573" y="14385"/>
                  <a:pt x="9626" y="14475"/>
                </a:cubicBezTo>
                <a:cubicBezTo>
                  <a:pt x="9742" y="14626"/>
                  <a:pt x="9849" y="14796"/>
                  <a:pt x="9956" y="14965"/>
                </a:cubicBezTo>
                <a:cubicBezTo>
                  <a:pt x="10015" y="14995"/>
                  <a:pt x="10113" y="15086"/>
                  <a:pt x="10157" y="15086"/>
                </a:cubicBezTo>
                <a:cubicBezTo>
                  <a:pt x="10180" y="15086"/>
                  <a:pt x="10189" y="15062"/>
                  <a:pt x="10170" y="14992"/>
                </a:cubicBezTo>
                <a:lnTo>
                  <a:pt x="10170" y="14992"/>
                </a:lnTo>
                <a:cubicBezTo>
                  <a:pt x="10313" y="15242"/>
                  <a:pt x="10483" y="15438"/>
                  <a:pt x="10679" y="15822"/>
                </a:cubicBezTo>
                <a:cubicBezTo>
                  <a:pt x="10917" y="16221"/>
                  <a:pt x="10957" y="16310"/>
                  <a:pt x="10923" y="16310"/>
                </a:cubicBezTo>
                <a:cubicBezTo>
                  <a:pt x="10918" y="16310"/>
                  <a:pt x="10911" y="16307"/>
                  <a:pt x="10902" y="16303"/>
                </a:cubicBezTo>
                <a:cubicBezTo>
                  <a:pt x="10872" y="16289"/>
                  <a:pt x="10823" y="16249"/>
                  <a:pt x="10801" y="16249"/>
                </a:cubicBezTo>
                <a:cubicBezTo>
                  <a:pt x="10783" y="16249"/>
                  <a:pt x="10782" y="16274"/>
                  <a:pt x="10822" y="16357"/>
                </a:cubicBezTo>
                <a:cubicBezTo>
                  <a:pt x="11018" y="16651"/>
                  <a:pt x="11241" y="16946"/>
                  <a:pt x="11508" y="17222"/>
                </a:cubicBezTo>
                <a:cubicBezTo>
                  <a:pt x="11571" y="17294"/>
                  <a:pt x="11633" y="17365"/>
                  <a:pt x="11705" y="17428"/>
                </a:cubicBezTo>
                <a:cubicBezTo>
                  <a:pt x="11740" y="17463"/>
                  <a:pt x="11776" y="17499"/>
                  <a:pt x="11812" y="17526"/>
                </a:cubicBezTo>
                <a:lnTo>
                  <a:pt x="11910" y="17615"/>
                </a:lnTo>
                <a:cubicBezTo>
                  <a:pt x="12044" y="17731"/>
                  <a:pt x="12186" y="17856"/>
                  <a:pt x="12320" y="17972"/>
                </a:cubicBezTo>
                <a:lnTo>
                  <a:pt x="12427" y="18061"/>
                </a:lnTo>
                <a:lnTo>
                  <a:pt x="12534" y="18141"/>
                </a:lnTo>
                <a:lnTo>
                  <a:pt x="12748" y="18311"/>
                </a:lnTo>
                <a:lnTo>
                  <a:pt x="12963" y="18480"/>
                </a:lnTo>
                <a:lnTo>
                  <a:pt x="13070" y="18569"/>
                </a:lnTo>
                <a:lnTo>
                  <a:pt x="13186" y="18641"/>
                </a:lnTo>
                <a:lnTo>
                  <a:pt x="13641" y="18953"/>
                </a:lnTo>
                <a:cubicBezTo>
                  <a:pt x="13712" y="19015"/>
                  <a:pt x="13792" y="19060"/>
                  <a:pt x="13873" y="19105"/>
                </a:cubicBezTo>
                <a:lnTo>
                  <a:pt x="14113" y="19247"/>
                </a:lnTo>
                <a:cubicBezTo>
                  <a:pt x="14417" y="19453"/>
                  <a:pt x="14747" y="19613"/>
                  <a:pt x="15068" y="19783"/>
                </a:cubicBezTo>
                <a:cubicBezTo>
                  <a:pt x="15237" y="19863"/>
                  <a:pt x="15398" y="19934"/>
                  <a:pt x="15568" y="20015"/>
                </a:cubicBezTo>
                <a:cubicBezTo>
                  <a:pt x="15648" y="20050"/>
                  <a:pt x="15728" y="20095"/>
                  <a:pt x="15808" y="20122"/>
                </a:cubicBezTo>
                <a:cubicBezTo>
                  <a:pt x="15898" y="20157"/>
                  <a:pt x="15978" y="20193"/>
                  <a:pt x="16058" y="20220"/>
                </a:cubicBezTo>
                <a:cubicBezTo>
                  <a:pt x="16147" y="20255"/>
                  <a:pt x="16228" y="20291"/>
                  <a:pt x="16308" y="20318"/>
                </a:cubicBezTo>
                <a:cubicBezTo>
                  <a:pt x="16388" y="20354"/>
                  <a:pt x="16477" y="20389"/>
                  <a:pt x="16558" y="20416"/>
                </a:cubicBezTo>
                <a:cubicBezTo>
                  <a:pt x="16727" y="20470"/>
                  <a:pt x="16897" y="20523"/>
                  <a:pt x="17057" y="20577"/>
                </a:cubicBezTo>
                <a:cubicBezTo>
                  <a:pt x="17138" y="20612"/>
                  <a:pt x="17227" y="20630"/>
                  <a:pt x="17307" y="20657"/>
                </a:cubicBezTo>
                <a:cubicBezTo>
                  <a:pt x="17387" y="20675"/>
                  <a:pt x="17468" y="20702"/>
                  <a:pt x="17557" y="20719"/>
                </a:cubicBezTo>
                <a:cubicBezTo>
                  <a:pt x="17718" y="20764"/>
                  <a:pt x="17878" y="20817"/>
                  <a:pt x="18048" y="20844"/>
                </a:cubicBezTo>
                <a:cubicBezTo>
                  <a:pt x="18039" y="20898"/>
                  <a:pt x="18217" y="20960"/>
                  <a:pt x="18520" y="21041"/>
                </a:cubicBezTo>
                <a:cubicBezTo>
                  <a:pt x="18672" y="21076"/>
                  <a:pt x="18850" y="21103"/>
                  <a:pt x="19056" y="21130"/>
                </a:cubicBezTo>
                <a:cubicBezTo>
                  <a:pt x="19261" y="21165"/>
                  <a:pt x="19484" y="21183"/>
                  <a:pt x="19716" y="21192"/>
                </a:cubicBezTo>
                <a:cubicBezTo>
                  <a:pt x="19832" y="21201"/>
                  <a:pt x="19957" y="21219"/>
                  <a:pt x="20073" y="21219"/>
                </a:cubicBezTo>
                <a:lnTo>
                  <a:pt x="20438" y="21219"/>
                </a:lnTo>
                <a:cubicBezTo>
                  <a:pt x="20563" y="21219"/>
                  <a:pt x="20688" y="21219"/>
                  <a:pt x="20804" y="21210"/>
                </a:cubicBezTo>
                <a:cubicBezTo>
                  <a:pt x="20929" y="21201"/>
                  <a:pt x="21045" y="21201"/>
                  <a:pt x="21170" y="21192"/>
                </a:cubicBezTo>
                <a:cubicBezTo>
                  <a:pt x="21286" y="21183"/>
                  <a:pt x="21402" y="21174"/>
                  <a:pt x="21509" y="21165"/>
                </a:cubicBezTo>
                <a:cubicBezTo>
                  <a:pt x="21625" y="21148"/>
                  <a:pt x="21732" y="21139"/>
                  <a:pt x="21839" y="21130"/>
                </a:cubicBezTo>
                <a:cubicBezTo>
                  <a:pt x="22044" y="21103"/>
                  <a:pt x="22232" y="21076"/>
                  <a:pt x="22392" y="21049"/>
                </a:cubicBezTo>
                <a:cubicBezTo>
                  <a:pt x="22553" y="21032"/>
                  <a:pt x="22713" y="21014"/>
                  <a:pt x="22883" y="20987"/>
                </a:cubicBezTo>
                <a:cubicBezTo>
                  <a:pt x="23043" y="20960"/>
                  <a:pt x="23204" y="20925"/>
                  <a:pt x="23365" y="20898"/>
                </a:cubicBezTo>
                <a:cubicBezTo>
                  <a:pt x="23454" y="20880"/>
                  <a:pt x="23534" y="20862"/>
                  <a:pt x="23614" y="20844"/>
                </a:cubicBezTo>
                <a:cubicBezTo>
                  <a:pt x="23695" y="20826"/>
                  <a:pt x="23775" y="20800"/>
                  <a:pt x="23855" y="20782"/>
                </a:cubicBezTo>
                <a:cubicBezTo>
                  <a:pt x="24016" y="20737"/>
                  <a:pt x="24185" y="20693"/>
                  <a:pt x="24346" y="20639"/>
                </a:cubicBezTo>
                <a:lnTo>
                  <a:pt x="24819" y="20478"/>
                </a:lnTo>
                <a:cubicBezTo>
                  <a:pt x="24899" y="20443"/>
                  <a:pt x="24979" y="20416"/>
                  <a:pt x="25060" y="20389"/>
                </a:cubicBezTo>
                <a:lnTo>
                  <a:pt x="25291" y="20291"/>
                </a:lnTo>
                <a:cubicBezTo>
                  <a:pt x="25443" y="20229"/>
                  <a:pt x="25604" y="20166"/>
                  <a:pt x="25755" y="20095"/>
                </a:cubicBezTo>
                <a:cubicBezTo>
                  <a:pt x="25898" y="20024"/>
                  <a:pt x="26050" y="19952"/>
                  <a:pt x="26193" y="19881"/>
                </a:cubicBezTo>
                <a:cubicBezTo>
                  <a:pt x="26344" y="19809"/>
                  <a:pt x="26487" y="19729"/>
                  <a:pt x="26630" y="19658"/>
                </a:cubicBezTo>
                <a:cubicBezTo>
                  <a:pt x="26763" y="19577"/>
                  <a:pt x="26906" y="19497"/>
                  <a:pt x="27049" y="19426"/>
                </a:cubicBezTo>
                <a:cubicBezTo>
                  <a:pt x="27183" y="19346"/>
                  <a:pt x="27317" y="19265"/>
                  <a:pt x="27441" y="19194"/>
                </a:cubicBezTo>
                <a:cubicBezTo>
                  <a:pt x="27575" y="19114"/>
                  <a:pt x="27700" y="19033"/>
                  <a:pt x="27825" y="18953"/>
                </a:cubicBezTo>
                <a:cubicBezTo>
                  <a:pt x="28075" y="18801"/>
                  <a:pt x="28316" y="18650"/>
                  <a:pt x="28548" y="18498"/>
                </a:cubicBezTo>
                <a:cubicBezTo>
                  <a:pt x="28771" y="18355"/>
                  <a:pt x="28994" y="18221"/>
                  <a:pt x="29199" y="18088"/>
                </a:cubicBezTo>
                <a:lnTo>
                  <a:pt x="29199" y="18088"/>
                </a:lnTo>
                <a:cubicBezTo>
                  <a:pt x="28985" y="18293"/>
                  <a:pt x="28708" y="18489"/>
                  <a:pt x="28423" y="18694"/>
                </a:cubicBezTo>
                <a:cubicBezTo>
                  <a:pt x="28280" y="18792"/>
                  <a:pt x="28128" y="18882"/>
                  <a:pt x="27977" y="18980"/>
                </a:cubicBezTo>
                <a:cubicBezTo>
                  <a:pt x="27825" y="19069"/>
                  <a:pt x="27682" y="19167"/>
                  <a:pt x="27531" y="19238"/>
                </a:cubicBezTo>
                <a:cubicBezTo>
                  <a:pt x="27379" y="19319"/>
                  <a:pt x="27245" y="19399"/>
                  <a:pt x="27111" y="19470"/>
                </a:cubicBezTo>
                <a:cubicBezTo>
                  <a:pt x="26986" y="19542"/>
                  <a:pt x="26862" y="19604"/>
                  <a:pt x="26755" y="19658"/>
                </a:cubicBezTo>
                <a:cubicBezTo>
                  <a:pt x="26549" y="19774"/>
                  <a:pt x="26407" y="19863"/>
                  <a:pt x="26371" y="19916"/>
                </a:cubicBezTo>
                <a:cubicBezTo>
                  <a:pt x="26540" y="19863"/>
                  <a:pt x="26710" y="19792"/>
                  <a:pt x="26879" y="19738"/>
                </a:cubicBezTo>
                <a:cubicBezTo>
                  <a:pt x="27156" y="19613"/>
                  <a:pt x="27459" y="19453"/>
                  <a:pt x="27780" y="19283"/>
                </a:cubicBezTo>
                <a:cubicBezTo>
                  <a:pt x="28102" y="19105"/>
                  <a:pt x="28432" y="18926"/>
                  <a:pt x="28726" y="18721"/>
                </a:cubicBezTo>
                <a:cubicBezTo>
                  <a:pt x="29333" y="18337"/>
                  <a:pt x="29841" y="17909"/>
                  <a:pt x="30073" y="17624"/>
                </a:cubicBezTo>
                <a:lnTo>
                  <a:pt x="30073" y="17624"/>
                </a:lnTo>
                <a:cubicBezTo>
                  <a:pt x="29511" y="17990"/>
                  <a:pt x="29422" y="17954"/>
                  <a:pt x="29217" y="18043"/>
                </a:cubicBezTo>
                <a:cubicBezTo>
                  <a:pt x="29422" y="17874"/>
                  <a:pt x="29529" y="17758"/>
                  <a:pt x="29645" y="17633"/>
                </a:cubicBezTo>
                <a:cubicBezTo>
                  <a:pt x="29707" y="17570"/>
                  <a:pt x="29770" y="17508"/>
                  <a:pt x="29850" y="17436"/>
                </a:cubicBezTo>
                <a:cubicBezTo>
                  <a:pt x="29930" y="17356"/>
                  <a:pt x="30029" y="17276"/>
                  <a:pt x="30145" y="17160"/>
                </a:cubicBezTo>
                <a:cubicBezTo>
                  <a:pt x="30323" y="16999"/>
                  <a:pt x="30510" y="16839"/>
                  <a:pt x="30680" y="16678"/>
                </a:cubicBezTo>
                <a:cubicBezTo>
                  <a:pt x="30849" y="16518"/>
                  <a:pt x="31010" y="16366"/>
                  <a:pt x="31153" y="16241"/>
                </a:cubicBezTo>
                <a:cubicBezTo>
                  <a:pt x="31405" y="15997"/>
                  <a:pt x="31597" y="15835"/>
                  <a:pt x="31657" y="15835"/>
                </a:cubicBezTo>
                <a:cubicBezTo>
                  <a:pt x="31662" y="15835"/>
                  <a:pt x="31667" y="15836"/>
                  <a:pt x="31670" y="15840"/>
                </a:cubicBezTo>
                <a:cubicBezTo>
                  <a:pt x="31492" y="16036"/>
                  <a:pt x="31313" y="16241"/>
                  <a:pt x="31117" y="16428"/>
                </a:cubicBezTo>
                <a:cubicBezTo>
                  <a:pt x="31019" y="16518"/>
                  <a:pt x="30921" y="16616"/>
                  <a:pt x="30823" y="16705"/>
                </a:cubicBezTo>
                <a:cubicBezTo>
                  <a:pt x="30733" y="16794"/>
                  <a:pt x="30635" y="16874"/>
                  <a:pt x="30546" y="16955"/>
                </a:cubicBezTo>
                <a:cubicBezTo>
                  <a:pt x="30540" y="16972"/>
                  <a:pt x="30544" y="16980"/>
                  <a:pt x="30556" y="16980"/>
                </a:cubicBezTo>
                <a:cubicBezTo>
                  <a:pt x="30580" y="16980"/>
                  <a:pt x="30640" y="16946"/>
                  <a:pt x="30724" y="16892"/>
                </a:cubicBezTo>
                <a:cubicBezTo>
                  <a:pt x="30840" y="16803"/>
                  <a:pt x="31001" y="16660"/>
                  <a:pt x="31179" y="16500"/>
                </a:cubicBezTo>
                <a:cubicBezTo>
                  <a:pt x="31358" y="16339"/>
                  <a:pt x="31545" y="16143"/>
                  <a:pt x="31715" y="15982"/>
                </a:cubicBezTo>
                <a:cubicBezTo>
                  <a:pt x="31804" y="15893"/>
                  <a:pt x="31884" y="15813"/>
                  <a:pt x="31947" y="15733"/>
                </a:cubicBezTo>
                <a:cubicBezTo>
                  <a:pt x="32018" y="15661"/>
                  <a:pt x="32080" y="15599"/>
                  <a:pt x="32134" y="15545"/>
                </a:cubicBezTo>
                <a:lnTo>
                  <a:pt x="32134" y="15545"/>
                </a:lnTo>
                <a:cubicBezTo>
                  <a:pt x="32019" y="15627"/>
                  <a:pt x="31950" y="15659"/>
                  <a:pt x="31913" y="15659"/>
                </a:cubicBezTo>
                <a:cubicBezTo>
                  <a:pt x="31811" y="15659"/>
                  <a:pt x="31939" y="15419"/>
                  <a:pt x="31991" y="15269"/>
                </a:cubicBezTo>
                <a:cubicBezTo>
                  <a:pt x="32015" y="15204"/>
                  <a:pt x="32027" y="15154"/>
                  <a:pt x="31996" y="15154"/>
                </a:cubicBezTo>
                <a:cubicBezTo>
                  <a:pt x="31980" y="15154"/>
                  <a:pt x="31953" y="15167"/>
                  <a:pt x="31911" y="15197"/>
                </a:cubicBezTo>
                <a:cubicBezTo>
                  <a:pt x="31786" y="15278"/>
                  <a:pt x="31545" y="15518"/>
                  <a:pt x="31054" y="15973"/>
                </a:cubicBezTo>
                <a:cubicBezTo>
                  <a:pt x="31215" y="15786"/>
                  <a:pt x="31385" y="15608"/>
                  <a:pt x="31536" y="15420"/>
                </a:cubicBezTo>
                <a:cubicBezTo>
                  <a:pt x="31688" y="15233"/>
                  <a:pt x="31848" y="15046"/>
                  <a:pt x="31991" y="14849"/>
                </a:cubicBezTo>
                <a:cubicBezTo>
                  <a:pt x="32044" y="14746"/>
                  <a:pt x="32055" y="14701"/>
                  <a:pt x="32032" y="14701"/>
                </a:cubicBezTo>
                <a:cubicBezTo>
                  <a:pt x="31944" y="14701"/>
                  <a:pt x="31348" y="15383"/>
                  <a:pt x="30751" y="15902"/>
                </a:cubicBezTo>
                <a:cubicBezTo>
                  <a:pt x="30564" y="16063"/>
                  <a:pt x="30376" y="16223"/>
                  <a:pt x="30234" y="16348"/>
                </a:cubicBezTo>
                <a:cubicBezTo>
                  <a:pt x="30100" y="16446"/>
                  <a:pt x="29984" y="16526"/>
                  <a:pt x="29913" y="16571"/>
                </a:cubicBezTo>
                <a:cubicBezTo>
                  <a:pt x="30715" y="15857"/>
                  <a:pt x="31465" y="15055"/>
                  <a:pt x="32125" y="14189"/>
                </a:cubicBezTo>
                <a:lnTo>
                  <a:pt x="33374" y="4180"/>
                </a:lnTo>
                <a:lnTo>
                  <a:pt x="33115" y="4144"/>
                </a:lnTo>
                <a:cubicBezTo>
                  <a:pt x="33115" y="4114"/>
                  <a:pt x="33111" y="4101"/>
                  <a:pt x="33105" y="4101"/>
                </a:cubicBezTo>
                <a:cubicBezTo>
                  <a:pt x="33098" y="4101"/>
                  <a:pt x="33089" y="4116"/>
                  <a:pt x="33080" y="4144"/>
                </a:cubicBezTo>
                <a:lnTo>
                  <a:pt x="21277" y="2672"/>
                </a:lnTo>
                <a:cubicBezTo>
                  <a:pt x="21215" y="2645"/>
                  <a:pt x="21063" y="2610"/>
                  <a:pt x="20786" y="2556"/>
                </a:cubicBezTo>
                <a:cubicBezTo>
                  <a:pt x="20376" y="2512"/>
                  <a:pt x="20171" y="2494"/>
                  <a:pt x="19992" y="2494"/>
                </a:cubicBezTo>
                <a:cubicBezTo>
                  <a:pt x="19885" y="2485"/>
                  <a:pt x="19787" y="2485"/>
                  <a:pt x="19716" y="2485"/>
                </a:cubicBezTo>
                <a:lnTo>
                  <a:pt x="17887" y="2253"/>
                </a:lnTo>
                <a:cubicBezTo>
                  <a:pt x="17575" y="2119"/>
                  <a:pt x="17521" y="1994"/>
                  <a:pt x="16727" y="1896"/>
                </a:cubicBezTo>
                <a:cubicBezTo>
                  <a:pt x="16307" y="1855"/>
                  <a:pt x="16024" y="1839"/>
                  <a:pt x="15837" y="1839"/>
                </a:cubicBezTo>
                <a:cubicBezTo>
                  <a:pt x="15491" y="1839"/>
                  <a:pt x="15467" y="1895"/>
                  <a:pt x="15496" y="1958"/>
                </a:cubicBezTo>
                <a:lnTo>
                  <a:pt x="14845" y="1878"/>
                </a:lnTo>
                <a:cubicBezTo>
                  <a:pt x="13703" y="1584"/>
                  <a:pt x="11054" y="1147"/>
                  <a:pt x="8788" y="852"/>
                </a:cubicBezTo>
                <a:cubicBezTo>
                  <a:pt x="7378" y="727"/>
                  <a:pt x="5897" y="513"/>
                  <a:pt x="4345" y="290"/>
                </a:cubicBezTo>
                <a:cubicBezTo>
                  <a:pt x="3961" y="237"/>
                  <a:pt x="3569" y="183"/>
                  <a:pt x="3167" y="130"/>
                </a:cubicBezTo>
                <a:cubicBezTo>
                  <a:pt x="3060" y="112"/>
                  <a:pt x="2944" y="94"/>
                  <a:pt x="2837" y="85"/>
                </a:cubicBezTo>
                <a:cubicBezTo>
                  <a:pt x="2712" y="67"/>
                  <a:pt x="2579" y="49"/>
                  <a:pt x="2454" y="32"/>
                </a:cubicBezTo>
                <a:lnTo>
                  <a:pt x="2257" y="14"/>
                </a:lnTo>
                <a:lnTo>
                  <a:pt x="2213" y="5"/>
                </a:lnTo>
                <a:cubicBezTo>
                  <a:pt x="2207" y="5"/>
                  <a:pt x="2201" y="1"/>
                  <a:pt x="21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6" name="Google Shape;2546;p30"/>
          <p:cNvGrpSpPr/>
          <p:nvPr/>
        </p:nvGrpSpPr>
        <p:grpSpPr>
          <a:xfrm rot="4351744" flipH="1">
            <a:off x="-1389049" y="3529364"/>
            <a:ext cx="2175936" cy="2419265"/>
            <a:chOff x="3047673" y="3054396"/>
            <a:chExt cx="2176094" cy="2419441"/>
          </a:xfrm>
        </p:grpSpPr>
        <p:sp>
          <p:nvSpPr>
            <p:cNvPr id="2547" name="Google Shape;2547;p30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2548" name="Google Shape;2548;p30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49" name="Google Shape;2549;p30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2550" name="Google Shape;2550;p30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30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30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30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30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30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30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57" name="Google Shape;2557;p30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0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9" name="Google Shape;2559;p30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2560" name="Google Shape;2560;p30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30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30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30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30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30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30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7" name="Google Shape;2567;p30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2568" name="Google Shape;2568;p30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69" name="Google Shape;2569;p30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2570" name="Google Shape;2570;p30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2571;p30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2572;p30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2573;p30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2574;p30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2575;p30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2576;p30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577" name="Google Shape;2577;p30"/>
          <p:cNvGrpSpPr/>
          <p:nvPr/>
        </p:nvGrpSpPr>
        <p:grpSpPr>
          <a:xfrm rot="-4633944" flipH="1">
            <a:off x="8870121" y="2770922"/>
            <a:ext cx="1914201" cy="2128261"/>
            <a:chOff x="3047673" y="3054396"/>
            <a:chExt cx="2176094" cy="2419441"/>
          </a:xfrm>
        </p:grpSpPr>
        <p:sp>
          <p:nvSpPr>
            <p:cNvPr id="2578" name="Google Shape;2578;p30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2579" name="Google Shape;2579;p30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0" name="Google Shape;2580;p30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2581" name="Google Shape;2581;p30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30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30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30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30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30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30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8" name="Google Shape;2588;p30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0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0" name="Google Shape;2590;p30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2591" name="Google Shape;2591;p30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30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30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30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30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30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30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8" name="Google Shape;2598;p30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2599" name="Google Shape;2599;p30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00" name="Google Shape;2600;p30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2601" name="Google Shape;2601;p30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2" name="Google Shape;2602;p30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3" name="Google Shape;2603;p30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4" name="Google Shape;2604;p30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5" name="Google Shape;2605;p30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6" name="Google Shape;2606;p30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7" name="Google Shape;2607;p30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608" name="Google Shape;2608;p30"/>
          <p:cNvGrpSpPr/>
          <p:nvPr/>
        </p:nvGrpSpPr>
        <p:grpSpPr>
          <a:xfrm rot="-5400000" flipH="1">
            <a:off x="5490150" y="-1481940"/>
            <a:ext cx="1914310" cy="2128383"/>
            <a:chOff x="3047673" y="3054396"/>
            <a:chExt cx="2176094" cy="2419441"/>
          </a:xfrm>
        </p:grpSpPr>
        <p:sp>
          <p:nvSpPr>
            <p:cNvPr id="2609" name="Google Shape;2609;p30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2610" name="Google Shape;2610;p30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1" name="Google Shape;2611;p30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2612" name="Google Shape;2612;p30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30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30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30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30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30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30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19" name="Google Shape;2619;p30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0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1" name="Google Shape;2621;p30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2622" name="Google Shape;2622;p30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30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30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30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30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30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30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9" name="Google Shape;2629;p30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2630" name="Google Shape;2630;p30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1" name="Google Shape;2631;p30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2632" name="Google Shape;2632;p30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30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30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30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30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30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8" name="Google Shape;2638;p30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55700" y="2729700"/>
            <a:ext cx="403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7700" y="1546938"/>
            <a:ext cx="120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555700" y="3558625"/>
            <a:ext cx="40326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rot="-564793">
            <a:off x="5675015" y="-1478697"/>
            <a:ext cx="5280959" cy="3357604"/>
          </a:xfrm>
          <a:custGeom>
            <a:avLst/>
            <a:gdLst/>
            <a:ahLst/>
            <a:cxnLst/>
            <a:rect l="l" t="t" r="r" b="b"/>
            <a:pathLst>
              <a:path w="33374" h="21219" extrusionOk="0">
                <a:moveTo>
                  <a:pt x="2195" y="1"/>
                </a:moveTo>
                <a:cubicBezTo>
                  <a:pt x="2192" y="1"/>
                  <a:pt x="2189" y="2"/>
                  <a:pt x="2186" y="5"/>
                </a:cubicBezTo>
                <a:lnTo>
                  <a:pt x="2177" y="23"/>
                </a:lnTo>
                <a:lnTo>
                  <a:pt x="2115" y="103"/>
                </a:lnTo>
                <a:cubicBezTo>
                  <a:pt x="2034" y="210"/>
                  <a:pt x="1954" y="308"/>
                  <a:pt x="1883" y="415"/>
                </a:cubicBezTo>
                <a:lnTo>
                  <a:pt x="1767" y="576"/>
                </a:lnTo>
                <a:cubicBezTo>
                  <a:pt x="1731" y="629"/>
                  <a:pt x="1695" y="692"/>
                  <a:pt x="1669" y="727"/>
                </a:cubicBezTo>
                <a:cubicBezTo>
                  <a:pt x="1606" y="817"/>
                  <a:pt x="1553" y="906"/>
                  <a:pt x="1499" y="995"/>
                </a:cubicBezTo>
                <a:cubicBezTo>
                  <a:pt x="1383" y="1173"/>
                  <a:pt x="1276" y="1361"/>
                  <a:pt x="1178" y="1548"/>
                </a:cubicBezTo>
                <a:cubicBezTo>
                  <a:pt x="982" y="1932"/>
                  <a:pt x="803" y="2324"/>
                  <a:pt x="660" y="2735"/>
                </a:cubicBezTo>
                <a:cubicBezTo>
                  <a:pt x="527" y="3083"/>
                  <a:pt x="384" y="3457"/>
                  <a:pt x="277" y="3859"/>
                </a:cubicBezTo>
                <a:cubicBezTo>
                  <a:pt x="161" y="4269"/>
                  <a:pt x="72" y="4715"/>
                  <a:pt x="36" y="5179"/>
                </a:cubicBezTo>
                <a:cubicBezTo>
                  <a:pt x="0" y="5643"/>
                  <a:pt x="9" y="6125"/>
                  <a:pt x="90" y="6615"/>
                </a:cubicBezTo>
                <a:cubicBezTo>
                  <a:pt x="179" y="7106"/>
                  <a:pt x="330" y="7597"/>
                  <a:pt x="553" y="8052"/>
                </a:cubicBezTo>
                <a:cubicBezTo>
                  <a:pt x="545" y="8052"/>
                  <a:pt x="536" y="8060"/>
                  <a:pt x="518" y="8069"/>
                </a:cubicBezTo>
                <a:cubicBezTo>
                  <a:pt x="549" y="8100"/>
                  <a:pt x="573" y="8125"/>
                  <a:pt x="585" y="8125"/>
                </a:cubicBezTo>
                <a:cubicBezTo>
                  <a:pt x="586" y="8125"/>
                  <a:pt x="588" y="8124"/>
                  <a:pt x="589" y="8123"/>
                </a:cubicBezTo>
                <a:cubicBezTo>
                  <a:pt x="723" y="8471"/>
                  <a:pt x="991" y="8908"/>
                  <a:pt x="1347" y="9309"/>
                </a:cubicBezTo>
                <a:cubicBezTo>
                  <a:pt x="1713" y="9720"/>
                  <a:pt x="2168" y="10094"/>
                  <a:pt x="2623" y="10389"/>
                </a:cubicBezTo>
                <a:cubicBezTo>
                  <a:pt x="3542" y="10987"/>
                  <a:pt x="4434" y="11272"/>
                  <a:pt x="4559" y="11459"/>
                </a:cubicBezTo>
                <a:cubicBezTo>
                  <a:pt x="4675" y="11486"/>
                  <a:pt x="4791" y="11522"/>
                  <a:pt x="4907" y="11549"/>
                </a:cubicBezTo>
                <a:cubicBezTo>
                  <a:pt x="5112" y="11602"/>
                  <a:pt x="5273" y="11647"/>
                  <a:pt x="5389" y="11682"/>
                </a:cubicBezTo>
                <a:cubicBezTo>
                  <a:pt x="5496" y="11718"/>
                  <a:pt x="5567" y="11736"/>
                  <a:pt x="5612" y="11754"/>
                </a:cubicBezTo>
                <a:cubicBezTo>
                  <a:pt x="5692" y="11789"/>
                  <a:pt x="5674" y="11798"/>
                  <a:pt x="5621" y="11798"/>
                </a:cubicBezTo>
                <a:cubicBezTo>
                  <a:pt x="5531" y="11807"/>
                  <a:pt x="5353" y="11798"/>
                  <a:pt x="5799" y="11959"/>
                </a:cubicBezTo>
                <a:cubicBezTo>
                  <a:pt x="6522" y="12164"/>
                  <a:pt x="7307" y="12512"/>
                  <a:pt x="7913" y="12913"/>
                </a:cubicBezTo>
                <a:cubicBezTo>
                  <a:pt x="7985" y="12958"/>
                  <a:pt x="8065" y="13003"/>
                  <a:pt x="8136" y="13056"/>
                </a:cubicBezTo>
                <a:cubicBezTo>
                  <a:pt x="8208" y="13110"/>
                  <a:pt x="8270" y="13154"/>
                  <a:pt x="8342" y="13208"/>
                </a:cubicBezTo>
                <a:cubicBezTo>
                  <a:pt x="8466" y="13306"/>
                  <a:pt x="8600" y="13404"/>
                  <a:pt x="8707" y="13493"/>
                </a:cubicBezTo>
                <a:cubicBezTo>
                  <a:pt x="8823" y="13583"/>
                  <a:pt x="8912" y="13672"/>
                  <a:pt x="9011" y="13743"/>
                </a:cubicBezTo>
                <a:cubicBezTo>
                  <a:pt x="9100" y="13823"/>
                  <a:pt x="9189" y="13886"/>
                  <a:pt x="9269" y="13939"/>
                </a:cubicBezTo>
                <a:cubicBezTo>
                  <a:pt x="9288" y="13974"/>
                  <a:pt x="9288" y="13982"/>
                  <a:pt x="9283" y="13982"/>
                </a:cubicBezTo>
                <a:cubicBezTo>
                  <a:pt x="9279" y="13982"/>
                  <a:pt x="9271" y="13977"/>
                  <a:pt x="9267" y="13977"/>
                </a:cubicBezTo>
                <a:cubicBezTo>
                  <a:pt x="9263" y="13977"/>
                  <a:pt x="9265" y="13985"/>
                  <a:pt x="9287" y="14020"/>
                </a:cubicBezTo>
                <a:cubicBezTo>
                  <a:pt x="9341" y="14091"/>
                  <a:pt x="9403" y="14162"/>
                  <a:pt x="9457" y="14234"/>
                </a:cubicBezTo>
                <a:cubicBezTo>
                  <a:pt x="9519" y="14314"/>
                  <a:pt x="9573" y="14385"/>
                  <a:pt x="9626" y="14475"/>
                </a:cubicBezTo>
                <a:cubicBezTo>
                  <a:pt x="9742" y="14626"/>
                  <a:pt x="9849" y="14796"/>
                  <a:pt x="9956" y="14965"/>
                </a:cubicBezTo>
                <a:cubicBezTo>
                  <a:pt x="10015" y="14995"/>
                  <a:pt x="10113" y="15086"/>
                  <a:pt x="10157" y="15086"/>
                </a:cubicBezTo>
                <a:cubicBezTo>
                  <a:pt x="10180" y="15086"/>
                  <a:pt x="10189" y="15062"/>
                  <a:pt x="10170" y="14992"/>
                </a:cubicBezTo>
                <a:lnTo>
                  <a:pt x="10170" y="14992"/>
                </a:lnTo>
                <a:cubicBezTo>
                  <a:pt x="10313" y="15242"/>
                  <a:pt x="10483" y="15438"/>
                  <a:pt x="10679" y="15822"/>
                </a:cubicBezTo>
                <a:cubicBezTo>
                  <a:pt x="10917" y="16221"/>
                  <a:pt x="10957" y="16310"/>
                  <a:pt x="10923" y="16310"/>
                </a:cubicBezTo>
                <a:cubicBezTo>
                  <a:pt x="10918" y="16310"/>
                  <a:pt x="10911" y="16307"/>
                  <a:pt x="10902" y="16303"/>
                </a:cubicBezTo>
                <a:cubicBezTo>
                  <a:pt x="10872" y="16289"/>
                  <a:pt x="10823" y="16249"/>
                  <a:pt x="10801" y="16249"/>
                </a:cubicBezTo>
                <a:cubicBezTo>
                  <a:pt x="10783" y="16249"/>
                  <a:pt x="10782" y="16274"/>
                  <a:pt x="10822" y="16357"/>
                </a:cubicBezTo>
                <a:cubicBezTo>
                  <a:pt x="11018" y="16651"/>
                  <a:pt x="11241" y="16946"/>
                  <a:pt x="11508" y="17222"/>
                </a:cubicBezTo>
                <a:cubicBezTo>
                  <a:pt x="11571" y="17294"/>
                  <a:pt x="11633" y="17365"/>
                  <a:pt x="11705" y="17428"/>
                </a:cubicBezTo>
                <a:cubicBezTo>
                  <a:pt x="11740" y="17463"/>
                  <a:pt x="11776" y="17499"/>
                  <a:pt x="11812" y="17526"/>
                </a:cubicBezTo>
                <a:lnTo>
                  <a:pt x="11910" y="17615"/>
                </a:lnTo>
                <a:cubicBezTo>
                  <a:pt x="12044" y="17731"/>
                  <a:pt x="12186" y="17856"/>
                  <a:pt x="12320" y="17972"/>
                </a:cubicBezTo>
                <a:lnTo>
                  <a:pt x="12427" y="18061"/>
                </a:lnTo>
                <a:lnTo>
                  <a:pt x="12534" y="18141"/>
                </a:lnTo>
                <a:lnTo>
                  <a:pt x="12748" y="18311"/>
                </a:lnTo>
                <a:lnTo>
                  <a:pt x="12963" y="18480"/>
                </a:lnTo>
                <a:lnTo>
                  <a:pt x="13070" y="18569"/>
                </a:lnTo>
                <a:lnTo>
                  <a:pt x="13186" y="18641"/>
                </a:lnTo>
                <a:lnTo>
                  <a:pt x="13641" y="18953"/>
                </a:lnTo>
                <a:cubicBezTo>
                  <a:pt x="13712" y="19015"/>
                  <a:pt x="13792" y="19060"/>
                  <a:pt x="13873" y="19105"/>
                </a:cubicBezTo>
                <a:lnTo>
                  <a:pt x="14113" y="19247"/>
                </a:lnTo>
                <a:cubicBezTo>
                  <a:pt x="14417" y="19453"/>
                  <a:pt x="14747" y="19613"/>
                  <a:pt x="15068" y="19783"/>
                </a:cubicBezTo>
                <a:cubicBezTo>
                  <a:pt x="15237" y="19863"/>
                  <a:pt x="15398" y="19934"/>
                  <a:pt x="15568" y="20015"/>
                </a:cubicBezTo>
                <a:cubicBezTo>
                  <a:pt x="15648" y="20050"/>
                  <a:pt x="15728" y="20095"/>
                  <a:pt x="15808" y="20122"/>
                </a:cubicBezTo>
                <a:cubicBezTo>
                  <a:pt x="15898" y="20157"/>
                  <a:pt x="15978" y="20193"/>
                  <a:pt x="16058" y="20220"/>
                </a:cubicBezTo>
                <a:cubicBezTo>
                  <a:pt x="16147" y="20255"/>
                  <a:pt x="16228" y="20291"/>
                  <a:pt x="16308" y="20318"/>
                </a:cubicBezTo>
                <a:cubicBezTo>
                  <a:pt x="16388" y="20354"/>
                  <a:pt x="16477" y="20389"/>
                  <a:pt x="16558" y="20416"/>
                </a:cubicBezTo>
                <a:cubicBezTo>
                  <a:pt x="16727" y="20470"/>
                  <a:pt x="16897" y="20523"/>
                  <a:pt x="17057" y="20577"/>
                </a:cubicBezTo>
                <a:cubicBezTo>
                  <a:pt x="17138" y="20612"/>
                  <a:pt x="17227" y="20630"/>
                  <a:pt x="17307" y="20657"/>
                </a:cubicBezTo>
                <a:cubicBezTo>
                  <a:pt x="17387" y="20675"/>
                  <a:pt x="17468" y="20702"/>
                  <a:pt x="17557" y="20719"/>
                </a:cubicBezTo>
                <a:cubicBezTo>
                  <a:pt x="17718" y="20764"/>
                  <a:pt x="17878" y="20817"/>
                  <a:pt x="18048" y="20844"/>
                </a:cubicBezTo>
                <a:cubicBezTo>
                  <a:pt x="18039" y="20898"/>
                  <a:pt x="18217" y="20960"/>
                  <a:pt x="18520" y="21041"/>
                </a:cubicBezTo>
                <a:cubicBezTo>
                  <a:pt x="18672" y="21076"/>
                  <a:pt x="18850" y="21103"/>
                  <a:pt x="19056" y="21130"/>
                </a:cubicBezTo>
                <a:cubicBezTo>
                  <a:pt x="19261" y="21165"/>
                  <a:pt x="19484" y="21183"/>
                  <a:pt x="19716" y="21192"/>
                </a:cubicBezTo>
                <a:cubicBezTo>
                  <a:pt x="19832" y="21201"/>
                  <a:pt x="19957" y="21219"/>
                  <a:pt x="20073" y="21219"/>
                </a:cubicBezTo>
                <a:lnTo>
                  <a:pt x="20438" y="21219"/>
                </a:lnTo>
                <a:cubicBezTo>
                  <a:pt x="20563" y="21219"/>
                  <a:pt x="20688" y="21219"/>
                  <a:pt x="20804" y="21210"/>
                </a:cubicBezTo>
                <a:cubicBezTo>
                  <a:pt x="20929" y="21201"/>
                  <a:pt x="21045" y="21201"/>
                  <a:pt x="21170" y="21192"/>
                </a:cubicBezTo>
                <a:cubicBezTo>
                  <a:pt x="21286" y="21183"/>
                  <a:pt x="21402" y="21174"/>
                  <a:pt x="21509" y="21165"/>
                </a:cubicBezTo>
                <a:cubicBezTo>
                  <a:pt x="21625" y="21148"/>
                  <a:pt x="21732" y="21139"/>
                  <a:pt x="21839" y="21130"/>
                </a:cubicBezTo>
                <a:cubicBezTo>
                  <a:pt x="22044" y="21103"/>
                  <a:pt x="22232" y="21076"/>
                  <a:pt x="22392" y="21049"/>
                </a:cubicBezTo>
                <a:cubicBezTo>
                  <a:pt x="22553" y="21032"/>
                  <a:pt x="22713" y="21014"/>
                  <a:pt x="22883" y="20987"/>
                </a:cubicBezTo>
                <a:cubicBezTo>
                  <a:pt x="23043" y="20960"/>
                  <a:pt x="23204" y="20925"/>
                  <a:pt x="23365" y="20898"/>
                </a:cubicBezTo>
                <a:cubicBezTo>
                  <a:pt x="23454" y="20880"/>
                  <a:pt x="23534" y="20862"/>
                  <a:pt x="23614" y="20844"/>
                </a:cubicBezTo>
                <a:cubicBezTo>
                  <a:pt x="23695" y="20826"/>
                  <a:pt x="23775" y="20800"/>
                  <a:pt x="23855" y="20782"/>
                </a:cubicBezTo>
                <a:cubicBezTo>
                  <a:pt x="24016" y="20737"/>
                  <a:pt x="24185" y="20693"/>
                  <a:pt x="24346" y="20639"/>
                </a:cubicBezTo>
                <a:lnTo>
                  <a:pt x="24819" y="20478"/>
                </a:lnTo>
                <a:cubicBezTo>
                  <a:pt x="24899" y="20443"/>
                  <a:pt x="24979" y="20416"/>
                  <a:pt x="25060" y="20389"/>
                </a:cubicBezTo>
                <a:lnTo>
                  <a:pt x="25291" y="20291"/>
                </a:lnTo>
                <a:cubicBezTo>
                  <a:pt x="25443" y="20229"/>
                  <a:pt x="25604" y="20166"/>
                  <a:pt x="25755" y="20095"/>
                </a:cubicBezTo>
                <a:cubicBezTo>
                  <a:pt x="25898" y="20024"/>
                  <a:pt x="26050" y="19952"/>
                  <a:pt x="26193" y="19881"/>
                </a:cubicBezTo>
                <a:cubicBezTo>
                  <a:pt x="26344" y="19809"/>
                  <a:pt x="26487" y="19729"/>
                  <a:pt x="26630" y="19658"/>
                </a:cubicBezTo>
                <a:cubicBezTo>
                  <a:pt x="26763" y="19577"/>
                  <a:pt x="26906" y="19497"/>
                  <a:pt x="27049" y="19426"/>
                </a:cubicBezTo>
                <a:cubicBezTo>
                  <a:pt x="27183" y="19346"/>
                  <a:pt x="27317" y="19265"/>
                  <a:pt x="27441" y="19194"/>
                </a:cubicBezTo>
                <a:cubicBezTo>
                  <a:pt x="27575" y="19114"/>
                  <a:pt x="27700" y="19033"/>
                  <a:pt x="27825" y="18953"/>
                </a:cubicBezTo>
                <a:cubicBezTo>
                  <a:pt x="28075" y="18801"/>
                  <a:pt x="28316" y="18650"/>
                  <a:pt x="28548" y="18498"/>
                </a:cubicBezTo>
                <a:cubicBezTo>
                  <a:pt x="28771" y="18355"/>
                  <a:pt x="28994" y="18221"/>
                  <a:pt x="29199" y="18088"/>
                </a:cubicBezTo>
                <a:lnTo>
                  <a:pt x="29199" y="18088"/>
                </a:lnTo>
                <a:cubicBezTo>
                  <a:pt x="28985" y="18293"/>
                  <a:pt x="28708" y="18489"/>
                  <a:pt x="28423" y="18694"/>
                </a:cubicBezTo>
                <a:cubicBezTo>
                  <a:pt x="28280" y="18792"/>
                  <a:pt x="28128" y="18882"/>
                  <a:pt x="27977" y="18980"/>
                </a:cubicBezTo>
                <a:cubicBezTo>
                  <a:pt x="27825" y="19069"/>
                  <a:pt x="27682" y="19167"/>
                  <a:pt x="27531" y="19238"/>
                </a:cubicBezTo>
                <a:cubicBezTo>
                  <a:pt x="27379" y="19319"/>
                  <a:pt x="27245" y="19399"/>
                  <a:pt x="27111" y="19470"/>
                </a:cubicBezTo>
                <a:cubicBezTo>
                  <a:pt x="26986" y="19542"/>
                  <a:pt x="26862" y="19604"/>
                  <a:pt x="26755" y="19658"/>
                </a:cubicBezTo>
                <a:cubicBezTo>
                  <a:pt x="26549" y="19774"/>
                  <a:pt x="26407" y="19863"/>
                  <a:pt x="26371" y="19916"/>
                </a:cubicBezTo>
                <a:cubicBezTo>
                  <a:pt x="26540" y="19863"/>
                  <a:pt x="26710" y="19792"/>
                  <a:pt x="26879" y="19738"/>
                </a:cubicBezTo>
                <a:cubicBezTo>
                  <a:pt x="27156" y="19613"/>
                  <a:pt x="27459" y="19453"/>
                  <a:pt x="27780" y="19283"/>
                </a:cubicBezTo>
                <a:cubicBezTo>
                  <a:pt x="28102" y="19105"/>
                  <a:pt x="28432" y="18926"/>
                  <a:pt x="28726" y="18721"/>
                </a:cubicBezTo>
                <a:cubicBezTo>
                  <a:pt x="29333" y="18337"/>
                  <a:pt x="29841" y="17909"/>
                  <a:pt x="30073" y="17624"/>
                </a:cubicBezTo>
                <a:lnTo>
                  <a:pt x="30073" y="17624"/>
                </a:lnTo>
                <a:cubicBezTo>
                  <a:pt x="29511" y="17990"/>
                  <a:pt x="29422" y="17954"/>
                  <a:pt x="29217" y="18043"/>
                </a:cubicBezTo>
                <a:cubicBezTo>
                  <a:pt x="29422" y="17874"/>
                  <a:pt x="29529" y="17758"/>
                  <a:pt x="29645" y="17633"/>
                </a:cubicBezTo>
                <a:cubicBezTo>
                  <a:pt x="29707" y="17570"/>
                  <a:pt x="29770" y="17508"/>
                  <a:pt x="29850" y="17436"/>
                </a:cubicBezTo>
                <a:cubicBezTo>
                  <a:pt x="29930" y="17356"/>
                  <a:pt x="30029" y="17276"/>
                  <a:pt x="30145" y="17160"/>
                </a:cubicBezTo>
                <a:cubicBezTo>
                  <a:pt x="30323" y="16999"/>
                  <a:pt x="30510" y="16839"/>
                  <a:pt x="30680" y="16678"/>
                </a:cubicBezTo>
                <a:cubicBezTo>
                  <a:pt x="30849" y="16518"/>
                  <a:pt x="31010" y="16366"/>
                  <a:pt x="31153" y="16241"/>
                </a:cubicBezTo>
                <a:cubicBezTo>
                  <a:pt x="31405" y="15997"/>
                  <a:pt x="31597" y="15835"/>
                  <a:pt x="31657" y="15835"/>
                </a:cubicBezTo>
                <a:cubicBezTo>
                  <a:pt x="31662" y="15835"/>
                  <a:pt x="31667" y="15836"/>
                  <a:pt x="31670" y="15840"/>
                </a:cubicBezTo>
                <a:cubicBezTo>
                  <a:pt x="31492" y="16036"/>
                  <a:pt x="31313" y="16241"/>
                  <a:pt x="31117" y="16428"/>
                </a:cubicBezTo>
                <a:cubicBezTo>
                  <a:pt x="31019" y="16518"/>
                  <a:pt x="30921" y="16616"/>
                  <a:pt x="30823" y="16705"/>
                </a:cubicBezTo>
                <a:cubicBezTo>
                  <a:pt x="30733" y="16794"/>
                  <a:pt x="30635" y="16874"/>
                  <a:pt x="30546" y="16955"/>
                </a:cubicBezTo>
                <a:cubicBezTo>
                  <a:pt x="30540" y="16972"/>
                  <a:pt x="30544" y="16980"/>
                  <a:pt x="30556" y="16980"/>
                </a:cubicBezTo>
                <a:cubicBezTo>
                  <a:pt x="30580" y="16980"/>
                  <a:pt x="30640" y="16946"/>
                  <a:pt x="30724" y="16892"/>
                </a:cubicBezTo>
                <a:cubicBezTo>
                  <a:pt x="30840" y="16803"/>
                  <a:pt x="31001" y="16660"/>
                  <a:pt x="31179" y="16500"/>
                </a:cubicBezTo>
                <a:cubicBezTo>
                  <a:pt x="31358" y="16339"/>
                  <a:pt x="31545" y="16143"/>
                  <a:pt x="31715" y="15982"/>
                </a:cubicBezTo>
                <a:cubicBezTo>
                  <a:pt x="31804" y="15893"/>
                  <a:pt x="31884" y="15813"/>
                  <a:pt x="31947" y="15733"/>
                </a:cubicBezTo>
                <a:cubicBezTo>
                  <a:pt x="32018" y="15661"/>
                  <a:pt x="32080" y="15599"/>
                  <a:pt x="32134" y="15545"/>
                </a:cubicBezTo>
                <a:lnTo>
                  <a:pt x="32134" y="15545"/>
                </a:lnTo>
                <a:cubicBezTo>
                  <a:pt x="32019" y="15627"/>
                  <a:pt x="31950" y="15659"/>
                  <a:pt x="31913" y="15659"/>
                </a:cubicBezTo>
                <a:cubicBezTo>
                  <a:pt x="31811" y="15659"/>
                  <a:pt x="31939" y="15419"/>
                  <a:pt x="31991" y="15269"/>
                </a:cubicBezTo>
                <a:cubicBezTo>
                  <a:pt x="32015" y="15204"/>
                  <a:pt x="32027" y="15154"/>
                  <a:pt x="31996" y="15154"/>
                </a:cubicBezTo>
                <a:cubicBezTo>
                  <a:pt x="31980" y="15154"/>
                  <a:pt x="31953" y="15167"/>
                  <a:pt x="31911" y="15197"/>
                </a:cubicBezTo>
                <a:cubicBezTo>
                  <a:pt x="31786" y="15278"/>
                  <a:pt x="31545" y="15518"/>
                  <a:pt x="31054" y="15973"/>
                </a:cubicBezTo>
                <a:cubicBezTo>
                  <a:pt x="31215" y="15786"/>
                  <a:pt x="31385" y="15608"/>
                  <a:pt x="31536" y="15420"/>
                </a:cubicBezTo>
                <a:cubicBezTo>
                  <a:pt x="31688" y="15233"/>
                  <a:pt x="31848" y="15046"/>
                  <a:pt x="31991" y="14849"/>
                </a:cubicBezTo>
                <a:cubicBezTo>
                  <a:pt x="32044" y="14746"/>
                  <a:pt x="32055" y="14701"/>
                  <a:pt x="32032" y="14701"/>
                </a:cubicBezTo>
                <a:cubicBezTo>
                  <a:pt x="31944" y="14701"/>
                  <a:pt x="31348" y="15383"/>
                  <a:pt x="30751" y="15902"/>
                </a:cubicBezTo>
                <a:cubicBezTo>
                  <a:pt x="30564" y="16063"/>
                  <a:pt x="30376" y="16223"/>
                  <a:pt x="30234" y="16348"/>
                </a:cubicBezTo>
                <a:cubicBezTo>
                  <a:pt x="30100" y="16446"/>
                  <a:pt x="29984" y="16526"/>
                  <a:pt x="29913" y="16571"/>
                </a:cubicBezTo>
                <a:cubicBezTo>
                  <a:pt x="30715" y="15857"/>
                  <a:pt x="31465" y="15055"/>
                  <a:pt x="32125" y="14189"/>
                </a:cubicBezTo>
                <a:lnTo>
                  <a:pt x="33374" y="4180"/>
                </a:lnTo>
                <a:lnTo>
                  <a:pt x="33115" y="4144"/>
                </a:lnTo>
                <a:cubicBezTo>
                  <a:pt x="33115" y="4114"/>
                  <a:pt x="33111" y="4101"/>
                  <a:pt x="33105" y="4101"/>
                </a:cubicBezTo>
                <a:cubicBezTo>
                  <a:pt x="33098" y="4101"/>
                  <a:pt x="33089" y="4116"/>
                  <a:pt x="33080" y="4144"/>
                </a:cubicBezTo>
                <a:lnTo>
                  <a:pt x="21277" y="2672"/>
                </a:lnTo>
                <a:cubicBezTo>
                  <a:pt x="21215" y="2645"/>
                  <a:pt x="21063" y="2610"/>
                  <a:pt x="20786" y="2556"/>
                </a:cubicBezTo>
                <a:cubicBezTo>
                  <a:pt x="20376" y="2512"/>
                  <a:pt x="20171" y="2494"/>
                  <a:pt x="19992" y="2494"/>
                </a:cubicBezTo>
                <a:cubicBezTo>
                  <a:pt x="19885" y="2485"/>
                  <a:pt x="19787" y="2485"/>
                  <a:pt x="19716" y="2485"/>
                </a:cubicBezTo>
                <a:lnTo>
                  <a:pt x="17887" y="2253"/>
                </a:lnTo>
                <a:cubicBezTo>
                  <a:pt x="17575" y="2119"/>
                  <a:pt x="17521" y="1994"/>
                  <a:pt x="16727" y="1896"/>
                </a:cubicBezTo>
                <a:cubicBezTo>
                  <a:pt x="16307" y="1855"/>
                  <a:pt x="16024" y="1839"/>
                  <a:pt x="15837" y="1839"/>
                </a:cubicBezTo>
                <a:cubicBezTo>
                  <a:pt x="15491" y="1839"/>
                  <a:pt x="15467" y="1895"/>
                  <a:pt x="15496" y="1958"/>
                </a:cubicBezTo>
                <a:lnTo>
                  <a:pt x="14845" y="1878"/>
                </a:lnTo>
                <a:cubicBezTo>
                  <a:pt x="13703" y="1584"/>
                  <a:pt x="11054" y="1147"/>
                  <a:pt x="8788" y="852"/>
                </a:cubicBezTo>
                <a:cubicBezTo>
                  <a:pt x="7378" y="727"/>
                  <a:pt x="5897" y="513"/>
                  <a:pt x="4345" y="290"/>
                </a:cubicBezTo>
                <a:cubicBezTo>
                  <a:pt x="3961" y="237"/>
                  <a:pt x="3569" y="183"/>
                  <a:pt x="3167" y="130"/>
                </a:cubicBezTo>
                <a:cubicBezTo>
                  <a:pt x="3060" y="112"/>
                  <a:pt x="2944" y="94"/>
                  <a:pt x="2837" y="85"/>
                </a:cubicBezTo>
                <a:cubicBezTo>
                  <a:pt x="2712" y="67"/>
                  <a:pt x="2579" y="49"/>
                  <a:pt x="2454" y="32"/>
                </a:cubicBezTo>
                <a:lnTo>
                  <a:pt x="2257" y="14"/>
                </a:lnTo>
                <a:lnTo>
                  <a:pt x="2213" y="5"/>
                </a:lnTo>
                <a:cubicBezTo>
                  <a:pt x="2207" y="5"/>
                  <a:pt x="2201" y="1"/>
                  <a:pt x="21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-682526">
            <a:off x="-1927389" y="-2639444"/>
            <a:ext cx="5280965" cy="3357608"/>
          </a:xfrm>
          <a:custGeom>
            <a:avLst/>
            <a:gdLst/>
            <a:ahLst/>
            <a:cxnLst/>
            <a:rect l="l" t="t" r="r" b="b"/>
            <a:pathLst>
              <a:path w="33374" h="21219" extrusionOk="0">
                <a:moveTo>
                  <a:pt x="2195" y="1"/>
                </a:moveTo>
                <a:cubicBezTo>
                  <a:pt x="2192" y="1"/>
                  <a:pt x="2189" y="2"/>
                  <a:pt x="2186" y="5"/>
                </a:cubicBezTo>
                <a:lnTo>
                  <a:pt x="2177" y="23"/>
                </a:lnTo>
                <a:lnTo>
                  <a:pt x="2115" y="103"/>
                </a:lnTo>
                <a:cubicBezTo>
                  <a:pt x="2034" y="210"/>
                  <a:pt x="1954" y="308"/>
                  <a:pt x="1883" y="415"/>
                </a:cubicBezTo>
                <a:lnTo>
                  <a:pt x="1767" y="576"/>
                </a:lnTo>
                <a:cubicBezTo>
                  <a:pt x="1731" y="629"/>
                  <a:pt x="1695" y="692"/>
                  <a:pt x="1669" y="727"/>
                </a:cubicBezTo>
                <a:cubicBezTo>
                  <a:pt x="1606" y="817"/>
                  <a:pt x="1553" y="906"/>
                  <a:pt x="1499" y="995"/>
                </a:cubicBezTo>
                <a:cubicBezTo>
                  <a:pt x="1383" y="1173"/>
                  <a:pt x="1276" y="1361"/>
                  <a:pt x="1178" y="1548"/>
                </a:cubicBezTo>
                <a:cubicBezTo>
                  <a:pt x="982" y="1932"/>
                  <a:pt x="803" y="2324"/>
                  <a:pt x="660" y="2735"/>
                </a:cubicBezTo>
                <a:cubicBezTo>
                  <a:pt x="527" y="3083"/>
                  <a:pt x="384" y="3457"/>
                  <a:pt x="277" y="3859"/>
                </a:cubicBezTo>
                <a:cubicBezTo>
                  <a:pt x="161" y="4269"/>
                  <a:pt x="72" y="4715"/>
                  <a:pt x="36" y="5179"/>
                </a:cubicBezTo>
                <a:cubicBezTo>
                  <a:pt x="0" y="5643"/>
                  <a:pt x="9" y="6125"/>
                  <a:pt x="90" y="6615"/>
                </a:cubicBezTo>
                <a:cubicBezTo>
                  <a:pt x="179" y="7106"/>
                  <a:pt x="330" y="7597"/>
                  <a:pt x="553" y="8052"/>
                </a:cubicBezTo>
                <a:cubicBezTo>
                  <a:pt x="545" y="8052"/>
                  <a:pt x="536" y="8060"/>
                  <a:pt x="518" y="8069"/>
                </a:cubicBezTo>
                <a:cubicBezTo>
                  <a:pt x="549" y="8100"/>
                  <a:pt x="573" y="8125"/>
                  <a:pt x="585" y="8125"/>
                </a:cubicBezTo>
                <a:cubicBezTo>
                  <a:pt x="586" y="8125"/>
                  <a:pt x="588" y="8124"/>
                  <a:pt x="589" y="8123"/>
                </a:cubicBezTo>
                <a:cubicBezTo>
                  <a:pt x="723" y="8471"/>
                  <a:pt x="991" y="8908"/>
                  <a:pt x="1347" y="9309"/>
                </a:cubicBezTo>
                <a:cubicBezTo>
                  <a:pt x="1713" y="9720"/>
                  <a:pt x="2168" y="10094"/>
                  <a:pt x="2623" y="10389"/>
                </a:cubicBezTo>
                <a:cubicBezTo>
                  <a:pt x="3542" y="10987"/>
                  <a:pt x="4434" y="11272"/>
                  <a:pt x="4559" y="11459"/>
                </a:cubicBezTo>
                <a:cubicBezTo>
                  <a:pt x="4675" y="11486"/>
                  <a:pt x="4791" y="11522"/>
                  <a:pt x="4907" y="11549"/>
                </a:cubicBezTo>
                <a:cubicBezTo>
                  <a:pt x="5112" y="11602"/>
                  <a:pt x="5273" y="11647"/>
                  <a:pt x="5389" y="11682"/>
                </a:cubicBezTo>
                <a:cubicBezTo>
                  <a:pt x="5496" y="11718"/>
                  <a:pt x="5567" y="11736"/>
                  <a:pt x="5612" y="11754"/>
                </a:cubicBezTo>
                <a:cubicBezTo>
                  <a:pt x="5692" y="11789"/>
                  <a:pt x="5674" y="11798"/>
                  <a:pt x="5621" y="11798"/>
                </a:cubicBezTo>
                <a:cubicBezTo>
                  <a:pt x="5531" y="11807"/>
                  <a:pt x="5353" y="11798"/>
                  <a:pt x="5799" y="11959"/>
                </a:cubicBezTo>
                <a:cubicBezTo>
                  <a:pt x="6522" y="12164"/>
                  <a:pt x="7307" y="12512"/>
                  <a:pt x="7913" y="12913"/>
                </a:cubicBezTo>
                <a:cubicBezTo>
                  <a:pt x="7985" y="12958"/>
                  <a:pt x="8065" y="13003"/>
                  <a:pt x="8136" y="13056"/>
                </a:cubicBezTo>
                <a:cubicBezTo>
                  <a:pt x="8208" y="13110"/>
                  <a:pt x="8270" y="13154"/>
                  <a:pt x="8342" y="13208"/>
                </a:cubicBezTo>
                <a:cubicBezTo>
                  <a:pt x="8466" y="13306"/>
                  <a:pt x="8600" y="13404"/>
                  <a:pt x="8707" y="13493"/>
                </a:cubicBezTo>
                <a:cubicBezTo>
                  <a:pt x="8823" y="13583"/>
                  <a:pt x="8912" y="13672"/>
                  <a:pt x="9011" y="13743"/>
                </a:cubicBezTo>
                <a:cubicBezTo>
                  <a:pt x="9100" y="13823"/>
                  <a:pt x="9189" y="13886"/>
                  <a:pt x="9269" y="13939"/>
                </a:cubicBezTo>
                <a:cubicBezTo>
                  <a:pt x="9288" y="13974"/>
                  <a:pt x="9288" y="13982"/>
                  <a:pt x="9283" y="13982"/>
                </a:cubicBezTo>
                <a:cubicBezTo>
                  <a:pt x="9279" y="13982"/>
                  <a:pt x="9271" y="13977"/>
                  <a:pt x="9267" y="13977"/>
                </a:cubicBezTo>
                <a:cubicBezTo>
                  <a:pt x="9263" y="13977"/>
                  <a:pt x="9265" y="13985"/>
                  <a:pt x="9287" y="14020"/>
                </a:cubicBezTo>
                <a:cubicBezTo>
                  <a:pt x="9341" y="14091"/>
                  <a:pt x="9403" y="14162"/>
                  <a:pt x="9457" y="14234"/>
                </a:cubicBezTo>
                <a:cubicBezTo>
                  <a:pt x="9519" y="14314"/>
                  <a:pt x="9573" y="14385"/>
                  <a:pt x="9626" y="14475"/>
                </a:cubicBezTo>
                <a:cubicBezTo>
                  <a:pt x="9742" y="14626"/>
                  <a:pt x="9849" y="14796"/>
                  <a:pt x="9956" y="14965"/>
                </a:cubicBezTo>
                <a:cubicBezTo>
                  <a:pt x="10015" y="14995"/>
                  <a:pt x="10113" y="15086"/>
                  <a:pt x="10157" y="15086"/>
                </a:cubicBezTo>
                <a:cubicBezTo>
                  <a:pt x="10180" y="15086"/>
                  <a:pt x="10189" y="15062"/>
                  <a:pt x="10170" y="14992"/>
                </a:cubicBezTo>
                <a:lnTo>
                  <a:pt x="10170" y="14992"/>
                </a:lnTo>
                <a:cubicBezTo>
                  <a:pt x="10313" y="15242"/>
                  <a:pt x="10483" y="15438"/>
                  <a:pt x="10679" y="15822"/>
                </a:cubicBezTo>
                <a:cubicBezTo>
                  <a:pt x="10917" y="16221"/>
                  <a:pt x="10957" y="16310"/>
                  <a:pt x="10923" y="16310"/>
                </a:cubicBezTo>
                <a:cubicBezTo>
                  <a:pt x="10918" y="16310"/>
                  <a:pt x="10911" y="16307"/>
                  <a:pt x="10902" y="16303"/>
                </a:cubicBezTo>
                <a:cubicBezTo>
                  <a:pt x="10872" y="16289"/>
                  <a:pt x="10823" y="16249"/>
                  <a:pt x="10801" y="16249"/>
                </a:cubicBezTo>
                <a:cubicBezTo>
                  <a:pt x="10783" y="16249"/>
                  <a:pt x="10782" y="16274"/>
                  <a:pt x="10822" y="16357"/>
                </a:cubicBezTo>
                <a:cubicBezTo>
                  <a:pt x="11018" y="16651"/>
                  <a:pt x="11241" y="16946"/>
                  <a:pt x="11508" y="17222"/>
                </a:cubicBezTo>
                <a:cubicBezTo>
                  <a:pt x="11571" y="17294"/>
                  <a:pt x="11633" y="17365"/>
                  <a:pt x="11705" y="17428"/>
                </a:cubicBezTo>
                <a:cubicBezTo>
                  <a:pt x="11740" y="17463"/>
                  <a:pt x="11776" y="17499"/>
                  <a:pt x="11812" y="17526"/>
                </a:cubicBezTo>
                <a:lnTo>
                  <a:pt x="11910" y="17615"/>
                </a:lnTo>
                <a:cubicBezTo>
                  <a:pt x="12044" y="17731"/>
                  <a:pt x="12186" y="17856"/>
                  <a:pt x="12320" y="17972"/>
                </a:cubicBezTo>
                <a:lnTo>
                  <a:pt x="12427" y="18061"/>
                </a:lnTo>
                <a:lnTo>
                  <a:pt x="12534" y="18141"/>
                </a:lnTo>
                <a:lnTo>
                  <a:pt x="12748" y="18311"/>
                </a:lnTo>
                <a:lnTo>
                  <a:pt x="12963" y="18480"/>
                </a:lnTo>
                <a:lnTo>
                  <a:pt x="13070" y="18569"/>
                </a:lnTo>
                <a:lnTo>
                  <a:pt x="13186" y="18641"/>
                </a:lnTo>
                <a:lnTo>
                  <a:pt x="13641" y="18953"/>
                </a:lnTo>
                <a:cubicBezTo>
                  <a:pt x="13712" y="19015"/>
                  <a:pt x="13792" y="19060"/>
                  <a:pt x="13873" y="19105"/>
                </a:cubicBezTo>
                <a:lnTo>
                  <a:pt x="14113" y="19247"/>
                </a:lnTo>
                <a:cubicBezTo>
                  <a:pt x="14417" y="19453"/>
                  <a:pt x="14747" y="19613"/>
                  <a:pt x="15068" y="19783"/>
                </a:cubicBezTo>
                <a:cubicBezTo>
                  <a:pt x="15237" y="19863"/>
                  <a:pt x="15398" y="19934"/>
                  <a:pt x="15568" y="20015"/>
                </a:cubicBezTo>
                <a:cubicBezTo>
                  <a:pt x="15648" y="20050"/>
                  <a:pt x="15728" y="20095"/>
                  <a:pt x="15808" y="20122"/>
                </a:cubicBezTo>
                <a:cubicBezTo>
                  <a:pt x="15898" y="20157"/>
                  <a:pt x="15978" y="20193"/>
                  <a:pt x="16058" y="20220"/>
                </a:cubicBezTo>
                <a:cubicBezTo>
                  <a:pt x="16147" y="20255"/>
                  <a:pt x="16228" y="20291"/>
                  <a:pt x="16308" y="20318"/>
                </a:cubicBezTo>
                <a:cubicBezTo>
                  <a:pt x="16388" y="20354"/>
                  <a:pt x="16477" y="20389"/>
                  <a:pt x="16558" y="20416"/>
                </a:cubicBezTo>
                <a:cubicBezTo>
                  <a:pt x="16727" y="20470"/>
                  <a:pt x="16897" y="20523"/>
                  <a:pt x="17057" y="20577"/>
                </a:cubicBezTo>
                <a:cubicBezTo>
                  <a:pt x="17138" y="20612"/>
                  <a:pt x="17227" y="20630"/>
                  <a:pt x="17307" y="20657"/>
                </a:cubicBezTo>
                <a:cubicBezTo>
                  <a:pt x="17387" y="20675"/>
                  <a:pt x="17468" y="20702"/>
                  <a:pt x="17557" y="20719"/>
                </a:cubicBezTo>
                <a:cubicBezTo>
                  <a:pt x="17718" y="20764"/>
                  <a:pt x="17878" y="20817"/>
                  <a:pt x="18048" y="20844"/>
                </a:cubicBezTo>
                <a:cubicBezTo>
                  <a:pt x="18039" y="20898"/>
                  <a:pt x="18217" y="20960"/>
                  <a:pt x="18520" y="21041"/>
                </a:cubicBezTo>
                <a:cubicBezTo>
                  <a:pt x="18672" y="21076"/>
                  <a:pt x="18850" y="21103"/>
                  <a:pt x="19056" y="21130"/>
                </a:cubicBezTo>
                <a:cubicBezTo>
                  <a:pt x="19261" y="21165"/>
                  <a:pt x="19484" y="21183"/>
                  <a:pt x="19716" y="21192"/>
                </a:cubicBezTo>
                <a:cubicBezTo>
                  <a:pt x="19832" y="21201"/>
                  <a:pt x="19957" y="21219"/>
                  <a:pt x="20073" y="21219"/>
                </a:cubicBezTo>
                <a:lnTo>
                  <a:pt x="20438" y="21219"/>
                </a:lnTo>
                <a:cubicBezTo>
                  <a:pt x="20563" y="21219"/>
                  <a:pt x="20688" y="21219"/>
                  <a:pt x="20804" y="21210"/>
                </a:cubicBezTo>
                <a:cubicBezTo>
                  <a:pt x="20929" y="21201"/>
                  <a:pt x="21045" y="21201"/>
                  <a:pt x="21170" y="21192"/>
                </a:cubicBezTo>
                <a:cubicBezTo>
                  <a:pt x="21286" y="21183"/>
                  <a:pt x="21402" y="21174"/>
                  <a:pt x="21509" y="21165"/>
                </a:cubicBezTo>
                <a:cubicBezTo>
                  <a:pt x="21625" y="21148"/>
                  <a:pt x="21732" y="21139"/>
                  <a:pt x="21839" y="21130"/>
                </a:cubicBezTo>
                <a:cubicBezTo>
                  <a:pt x="22044" y="21103"/>
                  <a:pt x="22232" y="21076"/>
                  <a:pt x="22392" y="21049"/>
                </a:cubicBezTo>
                <a:cubicBezTo>
                  <a:pt x="22553" y="21032"/>
                  <a:pt x="22713" y="21014"/>
                  <a:pt x="22883" y="20987"/>
                </a:cubicBezTo>
                <a:cubicBezTo>
                  <a:pt x="23043" y="20960"/>
                  <a:pt x="23204" y="20925"/>
                  <a:pt x="23365" y="20898"/>
                </a:cubicBezTo>
                <a:cubicBezTo>
                  <a:pt x="23454" y="20880"/>
                  <a:pt x="23534" y="20862"/>
                  <a:pt x="23614" y="20844"/>
                </a:cubicBezTo>
                <a:cubicBezTo>
                  <a:pt x="23695" y="20826"/>
                  <a:pt x="23775" y="20800"/>
                  <a:pt x="23855" y="20782"/>
                </a:cubicBezTo>
                <a:cubicBezTo>
                  <a:pt x="24016" y="20737"/>
                  <a:pt x="24185" y="20693"/>
                  <a:pt x="24346" y="20639"/>
                </a:cubicBezTo>
                <a:lnTo>
                  <a:pt x="24819" y="20478"/>
                </a:lnTo>
                <a:cubicBezTo>
                  <a:pt x="24899" y="20443"/>
                  <a:pt x="24979" y="20416"/>
                  <a:pt x="25060" y="20389"/>
                </a:cubicBezTo>
                <a:lnTo>
                  <a:pt x="25291" y="20291"/>
                </a:lnTo>
                <a:cubicBezTo>
                  <a:pt x="25443" y="20229"/>
                  <a:pt x="25604" y="20166"/>
                  <a:pt x="25755" y="20095"/>
                </a:cubicBezTo>
                <a:cubicBezTo>
                  <a:pt x="25898" y="20024"/>
                  <a:pt x="26050" y="19952"/>
                  <a:pt x="26193" y="19881"/>
                </a:cubicBezTo>
                <a:cubicBezTo>
                  <a:pt x="26344" y="19809"/>
                  <a:pt x="26487" y="19729"/>
                  <a:pt x="26630" y="19658"/>
                </a:cubicBezTo>
                <a:cubicBezTo>
                  <a:pt x="26763" y="19577"/>
                  <a:pt x="26906" y="19497"/>
                  <a:pt x="27049" y="19426"/>
                </a:cubicBezTo>
                <a:cubicBezTo>
                  <a:pt x="27183" y="19346"/>
                  <a:pt x="27317" y="19265"/>
                  <a:pt x="27441" y="19194"/>
                </a:cubicBezTo>
                <a:cubicBezTo>
                  <a:pt x="27575" y="19114"/>
                  <a:pt x="27700" y="19033"/>
                  <a:pt x="27825" y="18953"/>
                </a:cubicBezTo>
                <a:cubicBezTo>
                  <a:pt x="28075" y="18801"/>
                  <a:pt x="28316" y="18650"/>
                  <a:pt x="28548" y="18498"/>
                </a:cubicBezTo>
                <a:cubicBezTo>
                  <a:pt x="28771" y="18355"/>
                  <a:pt x="28994" y="18221"/>
                  <a:pt x="29199" y="18088"/>
                </a:cubicBezTo>
                <a:lnTo>
                  <a:pt x="29199" y="18088"/>
                </a:lnTo>
                <a:cubicBezTo>
                  <a:pt x="28985" y="18293"/>
                  <a:pt x="28708" y="18489"/>
                  <a:pt x="28423" y="18694"/>
                </a:cubicBezTo>
                <a:cubicBezTo>
                  <a:pt x="28280" y="18792"/>
                  <a:pt x="28128" y="18882"/>
                  <a:pt x="27977" y="18980"/>
                </a:cubicBezTo>
                <a:cubicBezTo>
                  <a:pt x="27825" y="19069"/>
                  <a:pt x="27682" y="19167"/>
                  <a:pt x="27531" y="19238"/>
                </a:cubicBezTo>
                <a:cubicBezTo>
                  <a:pt x="27379" y="19319"/>
                  <a:pt x="27245" y="19399"/>
                  <a:pt x="27111" y="19470"/>
                </a:cubicBezTo>
                <a:cubicBezTo>
                  <a:pt x="26986" y="19542"/>
                  <a:pt x="26862" y="19604"/>
                  <a:pt x="26755" y="19658"/>
                </a:cubicBezTo>
                <a:cubicBezTo>
                  <a:pt x="26549" y="19774"/>
                  <a:pt x="26407" y="19863"/>
                  <a:pt x="26371" y="19916"/>
                </a:cubicBezTo>
                <a:cubicBezTo>
                  <a:pt x="26540" y="19863"/>
                  <a:pt x="26710" y="19792"/>
                  <a:pt x="26879" y="19738"/>
                </a:cubicBezTo>
                <a:cubicBezTo>
                  <a:pt x="27156" y="19613"/>
                  <a:pt x="27459" y="19453"/>
                  <a:pt x="27780" y="19283"/>
                </a:cubicBezTo>
                <a:cubicBezTo>
                  <a:pt x="28102" y="19105"/>
                  <a:pt x="28432" y="18926"/>
                  <a:pt x="28726" y="18721"/>
                </a:cubicBezTo>
                <a:cubicBezTo>
                  <a:pt x="29333" y="18337"/>
                  <a:pt x="29841" y="17909"/>
                  <a:pt x="30073" y="17624"/>
                </a:cubicBezTo>
                <a:lnTo>
                  <a:pt x="30073" y="17624"/>
                </a:lnTo>
                <a:cubicBezTo>
                  <a:pt x="29511" y="17990"/>
                  <a:pt x="29422" y="17954"/>
                  <a:pt x="29217" y="18043"/>
                </a:cubicBezTo>
                <a:cubicBezTo>
                  <a:pt x="29422" y="17874"/>
                  <a:pt x="29529" y="17758"/>
                  <a:pt x="29645" y="17633"/>
                </a:cubicBezTo>
                <a:cubicBezTo>
                  <a:pt x="29707" y="17570"/>
                  <a:pt x="29770" y="17508"/>
                  <a:pt x="29850" y="17436"/>
                </a:cubicBezTo>
                <a:cubicBezTo>
                  <a:pt x="29930" y="17356"/>
                  <a:pt x="30029" y="17276"/>
                  <a:pt x="30145" y="17160"/>
                </a:cubicBezTo>
                <a:cubicBezTo>
                  <a:pt x="30323" y="16999"/>
                  <a:pt x="30510" y="16839"/>
                  <a:pt x="30680" y="16678"/>
                </a:cubicBezTo>
                <a:cubicBezTo>
                  <a:pt x="30849" y="16518"/>
                  <a:pt x="31010" y="16366"/>
                  <a:pt x="31153" y="16241"/>
                </a:cubicBezTo>
                <a:cubicBezTo>
                  <a:pt x="31405" y="15997"/>
                  <a:pt x="31597" y="15835"/>
                  <a:pt x="31657" y="15835"/>
                </a:cubicBezTo>
                <a:cubicBezTo>
                  <a:pt x="31662" y="15835"/>
                  <a:pt x="31667" y="15836"/>
                  <a:pt x="31670" y="15840"/>
                </a:cubicBezTo>
                <a:cubicBezTo>
                  <a:pt x="31492" y="16036"/>
                  <a:pt x="31313" y="16241"/>
                  <a:pt x="31117" y="16428"/>
                </a:cubicBezTo>
                <a:cubicBezTo>
                  <a:pt x="31019" y="16518"/>
                  <a:pt x="30921" y="16616"/>
                  <a:pt x="30823" y="16705"/>
                </a:cubicBezTo>
                <a:cubicBezTo>
                  <a:pt x="30733" y="16794"/>
                  <a:pt x="30635" y="16874"/>
                  <a:pt x="30546" y="16955"/>
                </a:cubicBezTo>
                <a:cubicBezTo>
                  <a:pt x="30540" y="16972"/>
                  <a:pt x="30544" y="16980"/>
                  <a:pt x="30556" y="16980"/>
                </a:cubicBezTo>
                <a:cubicBezTo>
                  <a:pt x="30580" y="16980"/>
                  <a:pt x="30640" y="16946"/>
                  <a:pt x="30724" y="16892"/>
                </a:cubicBezTo>
                <a:cubicBezTo>
                  <a:pt x="30840" y="16803"/>
                  <a:pt x="31001" y="16660"/>
                  <a:pt x="31179" y="16500"/>
                </a:cubicBezTo>
                <a:cubicBezTo>
                  <a:pt x="31358" y="16339"/>
                  <a:pt x="31545" y="16143"/>
                  <a:pt x="31715" y="15982"/>
                </a:cubicBezTo>
                <a:cubicBezTo>
                  <a:pt x="31804" y="15893"/>
                  <a:pt x="31884" y="15813"/>
                  <a:pt x="31947" y="15733"/>
                </a:cubicBezTo>
                <a:cubicBezTo>
                  <a:pt x="32018" y="15661"/>
                  <a:pt x="32080" y="15599"/>
                  <a:pt x="32134" y="15545"/>
                </a:cubicBezTo>
                <a:lnTo>
                  <a:pt x="32134" y="15545"/>
                </a:lnTo>
                <a:cubicBezTo>
                  <a:pt x="32019" y="15627"/>
                  <a:pt x="31950" y="15659"/>
                  <a:pt x="31913" y="15659"/>
                </a:cubicBezTo>
                <a:cubicBezTo>
                  <a:pt x="31811" y="15659"/>
                  <a:pt x="31939" y="15419"/>
                  <a:pt x="31991" y="15269"/>
                </a:cubicBezTo>
                <a:cubicBezTo>
                  <a:pt x="32015" y="15204"/>
                  <a:pt x="32027" y="15154"/>
                  <a:pt x="31996" y="15154"/>
                </a:cubicBezTo>
                <a:cubicBezTo>
                  <a:pt x="31980" y="15154"/>
                  <a:pt x="31953" y="15167"/>
                  <a:pt x="31911" y="15197"/>
                </a:cubicBezTo>
                <a:cubicBezTo>
                  <a:pt x="31786" y="15278"/>
                  <a:pt x="31545" y="15518"/>
                  <a:pt x="31054" y="15973"/>
                </a:cubicBezTo>
                <a:cubicBezTo>
                  <a:pt x="31215" y="15786"/>
                  <a:pt x="31385" y="15608"/>
                  <a:pt x="31536" y="15420"/>
                </a:cubicBezTo>
                <a:cubicBezTo>
                  <a:pt x="31688" y="15233"/>
                  <a:pt x="31848" y="15046"/>
                  <a:pt x="31991" y="14849"/>
                </a:cubicBezTo>
                <a:cubicBezTo>
                  <a:pt x="32044" y="14746"/>
                  <a:pt x="32055" y="14701"/>
                  <a:pt x="32032" y="14701"/>
                </a:cubicBezTo>
                <a:cubicBezTo>
                  <a:pt x="31944" y="14701"/>
                  <a:pt x="31348" y="15383"/>
                  <a:pt x="30751" y="15902"/>
                </a:cubicBezTo>
                <a:cubicBezTo>
                  <a:pt x="30564" y="16063"/>
                  <a:pt x="30376" y="16223"/>
                  <a:pt x="30234" y="16348"/>
                </a:cubicBezTo>
                <a:cubicBezTo>
                  <a:pt x="30100" y="16446"/>
                  <a:pt x="29984" y="16526"/>
                  <a:pt x="29913" y="16571"/>
                </a:cubicBezTo>
                <a:cubicBezTo>
                  <a:pt x="30715" y="15857"/>
                  <a:pt x="31465" y="15055"/>
                  <a:pt x="32125" y="14189"/>
                </a:cubicBezTo>
                <a:lnTo>
                  <a:pt x="33374" y="4180"/>
                </a:lnTo>
                <a:lnTo>
                  <a:pt x="33115" y="4144"/>
                </a:lnTo>
                <a:cubicBezTo>
                  <a:pt x="33115" y="4114"/>
                  <a:pt x="33111" y="4101"/>
                  <a:pt x="33105" y="4101"/>
                </a:cubicBezTo>
                <a:cubicBezTo>
                  <a:pt x="33098" y="4101"/>
                  <a:pt x="33089" y="4116"/>
                  <a:pt x="33080" y="4144"/>
                </a:cubicBezTo>
                <a:lnTo>
                  <a:pt x="21277" y="2672"/>
                </a:lnTo>
                <a:cubicBezTo>
                  <a:pt x="21215" y="2645"/>
                  <a:pt x="21063" y="2610"/>
                  <a:pt x="20786" y="2556"/>
                </a:cubicBezTo>
                <a:cubicBezTo>
                  <a:pt x="20376" y="2512"/>
                  <a:pt x="20171" y="2494"/>
                  <a:pt x="19992" y="2494"/>
                </a:cubicBezTo>
                <a:cubicBezTo>
                  <a:pt x="19885" y="2485"/>
                  <a:pt x="19787" y="2485"/>
                  <a:pt x="19716" y="2485"/>
                </a:cubicBezTo>
                <a:lnTo>
                  <a:pt x="17887" y="2253"/>
                </a:lnTo>
                <a:cubicBezTo>
                  <a:pt x="17575" y="2119"/>
                  <a:pt x="17521" y="1994"/>
                  <a:pt x="16727" y="1896"/>
                </a:cubicBezTo>
                <a:cubicBezTo>
                  <a:pt x="16307" y="1855"/>
                  <a:pt x="16024" y="1839"/>
                  <a:pt x="15837" y="1839"/>
                </a:cubicBezTo>
                <a:cubicBezTo>
                  <a:pt x="15491" y="1839"/>
                  <a:pt x="15467" y="1895"/>
                  <a:pt x="15496" y="1958"/>
                </a:cubicBezTo>
                <a:lnTo>
                  <a:pt x="14845" y="1878"/>
                </a:lnTo>
                <a:cubicBezTo>
                  <a:pt x="13703" y="1584"/>
                  <a:pt x="11054" y="1147"/>
                  <a:pt x="8788" y="852"/>
                </a:cubicBezTo>
                <a:cubicBezTo>
                  <a:pt x="7378" y="727"/>
                  <a:pt x="5897" y="513"/>
                  <a:pt x="4345" y="290"/>
                </a:cubicBezTo>
                <a:cubicBezTo>
                  <a:pt x="3961" y="237"/>
                  <a:pt x="3569" y="183"/>
                  <a:pt x="3167" y="130"/>
                </a:cubicBezTo>
                <a:cubicBezTo>
                  <a:pt x="3060" y="112"/>
                  <a:pt x="2944" y="94"/>
                  <a:pt x="2837" y="85"/>
                </a:cubicBezTo>
                <a:cubicBezTo>
                  <a:pt x="2712" y="67"/>
                  <a:pt x="2579" y="49"/>
                  <a:pt x="2454" y="32"/>
                </a:cubicBezTo>
                <a:lnTo>
                  <a:pt x="2257" y="14"/>
                </a:lnTo>
                <a:lnTo>
                  <a:pt x="2213" y="5"/>
                </a:lnTo>
                <a:cubicBezTo>
                  <a:pt x="2207" y="5"/>
                  <a:pt x="2201" y="1"/>
                  <a:pt x="21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9718963">
            <a:off x="-2640428" y="3217588"/>
            <a:ext cx="5280912" cy="3357574"/>
          </a:xfrm>
          <a:custGeom>
            <a:avLst/>
            <a:gdLst/>
            <a:ahLst/>
            <a:cxnLst/>
            <a:rect l="l" t="t" r="r" b="b"/>
            <a:pathLst>
              <a:path w="33374" h="21219" extrusionOk="0">
                <a:moveTo>
                  <a:pt x="2195" y="1"/>
                </a:moveTo>
                <a:cubicBezTo>
                  <a:pt x="2192" y="1"/>
                  <a:pt x="2189" y="2"/>
                  <a:pt x="2186" y="5"/>
                </a:cubicBezTo>
                <a:lnTo>
                  <a:pt x="2177" y="23"/>
                </a:lnTo>
                <a:lnTo>
                  <a:pt x="2115" y="103"/>
                </a:lnTo>
                <a:cubicBezTo>
                  <a:pt x="2034" y="210"/>
                  <a:pt x="1954" y="308"/>
                  <a:pt x="1883" y="415"/>
                </a:cubicBezTo>
                <a:lnTo>
                  <a:pt x="1767" y="576"/>
                </a:lnTo>
                <a:cubicBezTo>
                  <a:pt x="1731" y="629"/>
                  <a:pt x="1695" y="692"/>
                  <a:pt x="1669" y="727"/>
                </a:cubicBezTo>
                <a:cubicBezTo>
                  <a:pt x="1606" y="817"/>
                  <a:pt x="1553" y="906"/>
                  <a:pt x="1499" y="995"/>
                </a:cubicBezTo>
                <a:cubicBezTo>
                  <a:pt x="1383" y="1173"/>
                  <a:pt x="1276" y="1361"/>
                  <a:pt x="1178" y="1548"/>
                </a:cubicBezTo>
                <a:cubicBezTo>
                  <a:pt x="982" y="1932"/>
                  <a:pt x="803" y="2324"/>
                  <a:pt x="660" y="2735"/>
                </a:cubicBezTo>
                <a:cubicBezTo>
                  <a:pt x="527" y="3083"/>
                  <a:pt x="384" y="3457"/>
                  <a:pt x="277" y="3859"/>
                </a:cubicBezTo>
                <a:cubicBezTo>
                  <a:pt x="161" y="4269"/>
                  <a:pt x="72" y="4715"/>
                  <a:pt x="36" y="5179"/>
                </a:cubicBezTo>
                <a:cubicBezTo>
                  <a:pt x="0" y="5643"/>
                  <a:pt x="9" y="6125"/>
                  <a:pt x="90" y="6615"/>
                </a:cubicBezTo>
                <a:cubicBezTo>
                  <a:pt x="179" y="7106"/>
                  <a:pt x="330" y="7597"/>
                  <a:pt x="553" y="8052"/>
                </a:cubicBezTo>
                <a:cubicBezTo>
                  <a:pt x="545" y="8052"/>
                  <a:pt x="536" y="8060"/>
                  <a:pt x="518" y="8069"/>
                </a:cubicBezTo>
                <a:cubicBezTo>
                  <a:pt x="549" y="8100"/>
                  <a:pt x="573" y="8125"/>
                  <a:pt x="585" y="8125"/>
                </a:cubicBezTo>
                <a:cubicBezTo>
                  <a:pt x="586" y="8125"/>
                  <a:pt x="588" y="8124"/>
                  <a:pt x="589" y="8123"/>
                </a:cubicBezTo>
                <a:cubicBezTo>
                  <a:pt x="723" y="8471"/>
                  <a:pt x="991" y="8908"/>
                  <a:pt x="1347" y="9309"/>
                </a:cubicBezTo>
                <a:cubicBezTo>
                  <a:pt x="1713" y="9720"/>
                  <a:pt x="2168" y="10094"/>
                  <a:pt x="2623" y="10389"/>
                </a:cubicBezTo>
                <a:cubicBezTo>
                  <a:pt x="3542" y="10987"/>
                  <a:pt x="4434" y="11272"/>
                  <a:pt x="4559" y="11459"/>
                </a:cubicBezTo>
                <a:cubicBezTo>
                  <a:pt x="4675" y="11486"/>
                  <a:pt x="4791" y="11522"/>
                  <a:pt x="4907" y="11549"/>
                </a:cubicBezTo>
                <a:cubicBezTo>
                  <a:pt x="5112" y="11602"/>
                  <a:pt x="5273" y="11647"/>
                  <a:pt x="5389" y="11682"/>
                </a:cubicBezTo>
                <a:cubicBezTo>
                  <a:pt x="5496" y="11718"/>
                  <a:pt x="5567" y="11736"/>
                  <a:pt x="5612" y="11754"/>
                </a:cubicBezTo>
                <a:cubicBezTo>
                  <a:pt x="5692" y="11789"/>
                  <a:pt x="5674" y="11798"/>
                  <a:pt x="5621" y="11798"/>
                </a:cubicBezTo>
                <a:cubicBezTo>
                  <a:pt x="5531" y="11807"/>
                  <a:pt x="5353" y="11798"/>
                  <a:pt x="5799" y="11959"/>
                </a:cubicBezTo>
                <a:cubicBezTo>
                  <a:pt x="6522" y="12164"/>
                  <a:pt x="7307" y="12512"/>
                  <a:pt x="7913" y="12913"/>
                </a:cubicBezTo>
                <a:cubicBezTo>
                  <a:pt x="7985" y="12958"/>
                  <a:pt x="8065" y="13003"/>
                  <a:pt x="8136" y="13056"/>
                </a:cubicBezTo>
                <a:cubicBezTo>
                  <a:pt x="8208" y="13110"/>
                  <a:pt x="8270" y="13154"/>
                  <a:pt x="8342" y="13208"/>
                </a:cubicBezTo>
                <a:cubicBezTo>
                  <a:pt x="8466" y="13306"/>
                  <a:pt x="8600" y="13404"/>
                  <a:pt x="8707" y="13493"/>
                </a:cubicBezTo>
                <a:cubicBezTo>
                  <a:pt x="8823" y="13583"/>
                  <a:pt x="8912" y="13672"/>
                  <a:pt x="9011" y="13743"/>
                </a:cubicBezTo>
                <a:cubicBezTo>
                  <a:pt x="9100" y="13823"/>
                  <a:pt x="9189" y="13886"/>
                  <a:pt x="9269" y="13939"/>
                </a:cubicBezTo>
                <a:cubicBezTo>
                  <a:pt x="9288" y="13974"/>
                  <a:pt x="9288" y="13982"/>
                  <a:pt x="9283" y="13982"/>
                </a:cubicBezTo>
                <a:cubicBezTo>
                  <a:pt x="9279" y="13982"/>
                  <a:pt x="9271" y="13977"/>
                  <a:pt x="9267" y="13977"/>
                </a:cubicBezTo>
                <a:cubicBezTo>
                  <a:pt x="9263" y="13977"/>
                  <a:pt x="9265" y="13985"/>
                  <a:pt x="9287" y="14020"/>
                </a:cubicBezTo>
                <a:cubicBezTo>
                  <a:pt x="9341" y="14091"/>
                  <a:pt x="9403" y="14162"/>
                  <a:pt x="9457" y="14234"/>
                </a:cubicBezTo>
                <a:cubicBezTo>
                  <a:pt x="9519" y="14314"/>
                  <a:pt x="9573" y="14385"/>
                  <a:pt x="9626" y="14475"/>
                </a:cubicBezTo>
                <a:cubicBezTo>
                  <a:pt x="9742" y="14626"/>
                  <a:pt x="9849" y="14796"/>
                  <a:pt x="9956" y="14965"/>
                </a:cubicBezTo>
                <a:cubicBezTo>
                  <a:pt x="10015" y="14995"/>
                  <a:pt x="10113" y="15086"/>
                  <a:pt x="10157" y="15086"/>
                </a:cubicBezTo>
                <a:cubicBezTo>
                  <a:pt x="10180" y="15086"/>
                  <a:pt x="10189" y="15062"/>
                  <a:pt x="10170" y="14992"/>
                </a:cubicBezTo>
                <a:lnTo>
                  <a:pt x="10170" y="14992"/>
                </a:lnTo>
                <a:cubicBezTo>
                  <a:pt x="10313" y="15242"/>
                  <a:pt x="10483" y="15438"/>
                  <a:pt x="10679" y="15822"/>
                </a:cubicBezTo>
                <a:cubicBezTo>
                  <a:pt x="10917" y="16221"/>
                  <a:pt x="10957" y="16310"/>
                  <a:pt x="10923" y="16310"/>
                </a:cubicBezTo>
                <a:cubicBezTo>
                  <a:pt x="10918" y="16310"/>
                  <a:pt x="10911" y="16307"/>
                  <a:pt x="10902" y="16303"/>
                </a:cubicBezTo>
                <a:cubicBezTo>
                  <a:pt x="10872" y="16289"/>
                  <a:pt x="10823" y="16249"/>
                  <a:pt x="10801" y="16249"/>
                </a:cubicBezTo>
                <a:cubicBezTo>
                  <a:pt x="10783" y="16249"/>
                  <a:pt x="10782" y="16274"/>
                  <a:pt x="10822" y="16357"/>
                </a:cubicBezTo>
                <a:cubicBezTo>
                  <a:pt x="11018" y="16651"/>
                  <a:pt x="11241" y="16946"/>
                  <a:pt x="11508" y="17222"/>
                </a:cubicBezTo>
                <a:cubicBezTo>
                  <a:pt x="11571" y="17294"/>
                  <a:pt x="11633" y="17365"/>
                  <a:pt x="11705" y="17428"/>
                </a:cubicBezTo>
                <a:cubicBezTo>
                  <a:pt x="11740" y="17463"/>
                  <a:pt x="11776" y="17499"/>
                  <a:pt x="11812" y="17526"/>
                </a:cubicBezTo>
                <a:lnTo>
                  <a:pt x="11910" y="17615"/>
                </a:lnTo>
                <a:cubicBezTo>
                  <a:pt x="12044" y="17731"/>
                  <a:pt x="12186" y="17856"/>
                  <a:pt x="12320" y="17972"/>
                </a:cubicBezTo>
                <a:lnTo>
                  <a:pt x="12427" y="18061"/>
                </a:lnTo>
                <a:lnTo>
                  <a:pt x="12534" y="18141"/>
                </a:lnTo>
                <a:lnTo>
                  <a:pt x="12748" y="18311"/>
                </a:lnTo>
                <a:lnTo>
                  <a:pt x="12963" y="18480"/>
                </a:lnTo>
                <a:lnTo>
                  <a:pt x="13070" y="18569"/>
                </a:lnTo>
                <a:lnTo>
                  <a:pt x="13186" y="18641"/>
                </a:lnTo>
                <a:lnTo>
                  <a:pt x="13641" y="18953"/>
                </a:lnTo>
                <a:cubicBezTo>
                  <a:pt x="13712" y="19015"/>
                  <a:pt x="13792" y="19060"/>
                  <a:pt x="13873" y="19105"/>
                </a:cubicBezTo>
                <a:lnTo>
                  <a:pt x="14113" y="19247"/>
                </a:lnTo>
                <a:cubicBezTo>
                  <a:pt x="14417" y="19453"/>
                  <a:pt x="14747" y="19613"/>
                  <a:pt x="15068" y="19783"/>
                </a:cubicBezTo>
                <a:cubicBezTo>
                  <a:pt x="15237" y="19863"/>
                  <a:pt x="15398" y="19934"/>
                  <a:pt x="15568" y="20015"/>
                </a:cubicBezTo>
                <a:cubicBezTo>
                  <a:pt x="15648" y="20050"/>
                  <a:pt x="15728" y="20095"/>
                  <a:pt x="15808" y="20122"/>
                </a:cubicBezTo>
                <a:cubicBezTo>
                  <a:pt x="15898" y="20157"/>
                  <a:pt x="15978" y="20193"/>
                  <a:pt x="16058" y="20220"/>
                </a:cubicBezTo>
                <a:cubicBezTo>
                  <a:pt x="16147" y="20255"/>
                  <a:pt x="16228" y="20291"/>
                  <a:pt x="16308" y="20318"/>
                </a:cubicBezTo>
                <a:cubicBezTo>
                  <a:pt x="16388" y="20354"/>
                  <a:pt x="16477" y="20389"/>
                  <a:pt x="16558" y="20416"/>
                </a:cubicBezTo>
                <a:cubicBezTo>
                  <a:pt x="16727" y="20470"/>
                  <a:pt x="16897" y="20523"/>
                  <a:pt x="17057" y="20577"/>
                </a:cubicBezTo>
                <a:cubicBezTo>
                  <a:pt x="17138" y="20612"/>
                  <a:pt x="17227" y="20630"/>
                  <a:pt x="17307" y="20657"/>
                </a:cubicBezTo>
                <a:cubicBezTo>
                  <a:pt x="17387" y="20675"/>
                  <a:pt x="17468" y="20702"/>
                  <a:pt x="17557" y="20719"/>
                </a:cubicBezTo>
                <a:cubicBezTo>
                  <a:pt x="17718" y="20764"/>
                  <a:pt x="17878" y="20817"/>
                  <a:pt x="18048" y="20844"/>
                </a:cubicBezTo>
                <a:cubicBezTo>
                  <a:pt x="18039" y="20898"/>
                  <a:pt x="18217" y="20960"/>
                  <a:pt x="18520" y="21041"/>
                </a:cubicBezTo>
                <a:cubicBezTo>
                  <a:pt x="18672" y="21076"/>
                  <a:pt x="18850" y="21103"/>
                  <a:pt x="19056" y="21130"/>
                </a:cubicBezTo>
                <a:cubicBezTo>
                  <a:pt x="19261" y="21165"/>
                  <a:pt x="19484" y="21183"/>
                  <a:pt x="19716" y="21192"/>
                </a:cubicBezTo>
                <a:cubicBezTo>
                  <a:pt x="19832" y="21201"/>
                  <a:pt x="19957" y="21219"/>
                  <a:pt x="20073" y="21219"/>
                </a:cubicBezTo>
                <a:lnTo>
                  <a:pt x="20438" y="21219"/>
                </a:lnTo>
                <a:cubicBezTo>
                  <a:pt x="20563" y="21219"/>
                  <a:pt x="20688" y="21219"/>
                  <a:pt x="20804" y="21210"/>
                </a:cubicBezTo>
                <a:cubicBezTo>
                  <a:pt x="20929" y="21201"/>
                  <a:pt x="21045" y="21201"/>
                  <a:pt x="21170" y="21192"/>
                </a:cubicBezTo>
                <a:cubicBezTo>
                  <a:pt x="21286" y="21183"/>
                  <a:pt x="21402" y="21174"/>
                  <a:pt x="21509" y="21165"/>
                </a:cubicBezTo>
                <a:cubicBezTo>
                  <a:pt x="21625" y="21148"/>
                  <a:pt x="21732" y="21139"/>
                  <a:pt x="21839" y="21130"/>
                </a:cubicBezTo>
                <a:cubicBezTo>
                  <a:pt x="22044" y="21103"/>
                  <a:pt x="22232" y="21076"/>
                  <a:pt x="22392" y="21049"/>
                </a:cubicBezTo>
                <a:cubicBezTo>
                  <a:pt x="22553" y="21032"/>
                  <a:pt x="22713" y="21014"/>
                  <a:pt x="22883" y="20987"/>
                </a:cubicBezTo>
                <a:cubicBezTo>
                  <a:pt x="23043" y="20960"/>
                  <a:pt x="23204" y="20925"/>
                  <a:pt x="23365" y="20898"/>
                </a:cubicBezTo>
                <a:cubicBezTo>
                  <a:pt x="23454" y="20880"/>
                  <a:pt x="23534" y="20862"/>
                  <a:pt x="23614" y="20844"/>
                </a:cubicBezTo>
                <a:cubicBezTo>
                  <a:pt x="23695" y="20826"/>
                  <a:pt x="23775" y="20800"/>
                  <a:pt x="23855" y="20782"/>
                </a:cubicBezTo>
                <a:cubicBezTo>
                  <a:pt x="24016" y="20737"/>
                  <a:pt x="24185" y="20693"/>
                  <a:pt x="24346" y="20639"/>
                </a:cubicBezTo>
                <a:lnTo>
                  <a:pt x="24819" y="20478"/>
                </a:lnTo>
                <a:cubicBezTo>
                  <a:pt x="24899" y="20443"/>
                  <a:pt x="24979" y="20416"/>
                  <a:pt x="25060" y="20389"/>
                </a:cubicBezTo>
                <a:lnTo>
                  <a:pt x="25291" y="20291"/>
                </a:lnTo>
                <a:cubicBezTo>
                  <a:pt x="25443" y="20229"/>
                  <a:pt x="25604" y="20166"/>
                  <a:pt x="25755" y="20095"/>
                </a:cubicBezTo>
                <a:cubicBezTo>
                  <a:pt x="25898" y="20024"/>
                  <a:pt x="26050" y="19952"/>
                  <a:pt x="26193" y="19881"/>
                </a:cubicBezTo>
                <a:cubicBezTo>
                  <a:pt x="26344" y="19809"/>
                  <a:pt x="26487" y="19729"/>
                  <a:pt x="26630" y="19658"/>
                </a:cubicBezTo>
                <a:cubicBezTo>
                  <a:pt x="26763" y="19577"/>
                  <a:pt x="26906" y="19497"/>
                  <a:pt x="27049" y="19426"/>
                </a:cubicBezTo>
                <a:cubicBezTo>
                  <a:pt x="27183" y="19346"/>
                  <a:pt x="27317" y="19265"/>
                  <a:pt x="27441" y="19194"/>
                </a:cubicBezTo>
                <a:cubicBezTo>
                  <a:pt x="27575" y="19114"/>
                  <a:pt x="27700" y="19033"/>
                  <a:pt x="27825" y="18953"/>
                </a:cubicBezTo>
                <a:cubicBezTo>
                  <a:pt x="28075" y="18801"/>
                  <a:pt x="28316" y="18650"/>
                  <a:pt x="28548" y="18498"/>
                </a:cubicBezTo>
                <a:cubicBezTo>
                  <a:pt x="28771" y="18355"/>
                  <a:pt x="28994" y="18221"/>
                  <a:pt x="29199" y="18088"/>
                </a:cubicBezTo>
                <a:lnTo>
                  <a:pt x="29199" y="18088"/>
                </a:lnTo>
                <a:cubicBezTo>
                  <a:pt x="28985" y="18293"/>
                  <a:pt x="28708" y="18489"/>
                  <a:pt x="28423" y="18694"/>
                </a:cubicBezTo>
                <a:cubicBezTo>
                  <a:pt x="28280" y="18792"/>
                  <a:pt x="28128" y="18882"/>
                  <a:pt x="27977" y="18980"/>
                </a:cubicBezTo>
                <a:cubicBezTo>
                  <a:pt x="27825" y="19069"/>
                  <a:pt x="27682" y="19167"/>
                  <a:pt x="27531" y="19238"/>
                </a:cubicBezTo>
                <a:cubicBezTo>
                  <a:pt x="27379" y="19319"/>
                  <a:pt x="27245" y="19399"/>
                  <a:pt x="27111" y="19470"/>
                </a:cubicBezTo>
                <a:cubicBezTo>
                  <a:pt x="26986" y="19542"/>
                  <a:pt x="26862" y="19604"/>
                  <a:pt x="26755" y="19658"/>
                </a:cubicBezTo>
                <a:cubicBezTo>
                  <a:pt x="26549" y="19774"/>
                  <a:pt x="26407" y="19863"/>
                  <a:pt x="26371" y="19916"/>
                </a:cubicBezTo>
                <a:cubicBezTo>
                  <a:pt x="26540" y="19863"/>
                  <a:pt x="26710" y="19792"/>
                  <a:pt x="26879" y="19738"/>
                </a:cubicBezTo>
                <a:cubicBezTo>
                  <a:pt x="27156" y="19613"/>
                  <a:pt x="27459" y="19453"/>
                  <a:pt x="27780" y="19283"/>
                </a:cubicBezTo>
                <a:cubicBezTo>
                  <a:pt x="28102" y="19105"/>
                  <a:pt x="28432" y="18926"/>
                  <a:pt x="28726" y="18721"/>
                </a:cubicBezTo>
                <a:cubicBezTo>
                  <a:pt x="29333" y="18337"/>
                  <a:pt x="29841" y="17909"/>
                  <a:pt x="30073" y="17624"/>
                </a:cubicBezTo>
                <a:lnTo>
                  <a:pt x="30073" y="17624"/>
                </a:lnTo>
                <a:cubicBezTo>
                  <a:pt x="29511" y="17990"/>
                  <a:pt x="29422" y="17954"/>
                  <a:pt x="29217" y="18043"/>
                </a:cubicBezTo>
                <a:cubicBezTo>
                  <a:pt x="29422" y="17874"/>
                  <a:pt x="29529" y="17758"/>
                  <a:pt x="29645" y="17633"/>
                </a:cubicBezTo>
                <a:cubicBezTo>
                  <a:pt x="29707" y="17570"/>
                  <a:pt x="29770" y="17508"/>
                  <a:pt x="29850" y="17436"/>
                </a:cubicBezTo>
                <a:cubicBezTo>
                  <a:pt x="29930" y="17356"/>
                  <a:pt x="30029" y="17276"/>
                  <a:pt x="30145" y="17160"/>
                </a:cubicBezTo>
                <a:cubicBezTo>
                  <a:pt x="30323" y="16999"/>
                  <a:pt x="30510" y="16839"/>
                  <a:pt x="30680" y="16678"/>
                </a:cubicBezTo>
                <a:cubicBezTo>
                  <a:pt x="30849" y="16518"/>
                  <a:pt x="31010" y="16366"/>
                  <a:pt x="31153" y="16241"/>
                </a:cubicBezTo>
                <a:cubicBezTo>
                  <a:pt x="31405" y="15997"/>
                  <a:pt x="31597" y="15835"/>
                  <a:pt x="31657" y="15835"/>
                </a:cubicBezTo>
                <a:cubicBezTo>
                  <a:pt x="31662" y="15835"/>
                  <a:pt x="31667" y="15836"/>
                  <a:pt x="31670" y="15840"/>
                </a:cubicBezTo>
                <a:cubicBezTo>
                  <a:pt x="31492" y="16036"/>
                  <a:pt x="31313" y="16241"/>
                  <a:pt x="31117" y="16428"/>
                </a:cubicBezTo>
                <a:cubicBezTo>
                  <a:pt x="31019" y="16518"/>
                  <a:pt x="30921" y="16616"/>
                  <a:pt x="30823" y="16705"/>
                </a:cubicBezTo>
                <a:cubicBezTo>
                  <a:pt x="30733" y="16794"/>
                  <a:pt x="30635" y="16874"/>
                  <a:pt x="30546" y="16955"/>
                </a:cubicBezTo>
                <a:cubicBezTo>
                  <a:pt x="30540" y="16972"/>
                  <a:pt x="30544" y="16980"/>
                  <a:pt x="30556" y="16980"/>
                </a:cubicBezTo>
                <a:cubicBezTo>
                  <a:pt x="30580" y="16980"/>
                  <a:pt x="30640" y="16946"/>
                  <a:pt x="30724" y="16892"/>
                </a:cubicBezTo>
                <a:cubicBezTo>
                  <a:pt x="30840" y="16803"/>
                  <a:pt x="31001" y="16660"/>
                  <a:pt x="31179" y="16500"/>
                </a:cubicBezTo>
                <a:cubicBezTo>
                  <a:pt x="31358" y="16339"/>
                  <a:pt x="31545" y="16143"/>
                  <a:pt x="31715" y="15982"/>
                </a:cubicBezTo>
                <a:cubicBezTo>
                  <a:pt x="31804" y="15893"/>
                  <a:pt x="31884" y="15813"/>
                  <a:pt x="31947" y="15733"/>
                </a:cubicBezTo>
                <a:cubicBezTo>
                  <a:pt x="32018" y="15661"/>
                  <a:pt x="32080" y="15599"/>
                  <a:pt x="32134" y="15545"/>
                </a:cubicBezTo>
                <a:lnTo>
                  <a:pt x="32134" y="15545"/>
                </a:lnTo>
                <a:cubicBezTo>
                  <a:pt x="32019" y="15627"/>
                  <a:pt x="31950" y="15659"/>
                  <a:pt x="31913" y="15659"/>
                </a:cubicBezTo>
                <a:cubicBezTo>
                  <a:pt x="31811" y="15659"/>
                  <a:pt x="31939" y="15419"/>
                  <a:pt x="31991" y="15269"/>
                </a:cubicBezTo>
                <a:cubicBezTo>
                  <a:pt x="32015" y="15204"/>
                  <a:pt x="32027" y="15154"/>
                  <a:pt x="31996" y="15154"/>
                </a:cubicBezTo>
                <a:cubicBezTo>
                  <a:pt x="31980" y="15154"/>
                  <a:pt x="31953" y="15167"/>
                  <a:pt x="31911" y="15197"/>
                </a:cubicBezTo>
                <a:cubicBezTo>
                  <a:pt x="31786" y="15278"/>
                  <a:pt x="31545" y="15518"/>
                  <a:pt x="31054" y="15973"/>
                </a:cubicBezTo>
                <a:cubicBezTo>
                  <a:pt x="31215" y="15786"/>
                  <a:pt x="31385" y="15608"/>
                  <a:pt x="31536" y="15420"/>
                </a:cubicBezTo>
                <a:cubicBezTo>
                  <a:pt x="31688" y="15233"/>
                  <a:pt x="31848" y="15046"/>
                  <a:pt x="31991" y="14849"/>
                </a:cubicBezTo>
                <a:cubicBezTo>
                  <a:pt x="32044" y="14746"/>
                  <a:pt x="32055" y="14701"/>
                  <a:pt x="32032" y="14701"/>
                </a:cubicBezTo>
                <a:cubicBezTo>
                  <a:pt x="31944" y="14701"/>
                  <a:pt x="31348" y="15383"/>
                  <a:pt x="30751" y="15902"/>
                </a:cubicBezTo>
                <a:cubicBezTo>
                  <a:pt x="30564" y="16063"/>
                  <a:pt x="30376" y="16223"/>
                  <a:pt x="30234" y="16348"/>
                </a:cubicBezTo>
                <a:cubicBezTo>
                  <a:pt x="30100" y="16446"/>
                  <a:pt x="29984" y="16526"/>
                  <a:pt x="29913" y="16571"/>
                </a:cubicBezTo>
                <a:cubicBezTo>
                  <a:pt x="30715" y="15857"/>
                  <a:pt x="31465" y="15055"/>
                  <a:pt x="32125" y="14189"/>
                </a:cubicBezTo>
                <a:lnTo>
                  <a:pt x="33374" y="4180"/>
                </a:lnTo>
                <a:lnTo>
                  <a:pt x="33115" y="4144"/>
                </a:lnTo>
                <a:cubicBezTo>
                  <a:pt x="33115" y="4114"/>
                  <a:pt x="33111" y="4101"/>
                  <a:pt x="33105" y="4101"/>
                </a:cubicBezTo>
                <a:cubicBezTo>
                  <a:pt x="33098" y="4101"/>
                  <a:pt x="33089" y="4116"/>
                  <a:pt x="33080" y="4144"/>
                </a:cubicBezTo>
                <a:lnTo>
                  <a:pt x="21277" y="2672"/>
                </a:lnTo>
                <a:cubicBezTo>
                  <a:pt x="21215" y="2645"/>
                  <a:pt x="21063" y="2610"/>
                  <a:pt x="20786" y="2556"/>
                </a:cubicBezTo>
                <a:cubicBezTo>
                  <a:pt x="20376" y="2512"/>
                  <a:pt x="20171" y="2494"/>
                  <a:pt x="19992" y="2494"/>
                </a:cubicBezTo>
                <a:cubicBezTo>
                  <a:pt x="19885" y="2485"/>
                  <a:pt x="19787" y="2485"/>
                  <a:pt x="19716" y="2485"/>
                </a:cubicBezTo>
                <a:lnTo>
                  <a:pt x="17887" y="2253"/>
                </a:lnTo>
                <a:cubicBezTo>
                  <a:pt x="17575" y="2119"/>
                  <a:pt x="17521" y="1994"/>
                  <a:pt x="16727" y="1896"/>
                </a:cubicBezTo>
                <a:cubicBezTo>
                  <a:pt x="16307" y="1855"/>
                  <a:pt x="16024" y="1839"/>
                  <a:pt x="15837" y="1839"/>
                </a:cubicBezTo>
                <a:cubicBezTo>
                  <a:pt x="15491" y="1839"/>
                  <a:pt x="15467" y="1895"/>
                  <a:pt x="15496" y="1958"/>
                </a:cubicBezTo>
                <a:lnTo>
                  <a:pt x="14845" y="1878"/>
                </a:lnTo>
                <a:cubicBezTo>
                  <a:pt x="13703" y="1584"/>
                  <a:pt x="11054" y="1147"/>
                  <a:pt x="8788" y="852"/>
                </a:cubicBezTo>
                <a:cubicBezTo>
                  <a:pt x="7378" y="727"/>
                  <a:pt x="5897" y="513"/>
                  <a:pt x="4345" y="290"/>
                </a:cubicBezTo>
                <a:cubicBezTo>
                  <a:pt x="3961" y="237"/>
                  <a:pt x="3569" y="183"/>
                  <a:pt x="3167" y="130"/>
                </a:cubicBezTo>
                <a:cubicBezTo>
                  <a:pt x="3060" y="112"/>
                  <a:pt x="2944" y="94"/>
                  <a:pt x="2837" y="85"/>
                </a:cubicBezTo>
                <a:cubicBezTo>
                  <a:pt x="2712" y="67"/>
                  <a:pt x="2579" y="49"/>
                  <a:pt x="2454" y="32"/>
                </a:cubicBezTo>
                <a:lnTo>
                  <a:pt x="2257" y="14"/>
                </a:lnTo>
                <a:lnTo>
                  <a:pt x="2213" y="5"/>
                </a:lnTo>
                <a:cubicBezTo>
                  <a:pt x="2207" y="5"/>
                  <a:pt x="2201" y="1"/>
                  <a:pt x="21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9718940" flipH="1">
            <a:off x="5089980" y="3723547"/>
            <a:ext cx="5372521" cy="3357574"/>
          </a:xfrm>
          <a:custGeom>
            <a:avLst/>
            <a:gdLst/>
            <a:ahLst/>
            <a:cxnLst/>
            <a:rect l="l" t="t" r="r" b="b"/>
            <a:pathLst>
              <a:path w="33374" h="21219" extrusionOk="0">
                <a:moveTo>
                  <a:pt x="2195" y="1"/>
                </a:moveTo>
                <a:cubicBezTo>
                  <a:pt x="2192" y="1"/>
                  <a:pt x="2189" y="2"/>
                  <a:pt x="2186" y="5"/>
                </a:cubicBezTo>
                <a:lnTo>
                  <a:pt x="2177" y="23"/>
                </a:lnTo>
                <a:lnTo>
                  <a:pt x="2115" y="103"/>
                </a:lnTo>
                <a:cubicBezTo>
                  <a:pt x="2034" y="210"/>
                  <a:pt x="1954" y="308"/>
                  <a:pt x="1883" y="415"/>
                </a:cubicBezTo>
                <a:lnTo>
                  <a:pt x="1767" y="576"/>
                </a:lnTo>
                <a:cubicBezTo>
                  <a:pt x="1731" y="629"/>
                  <a:pt x="1695" y="692"/>
                  <a:pt x="1669" y="727"/>
                </a:cubicBezTo>
                <a:cubicBezTo>
                  <a:pt x="1606" y="817"/>
                  <a:pt x="1553" y="906"/>
                  <a:pt x="1499" y="995"/>
                </a:cubicBezTo>
                <a:cubicBezTo>
                  <a:pt x="1383" y="1173"/>
                  <a:pt x="1276" y="1361"/>
                  <a:pt x="1178" y="1548"/>
                </a:cubicBezTo>
                <a:cubicBezTo>
                  <a:pt x="982" y="1932"/>
                  <a:pt x="803" y="2324"/>
                  <a:pt x="660" y="2735"/>
                </a:cubicBezTo>
                <a:cubicBezTo>
                  <a:pt x="527" y="3083"/>
                  <a:pt x="384" y="3457"/>
                  <a:pt x="277" y="3859"/>
                </a:cubicBezTo>
                <a:cubicBezTo>
                  <a:pt x="161" y="4269"/>
                  <a:pt x="72" y="4715"/>
                  <a:pt x="36" y="5179"/>
                </a:cubicBezTo>
                <a:cubicBezTo>
                  <a:pt x="0" y="5643"/>
                  <a:pt x="9" y="6125"/>
                  <a:pt x="90" y="6615"/>
                </a:cubicBezTo>
                <a:cubicBezTo>
                  <a:pt x="179" y="7106"/>
                  <a:pt x="330" y="7597"/>
                  <a:pt x="553" y="8052"/>
                </a:cubicBezTo>
                <a:cubicBezTo>
                  <a:pt x="545" y="8052"/>
                  <a:pt x="536" y="8060"/>
                  <a:pt x="518" y="8069"/>
                </a:cubicBezTo>
                <a:cubicBezTo>
                  <a:pt x="549" y="8100"/>
                  <a:pt x="573" y="8125"/>
                  <a:pt x="585" y="8125"/>
                </a:cubicBezTo>
                <a:cubicBezTo>
                  <a:pt x="586" y="8125"/>
                  <a:pt x="588" y="8124"/>
                  <a:pt x="589" y="8123"/>
                </a:cubicBezTo>
                <a:cubicBezTo>
                  <a:pt x="723" y="8471"/>
                  <a:pt x="991" y="8908"/>
                  <a:pt x="1347" y="9309"/>
                </a:cubicBezTo>
                <a:cubicBezTo>
                  <a:pt x="1713" y="9720"/>
                  <a:pt x="2168" y="10094"/>
                  <a:pt x="2623" y="10389"/>
                </a:cubicBezTo>
                <a:cubicBezTo>
                  <a:pt x="3542" y="10987"/>
                  <a:pt x="4434" y="11272"/>
                  <a:pt x="4559" y="11459"/>
                </a:cubicBezTo>
                <a:cubicBezTo>
                  <a:pt x="4675" y="11486"/>
                  <a:pt x="4791" y="11522"/>
                  <a:pt x="4907" y="11549"/>
                </a:cubicBezTo>
                <a:cubicBezTo>
                  <a:pt x="5112" y="11602"/>
                  <a:pt x="5273" y="11647"/>
                  <a:pt x="5389" y="11682"/>
                </a:cubicBezTo>
                <a:cubicBezTo>
                  <a:pt x="5496" y="11718"/>
                  <a:pt x="5567" y="11736"/>
                  <a:pt x="5612" y="11754"/>
                </a:cubicBezTo>
                <a:cubicBezTo>
                  <a:pt x="5692" y="11789"/>
                  <a:pt x="5674" y="11798"/>
                  <a:pt x="5621" y="11798"/>
                </a:cubicBezTo>
                <a:cubicBezTo>
                  <a:pt x="5531" y="11807"/>
                  <a:pt x="5353" y="11798"/>
                  <a:pt x="5799" y="11959"/>
                </a:cubicBezTo>
                <a:cubicBezTo>
                  <a:pt x="6522" y="12164"/>
                  <a:pt x="7307" y="12512"/>
                  <a:pt x="7913" y="12913"/>
                </a:cubicBezTo>
                <a:cubicBezTo>
                  <a:pt x="7985" y="12958"/>
                  <a:pt x="8065" y="13003"/>
                  <a:pt x="8136" y="13056"/>
                </a:cubicBezTo>
                <a:cubicBezTo>
                  <a:pt x="8208" y="13110"/>
                  <a:pt x="8270" y="13154"/>
                  <a:pt x="8342" y="13208"/>
                </a:cubicBezTo>
                <a:cubicBezTo>
                  <a:pt x="8466" y="13306"/>
                  <a:pt x="8600" y="13404"/>
                  <a:pt x="8707" y="13493"/>
                </a:cubicBezTo>
                <a:cubicBezTo>
                  <a:pt x="8823" y="13583"/>
                  <a:pt x="8912" y="13672"/>
                  <a:pt x="9011" y="13743"/>
                </a:cubicBezTo>
                <a:cubicBezTo>
                  <a:pt x="9100" y="13823"/>
                  <a:pt x="9189" y="13886"/>
                  <a:pt x="9269" y="13939"/>
                </a:cubicBezTo>
                <a:cubicBezTo>
                  <a:pt x="9288" y="13974"/>
                  <a:pt x="9288" y="13982"/>
                  <a:pt x="9283" y="13982"/>
                </a:cubicBezTo>
                <a:cubicBezTo>
                  <a:pt x="9279" y="13982"/>
                  <a:pt x="9271" y="13977"/>
                  <a:pt x="9267" y="13977"/>
                </a:cubicBezTo>
                <a:cubicBezTo>
                  <a:pt x="9263" y="13977"/>
                  <a:pt x="9265" y="13985"/>
                  <a:pt x="9287" y="14020"/>
                </a:cubicBezTo>
                <a:cubicBezTo>
                  <a:pt x="9341" y="14091"/>
                  <a:pt x="9403" y="14162"/>
                  <a:pt x="9457" y="14234"/>
                </a:cubicBezTo>
                <a:cubicBezTo>
                  <a:pt x="9519" y="14314"/>
                  <a:pt x="9573" y="14385"/>
                  <a:pt x="9626" y="14475"/>
                </a:cubicBezTo>
                <a:cubicBezTo>
                  <a:pt x="9742" y="14626"/>
                  <a:pt x="9849" y="14796"/>
                  <a:pt x="9956" y="14965"/>
                </a:cubicBezTo>
                <a:cubicBezTo>
                  <a:pt x="10015" y="14995"/>
                  <a:pt x="10113" y="15086"/>
                  <a:pt x="10157" y="15086"/>
                </a:cubicBezTo>
                <a:cubicBezTo>
                  <a:pt x="10180" y="15086"/>
                  <a:pt x="10189" y="15062"/>
                  <a:pt x="10170" y="14992"/>
                </a:cubicBezTo>
                <a:lnTo>
                  <a:pt x="10170" y="14992"/>
                </a:lnTo>
                <a:cubicBezTo>
                  <a:pt x="10313" y="15242"/>
                  <a:pt x="10483" y="15438"/>
                  <a:pt x="10679" y="15822"/>
                </a:cubicBezTo>
                <a:cubicBezTo>
                  <a:pt x="10917" y="16221"/>
                  <a:pt x="10957" y="16310"/>
                  <a:pt x="10923" y="16310"/>
                </a:cubicBezTo>
                <a:cubicBezTo>
                  <a:pt x="10918" y="16310"/>
                  <a:pt x="10911" y="16307"/>
                  <a:pt x="10902" y="16303"/>
                </a:cubicBezTo>
                <a:cubicBezTo>
                  <a:pt x="10872" y="16289"/>
                  <a:pt x="10823" y="16249"/>
                  <a:pt x="10801" y="16249"/>
                </a:cubicBezTo>
                <a:cubicBezTo>
                  <a:pt x="10783" y="16249"/>
                  <a:pt x="10782" y="16274"/>
                  <a:pt x="10822" y="16357"/>
                </a:cubicBezTo>
                <a:cubicBezTo>
                  <a:pt x="11018" y="16651"/>
                  <a:pt x="11241" y="16946"/>
                  <a:pt x="11508" y="17222"/>
                </a:cubicBezTo>
                <a:cubicBezTo>
                  <a:pt x="11571" y="17294"/>
                  <a:pt x="11633" y="17365"/>
                  <a:pt x="11705" y="17428"/>
                </a:cubicBezTo>
                <a:cubicBezTo>
                  <a:pt x="11740" y="17463"/>
                  <a:pt x="11776" y="17499"/>
                  <a:pt x="11812" y="17526"/>
                </a:cubicBezTo>
                <a:lnTo>
                  <a:pt x="11910" y="17615"/>
                </a:lnTo>
                <a:cubicBezTo>
                  <a:pt x="12044" y="17731"/>
                  <a:pt x="12186" y="17856"/>
                  <a:pt x="12320" y="17972"/>
                </a:cubicBezTo>
                <a:lnTo>
                  <a:pt x="12427" y="18061"/>
                </a:lnTo>
                <a:lnTo>
                  <a:pt x="12534" y="18141"/>
                </a:lnTo>
                <a:lnTo>
                  <a:pt x="12748" y="18311"/>
                </a:lnTo>
                <a:lnTo>
                  <a:pt x="12963" y="18480"/>
                </a:lnTo>
                <a:lnTo>
                  <a:pt x="13070" y="18569"/>
                </a:lnTo>
                <a:lnTo>
                  <a:pt x="13186" y="18641"/>
                </a:lnTo>
                <a:lnTo>
                  <a:pt x="13641" y="18953"/>
                </a:lnTo>
                <a:cubicBezTo>
                  <a:pt x="13712" y="19015"/>
                  <a:pt x="13792" y="19060"/>
                  <a:pt x="13873" y="19105"/>
                </a:cubicBezTo>
                <a:lnTo>
                  <a:pt x="14113" y="19247"/>
                </a:lnTo>
                <a:cubicBezTo>
                  <a:pt x="14417" y="19453"/>
                  <a:pt x="14747" y="19613"/>
                  <a:pt x="15068" y="19783"/>
                </a:cubicBezTo>
                <a:cubicBezTo>
                  <a:pt x="15237" y="19863"/>
                  <a:pt x="15398" y="19934"/>
                  <a:pt x="15568" y="20015"/>
                </a:cubicBezTo>
                <a:cubicBezTo>
                  <a:pt x="15648" y="20050"/>
                  <a:pt x="15728" y="20095"/>
                  <a:pt x="15808" y="20122"/>
                </a:cubicBezTo>
                <a:cubicBezTo>
                  <a:pt x="15898" y="20157"/>
                  <a:pt x="15978" y="20193"/>
                  <a:pt x="16058" y="20220"/>
                </a:cubicBezTo>
                <a:cubicBezTo>
                  <a:pt x="16147" y="20255"/>
                  <a:pt x="16228" y="20291"/>
                  <a:pt x="16308" y="20318"/>
                </a:cubicBezTo>
                <a:cubicBezTo>
                  <a:pt x="16388" y="20354"/>
                  <a:pt x="16477" y="20389"/>
                  <a:pt x="16558" y="20416"/>
                </a:cubicBezTo>
                <a:cubicBezTo>
                  <a:pt x="16727" y="20470"/>
                  <a:pt x="16897" y="20523"/>
                  <a:pt x="17057" y="20577"/>
                </a:cubicBezTo>
                <a:cubicBezTo>
                  <a:pt x="17138" y="20612"/>
                  <a:pt x="17227" y="20630"/>
                  <a:pt x="17307" y="20657"/>
                </a:cubicBezTo>
                <a:cubicBezTo>
                  <a:pt x="17387" y="20675"/>
                  <a:pt x="17468" y="20702"/>
                  <a:pt x="17557" y="20719"/>
                </a:cubicBezTo>
                <a:cubicBezTo>
                  <a:pt x="17718" y="20764"/>
                  <a:pt x="17878" y="20817"/>
                  <a:pt x="18048" y="20844"/>
                </a:cubicBezTo>
                <a:cubicBezTo>
                  <a:pt x="18039" y="20898"/>
                  <a:pt x="18217" y="20960"/>
                  <a:pt x="18520" y="21041"/>
                </a:cubicBezTo>
                <a:cubicBezTo>
                  <a:pt x="18672" y="21076"/>
                  <a:pt x="18850" y="21103"/>
                  <a:pt x="19056" y="21130"/>
                </a:cubicBezTo>
                <a:cubicBezTo>
                  <a:pt x="19261" y="21165"/>
                  <a:pt x="19484" y="21183"/>
                  <a:pt x="19716" y="21192"/>
                </a:cubicBezTo>
                <a:cubicBezTo>
                  <a:pt x="19832" y="21201"/>
                  <a:pt x="19957" y="21219"/>
                  <a:pt x="20073" y="21219"/>
                </a:cubicBezTo>
                <a:lnTo>
                  <a:pt x="20438" y="21219"/>
                </a:lnTo>
                <a:cubicBezTo>
                  <a:pt x="20563" y="21219"/>
                  <a:pt x="20688" y="21219"/>
                  <a:pt x="20804" y="21210"/>
                </a:cubicBezTo>
                <a:cubicBezTo>
                  <a:pt x="20929" y="21201"/>
                  <a:pt x="21045" y="21201"/>
                  <a:pt x="21170" y="21192"/>
                </a:cubicBezTo>
                <a:cubicBezTo>
                  <a:pt x="21286" y="21183"/>
                  <a:pt x="21402" y="21174"/>
                  <a:pt x="21509" y="21165"/>
                </a:cubicBezTo>
                <a:cubicBezTo>
                  <a:pt x="21625" y="21148"/>
                  <a:pt x="21732" y="21139"/>
                  <a:pt x="21839" y="21130"/>
                </a:cubicBezTo>
                <a:cubicBezTo>
                  <a:pt x="22044" y="21103"/>
                  <a:pt x="22232" y="21076"/>
                  <a:pt x="22392" y="21049"/>
                </a:cubicBezTo>
                <a:cubicBezTo>
                  <a:pt x="22553" y="21032"/>
                  <a:pt x="22713" y="21014"/>
                  <a:pt x="22883" y="20987"/>
                </a:cubicBezTo>
                <a:cubicBezTo>
                  <a:pt x="23043" y="20960"/>
                  <a:pt x="23204" y="20925"/>
                  <a:pt x="23365" y="20898"/>
                </a:cubicBezTo>
                <a:cubicBezTo>
                  <a:pt x="23454" y="20880"/>
                  <a:pt x="23534" y="20862"/>
                  <a:pt x="23614" y="20844"/>
                </a:cubicBezTo>
                <a:cubicBezTo>
                  <a:pt x="23695" y="20826"/>
                  <a:pt x="23775" y="20800"/>
                  <a:pt x="23855" y="20782"/>
                </a:cubicBezTo>
                <a:cubicBezTo>
                  <a:pt x="24016" y="20737"/>
                  <a:pt x="24185" y="20693"/>
                  <a:pt x="24346" y="20639"/>
                </a:cubicBezTo>
                <a:lnTo>
                  <a:pt x="24819" y="20478"/>
                </a:lnTo>
                <a:cubicBezTo>
                  <a:pt x="24899" y="20443"/>
                  <a:pt x="24979" y="20416"/>
                  <a:pt x="25060" y="20389"/>
                </a:cubicBezTo>
                <a:lnTo>
                  <a:pt x="25291" y="20291"/>
                </a:lnTo>
                <a:cubicBezTo>
                  <a:pt x="25443" y="20229"/>
                  <a:pt x="25604" y="20166"/>
                  <a:pt x="25755" y="20095"/>
                </a:cubicBezTo>
                <a:cubicBezTo>
                  <a:pt x="25898" y="20024"/>
                  <a:pt x="26050" y="19952"/>
                  <a:pt x="26193" y="19881"/>
                </a:cubicBezTo>
                <a:cubicBezTo>
                  <a:pt x="26344" y="19809"/>
                  <a:pt x="26487" y="19729"/>
                  <a:pt x="26630" y="19658"/>
                </a:cubicBezTo>
                <a:cubicBezTo>
                  <a:pt x="26763" y="19577"/>
                  <a:pt x="26906" y="19497"/>
                  <a:pt x="27049" y="19426"/>
                </a:cubicBezTo>
                <a:cubicBezTo>
                  <a:pt x="27183" y="19346"/>
                  <a:pt x="27317" y="19265"/>
                  <a:pt x="27441" y="19194"/>
                </a:cubicBezTo>
                <a:cubicBezTo>
                  <a:pt x="27575" y="19114"/>
                  <a:pt x="27700" y="19033"/>
                  <a:pt x="27825" y="18953"/>
                </a:cubicBezTo>
                <a:cubicBezTo>
                  <a:pt x="28075" y="18801"/>
                  <a:pt x="28316" y="18650"/>
                  <a:pt x="28548" y="18498"/>
                </a:cubicBezTo>
                <a:cubicBezTo>
                  <a:pt x="28771" y="18355"/>
                  <a:pt x="28994" y="18221"/>
                  <a:pt x="29199" y="18088"/>
                </a:cubicBezTo>
                <a:lnTo>
                  <a:pt x="29199" y="18088"/>
                </a:lnTo>
                <a:cubicBezTo>
                  <a:pt x="28985" y="18293"/>
                  <a:pt x="28708" y="18489"/>
                  <a:pt x="28423" y="18694"/>
                </a:cubicBezTo>
                <a:cubicBezTo>
                  <a:pt x="28280" y="18792"/>
                  <a:pt x="28128" y="18882"/>
                  <a:pt x="27977" y="18980"/>
                </a:cubicBezTo>
                <a:cubicBezTo>
                  <a:pt x="27825" y="19069"/>
                  <a:pt x="27682" y="19167"/>
                  <a:pt x="27531" y="19238"/>
                </a:cubicBezTo>
                <a:cubicBezTo>
                  <a:pt x="27379" y="19319"/>
                  <a:pt x="27245" y="19399"/>
                  <a:pt x="27111" y="19470"/>
                </a:cubicBezTo>
                <a:cubicBezTo>
                  <a:pt x="26986" y="19542"/>
                  <a:pt x="26862" y="19604"/>
                  <a:pt x="26755" y="19658"/>
                </a:cubicBezTo>
                <a:cubicBezTo>
                  <a:pt x="26549" y="19774"/>
                  <a:pt x="26407" y="19863"/>
                  <a:pt x="26371" y="19916"/>
                </a:cubicBezTo>
                <a:cubicBezTo>
                  <a:pt x="26540" y="19863"/>
                  <a:pt x="26710" y="19792"/>
                  <a:pt x="26879" y="19738"/>
                </a:cubicBezTo>
                <a:cubicBezTo>
                  <a:pt x="27156" y="19613"/>
                  <a:pt x="27459" y="19453"/>
                  <a:pt x="27780" y="19283"/>
                </a:cubicBezTo>
                <a:cubicBezTo>
                  <a:pt x="28102" y="19105"/>
                  <a:pt x="28432" y="18926"/>
                  <a:pt x="28726" y="18721"/>
                </a:cubicBezTo>
                <a:cubicBezTo>
                  <a:pt x="29333" y="18337"/>
                  <a:pt x="29841" y="17909"/>
                  <a:pt x="30073" y="17624"/>
                </a:cubicBezTo>
                <a:lnTo>
                  <a:pt x="30073" y="17624"/>
                </a:lnTo>
                <a:cubicBezTo>
                  <a:pt x="29511" y="17990"/>
                  <a:pt x="29422" y="17954"/>
                  <a:pt x="29217" y="18043"/>
                </a:cubicBezTo>
                <a:cubicBezTo>
                  <a:pt x="29422" y="17874"/>
                  <a:pt x="29529" y="17758"/>
                  <a:pt x="29645" y="17633"/>
                </a:cubicBezTo>
                <a:cubicBezTo>
                  <a:pt x="29707" y="17570"/>
                  <a:pt x="29770" y="17508"/>
                  <a:pt x="29850" y="17436"/>
                </a:cubicBezTo>
                <a:cubicBezTo>
                  <a:pt x="29930" y="17356"/>
                  <a:pt x="30029" y="17276"/>
                  <a:pt x="30145" y="17160"/>
                </a:cubicBezTo>
                <a:cubicBezTo>
                  <a:pt x="30323" y="16999"/>
                  <a:pt x="30510" y="16839"/>
                  <a:pt x="30680" y="16678"/>
                </a:cubicBezTo>
                <a:cubicBezTo>
                  <a:pt x="30849" y="16518"/>
                  <a:pt x="31010" y="16366"/>
                  <a:pt x="31153" y="16241"/>
                </a:cubicBezTo>
                <a:cubicBezTo>
                  <a:pt x="31405" y="15997"/>
                  <a:pt x="31597" y="15835"/>
                  <a:pt x="31657" y="15835"/>
                </a:cubicBezTo>
                <a:cubicBezTo>
                  <a:pt x="31662" y="15835"/>
                  <a:pt x="31667" y="15836"/>
                  <a:pt x="31670" y="15840"/>
                </a:cubicBezTo>
                <a:cubicBezTo>
                  <a:pt x="31492" y="16036"/>
                  <a:pt x="31313" y="16241"/>
                  <a:pt x="31117" y="16428"/>
                </a:cubicBezTo>
                <a:cubicBezTo>
                  <a:pt x="31019" y="16518"/>
                  <a:pt x="30921" y="16616"/>
                  <a:pt x="30823" y="16705"/>
                </a:cubicBezTo>
                <a:cubicBezTo>
                  <a:pt x="30733" y="16794"/>
                  <a:pt x="30635" y="16874"/>
                  <a:pt x="30546" y="16955"/>
                </a:cubicBezTo>
                <a:cubicBezTo>
                  <a:pt x="30540" y="16972"/>
                  <a:pt x="30544" y="16980"/>
                  <a:pt x="30556" y="16980"/>
                </a:cubicBezTo>
                <a:cubicBezTo>
                  <a:pt x="30580" y="16980"/>
                  <a:pt x="30640" y="16946"/>
                  <a:pt x="30724" y="16892"/>
                </a:cubicBezTo>
                <a:cubicBezTo>
                  <a:pt x="30840" y="16803"/>
                  <a:pt x="31001" y="16660"/>
                  <a:pt x="31179" y="16500"/>
                </a:cubicBezTo>
                <a:cubicBezTo>
                  <a:pt x="31358" y="16339"/>
                  <a:pt x="31545" y="16143"/>
                  <a:pt x="31715" y="15982"/>
                </a:cubicBezTo>
                <a:cubicBezTo>
                  <a:pt x="31804" y="15893"/>
                  <a:pt x="31884" y="15813"/>
                  <a:pt x="31947" y="15733"/>
                </a:cubicBezTo>
                <a:cubicBezTo>
                  <a:pt x="32018" y="15661"/>
                  <a:pt x="32080" y="15599"/>
                  <a:pt x="32134" y="15545"/>
                </a:cubicBezTo>
                <a:lnTo>
                  <a:pt x="32134" y="15545"/>
                </a:lnTo>
                <a:cubicBezTo>
                  <a:pt x="32019" y="15627"/>
                  <a:pt x="31950" y="15659"/>
                  <a:pt x="31913" y="15659"/>
                </a:cubicBezTo>
                <a:cubicBezTo>
                  <a:pt x="31811" y="15659"/>
                  <a:pt x="31939" y="15419"/>
                  <a:pt x="31991" y="15269"/>
                </a:cubicBezTo>
                <a:cubicBezTo>
                  <a:pt x="32015" y="15204"/>
                  <a:pt x="32027" y="15154"/>
                  <a:pt x="31996" y="15154"/>
                </a:cubicBezTo>
                <a:cubicBezTo>
                  <a:pt x="31980" y="15154"/>
                  <a:pt x="31953" y="15167"/>
                  <a:pt x="31911" y="15197"/>
                </a:cubicBezTo>
                <a:cubicBezTo>
                  <a:pt x="31786" y="15278"/>
                  <a:pt x="31545" y="15518"/>
                  <a:pt x="31054" y="15973"/>
                </a:cubicBezTo>
                <a:cubicBezTo>
                  <a:pt x="31215" y="15786"/>
                  <a:pt x="31385" y="15608"/>
                  <a:pt x="31536" y="15420"/>
                </a:cubicBezTo>
                <a:cubicBezTo>
                  <a:pt x="31688" y="15233"/>
                  <a:pt x="31848" y="15046"/>
                  <a:pt x="31991" y="14849"/>
                </a:cubicBezTo>
                <a:cubicBezTo>
                  <a:pt x="32044" y="14746"/>
                  <a:pt x="32055" y="14701"/>
                  <a:pt x="32032" y="14701"/>
                </a:cubicBezTo>
                <a:cubicBezTo>
                  <a:pt x="31944" y="14701"/>
                  <a:pt x="31348" y="15383"/>
                  <a:pt x="30751" y="15902"/>
                </a:cubicBezTo>
                <a:cubicBezTo>
                  <a:pt x="30564" y="16063"/>
                  <a:pt x="30376" y="16223"/>
                  <a:pt x="30234" y="16348"/>
                </a:cubicBezTo>
                <a:cubicBezTo>
                  <a:pt x="30100" y="16446"/>
                  <a:pt x="29984" y="16526"/>
                  <a:pt x="29913" y="16571"/>
                </a:cubicBezTo>
                <a:cubicBezTo>
                  <a:pt x="30715" y="15857"/>
                  <a:pt x="31465" y="15055"/>
                  <a:pt x="32125" y="14189"/>
                </a:cubicBezTo>
                <a:lnTo>
                  <a:pt x="33374" y="4180"/>
                </a:lnTo>
                <a:lnTo>
                  <a:pt x="33115" y="4144"/>
                </a:lnTo>
                <a:cubicBezTo>
                  <a:pt x="33115" y="4114"/>
                  <a:pt x="33111" y="4101"/>
                  <a:pt x="33105" y="4101"/>
                </a:cubicBezTo>
                <a:cubicBezTo>
                  <a:pt x="33098" y="4101"/>
                  <a:pt x="33089" y="4116"/>
                  <a:pt x="33080" y="4144"/>
                </a:cubicBezTo>
                <a:lnTo>
                  <a:pt x="21277" y="2672"/>
                </a:lnTo>
                <a:cubicBezTo>
                  <a:pt x="21215" y="2645"/>
                  <a:pt x="21063" y="2610"/>
                  <a:pt x="20786" y="2556"/>
                </a:cubicBezTo>
                <a:cubicBezTo>
                  <a:pt x="20376" y="2512"/>
                  <a:pt x="20171" y="2494"/>
                  <a:pt x="19992" y="2494"/>
                </a:cubicBezTo>
                <a:cubicBezTo>
                  <a:pt x="19885" y="2485"/>
                  <a:pt x="19787" y="2485"/>
                  <a:pt x="19716" y="2485"/>
                </a:cubicBezTo>
                <a:lnTo>
                  <a:pt x="17887" y="2253"/>
                </a:lnTo>
                <a:cubicBezTo>
                  <a:pt x="17575" y="2119"/>
                  <a:pt x="17521" y="1994"/>
                  <a:pt x="16727" y="1896"/>
                </a:cubicBezTo>
                <a:cubicBezTo>
                  <a:pt x="16307" y="1855"/>
                  <a:pt x="16024" y="1839"/>
                  <a:pt x="15837" y="1839"/>
                </a:cubicBezTo>
                <a:cubicBezTo>
                  <a:pt x="15491" y="1839"/>
                  <a:pt x="15467" y="1895"/>
                  <a:pt x="15496" y="1958"/>
                </a:cubicBezTo>
                <a:lnTo>
                  <a:pt x="14845" y="1878"/>
                </a:lnTo>
                <a:cubicBezTo>
                  <a:pt x="13703" y="1584"/>
                  <a:pt x="11054" y="1147"/>
                  <a:pt x="8788" y="852"/>
                </a:cubicBezTo>
                <a:cubicBezTo>
                  <a:pt x="7378" y="727"/>
                  <a:pt x="5897" y="513"/>
                  <a:pt x="4345" y="290"/>
                </a:cubicBezTo>
                <a:cubicBezTo>
                  <a:pt x="3961" y="237"/>
                  <a:pt x="3569" y="183"/>
                  <a:pt x="3167" y="130"/>
                </a:cubicBezTo>
                <a:cubicBezTo>
                  <a:pt x="3060" y="112"/>
                  <a:pt x="2944" y="94"/>
                  <a:pt x="2837" y="85"/>
                </a:cubicBezTo>
                <a:cubicBezTo>
                  <a:pt x="2712" y="67"/>
                  <a:pt x="2579" y="49"/>
                  <a:pt x="2454" y="32"/>
                </a:cubicBezTo>
                <a:lnTo>
                  <a:pt x="2257" y="14"/>
                </a:lnTo>
                <a:lnTo>
                  <a:pt x="2213" y="5"/>
                </a:lnTo>
                <a:cubicBezTo>
                  <a:pt x="2207" y="5"/>
                  <a:pt x="2201" y="1"/>
                  <a:pt x="21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 rot="-4212832" flipH="1">
            <a:off x="7865445" y="-37020"/>
            <a:ext cx="1914391" cy="2128473"/>
            <a:chOff x="3047673" y="3054396"/>
            <a:chExt cx="2176094" cy="2419441"/>
          </a:xfrm>
        </p:grpSpPr>
        <p:sp>
          <p:nvSpPr>
            <p:cNvPr id="23" name="Google Shape;23;p3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25;p3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" name="Google Shape;33;p3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35;p3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36" name="Google Shape;36;p3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43;p3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44" name="Google Shape;44;p3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" name="Google Shape;45;p3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46" name="Google Shape;46;p3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3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3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3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3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3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" name="Google Shape;53;p3"/>
          <p:cNvGrpSpPr/>
          <p:nvPr/>
        </p:nvGrpSpPr>
        <p:grpSpPr>
          <a:xfrm rot="5232170" flipH="1">
            <a:off x="-702631" y="3308548"/>
            <a:ext cx="2176076" cy="2419421"/>
            <a:chOff x="3047673" y="3054396"/>
            <a:chExt cx="2176094" cy="2419441"/>
          </a:xfrm>
        </p:grpSpPr>
        <p:sp>
          <p:nvSpPr>
            <p:cNvPr id="54" name="Google Shape;54;p3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" name="Google Shape;56;p3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57" name="Google Shape;57;p3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" name="Google Shape;64;p3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Google Shape;66;p3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67" name="Google Shape;67;p3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3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75" name="Google Shape;75;p3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" name="Google Shape;76;p3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77" name="Google Shape;77;p3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3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3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3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3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3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84" name="Google Shape;84;p3"/>
          <p:cNvGrpSpPr/>
          <p:nvPr/>
        </p:nvGrpSpPr>
        <p:grpSpPr>
          <a:xfrm rot="-7278343" flipH="1">
            <a:off x="2355928" y="-1663602"/>
            <a:ext cx="2176077" cy="2419421"/>
            <a:chOff x="3047673" y="3054396"/>
            <a:chExt cx="2176094" cy="2419441"/>
          </a:xfrm>
        </p:grpSpPr>
        <p:sp>
          <p:nvSpPr>
            <p:cNvPr id="85" name="Google Shape;85;p3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87;p3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" name="Google Shape;95;p3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" name="Google Shape;97;p3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105;p3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106" name="Google Shape;106;p3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" name="Google Shape;107;p3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3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3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3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3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3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3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"/>
          <p:cNvSpPr txBox="1">
            <a:spLocks noGrp="1"/>
          </p:cNvSpPr>
          <p:nvPr>
            <p:ph type="body" idx="1"/>
          </p:nvPr>
        </p:nvSpPr>
        <p:spPr>
          <a:xfrm>
            <a:off x="922200" y="1997538"/>
            <a:ext cx="3649800" cy="17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6" name="Google Shape;386;p7"/>
          <p:cNvSpPr txBox="1">
            <a:spLocks noGrp="1"/>
          </p:cNvSpPr>
          <p:nvPr>
            <p:ph type="title"/>
          </p:nvPr>
        </p:nvSpPr>
        <p:spPr>
          <a:xfrm>
            <a:off x="922200" y="1375938"/>
            <a:ext cx="3649800" cy="6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7"/>
          <p:cNvSpPr/>
          <p:nvPr/>
        </p:nvSpPr>
        <p:spPr>
          <a:xfrm rot="-564802">
            <a:off x="4257847" y="-1990142"/>
            <a:ext cx="6260327" cy="3980280"/>
          </a:xfrm>
          <a:custGeom>
            <a:avLst/>
            <a:gdLst/>
            <a:ahLst/>
            <a:cxnLst/>
            <a:rect l="l" t="t" r="r" b="b"/>
            <a:pathLst>
              <a:path w="33374" h="21219" extrusionOk="0">
                <a:moveTo>
                  <a:pt x="2195" y="1"/>
                </a:moveTo>
                <a:cubicBezTo>
                  <a:pt x="2192" y="1"/>
                  <a:pt x="2189" y="2"/>
                  <a:pt x="2186" y="5"/>
                </a:cubicBezTo>
                <a:lnTo>
                  <a:pt x="2177" y="23"/>
                </a:lnTo>
                <a:lnTo>
                  <a:pt x="2115" y="103"/>
                </a:lnTo>
                <a:cubicBezTo>
                  <a:pt x="2034" y="210"/>
                  <a:pt x="1954" y="308"/>
                  <a:pt x="1883" y="415"/>
                </a:cubicBezTo>
                <a:lnTo>
                  <a:pt x="1767" y="576"/>
                </a:lnTo>
                <a:cubicBezTo>
                  <a:pt x="1731" y="629"/>
                  <a:pt x="1695" y="692"/>
                  <a:pt x="1669" y="727"/>
                </a:cubicBezTo>
                <a:cubicBezTo>
                  <a:pt x="1606" y="817"/>
                  <a:pt x="1553" y="906"/>
                  <a:pt x="1499" y="995"/>
                </a:cubicBezTo>
                <a:cubicBezTo>
                  <a:pt x="1383" y="1173"/>
                  <a:pt x="1276" y="1361"/>
                  <a:pt x="1178" y="1548"/>
                </a:cubicBezTo>
                <a:cubicBezTo>
                  <a:pt x="982" y="1932"/>
                  <a:pt x="803" y="2324"/>
                  <a:pt x="660" y="2735"/>
                </a:cubicBezTo>
                <a:cubicBezTo>
                  <a:pt x="527" y="3083"/>
                  <a:pt x="384" y="3457"/>
                  <a:pt x="277" y="3859"/>
                </a:cubicBezTo>
                <a:cubicBezTo>
                  <a:pt x="161" y="4269"/>
                  <a:pt x="72" y="4715"/>
                  <a:pt x="36" y="5179"/>
                </a:cubicBezTo>
                <a:cubicBezTo>
                  <a:pt x="0" y="5643"/>
                  <a:pt x="9" y="6125"/>
                  <a:pt x="90" y="6615"/>
                </a:cubicBezTo>
                <a:cubicBezTo>
                  <a:pt x="179" y="7106"/>
                  <a:pt x="330" y="7597"/>
                  <a:pt x="553" y="8052"/>
                </a:cubicBezTo>
                <a:cubicBezTo>
                  <a:pt x="545" y="8052"/>
                  <a:pt x="536" y="8060"/>
                  <a:pt x="518" y="8069"/>
                </a:cubicBezTo>
                <a:cubicBezTo>
                  <a:pt x="549" y="8100"/>
                  <a:pt x="573" y="8125"/>
                  <a:pt x="585" y="8125"/>
                </a:cubicBezTo>
                <a:cubicBezTo>
                  <a:pt x="586" y="8125"/>
                  <a:pt x="588" y="8124"/>
                  <a:pt x="589" y="8123"/>
                </a:cubicBezTo>
                <a:cubicBezTo>
                  <a:pt x="723" y="8471"/>
                  <a:pt x="991" y="8908"/>
                  <a:pt x="1347" y="9309"/>
                </a:cubicBezTo>
                <a:cubicBezTo>
                  <a:pt x="1713" y="9720"/>
                  <a:pt x="2168" y="10094"/>
                  <a:pt x="2623" y="10389"/>
                </a:cubicBezTo>
                <a:cubicBezTo>
                  <a:pt x="3542" y="10987"/>
                  <a:pt x="4434" y="11272"/>
                  <a:pt x="4559" y="11459"/>
                </a:cubicBezTo>
                <a:cubicBezTo>
                  <a:pt x="4675" y="11486"/>
                  <a:pt x="4791" y="11522"/>
                  <a:pt x="4907" y="11549"/>
                </a:cubicBezTo>
                <a:cubicBezTo>
                  <a:pt x="5112" y="11602"/>
                  <a:pt x="5273" y="11647"/>
                  <a:pt x="5389" y="11682"/>
                </a:cubicBezTo>
                <a:cubicBezTo>
                  <a:pt x="5496" y="11718"/>
                  <a:pt x="5567" y="11736"/>
                  <a:pt x="5612" y="11754"/>
                </a:cubicBezTo>
                <a:cubicBezTo>
                  <a:pt x="5692" y="11789"/>
                  <a:pt x="5674" y="11798"/>
                  <a:pt x="5621" y="11798"/>
                </a:cubicBezTo>
                <a:cubicBezTo>
                  <a:pt x="5531" y="11807"/>
                  <a:pt x="5353" y="11798"/>
                  <a:pt x="5799" y="11959"/>
                </a:cubicBezTo>
                <a:cubicBezTo>
                  <a:pt x="6522" y="12164"/>
                  <a:pt x="7307" y="12512"/>
                  <a:pt x="7913" y="12913"/>
                </a:cubicBezTo>
                <a:cubicBezTo>
                  <a:pt x="7985" y="12958"/>
                  <a:pt x="8065" y="13003"/>
                  <a:pt x="8136" y="13056"/>
                </a:cubicBezTo>
                <a:cubicBezTo>
                  <a:pt x="8208" y="13110"/>
                  <a:pt x="8270" y="13154"/>
                  <a:pt x="8342" y="13208"/>
                </a:cubicBezTo>
                <a:cubicBezTo>
                  <a:pt x="8466" y="13306"/>
                  <a:pt x="8600" y="13404"/>
                  <a:pt x="8707" y="13493"/>
                </a:cubicBezTo>
                <a:cubicBezTo>
                  <a:pt x="8823" y="13583"/>
                  <a:pt x="8912" y="13672"/>
                  <a:pt x="9011" y="13743"/>
                </a:cubicBezTo>
                <a:cubicBezTo>
                  <a:pt x="9100" y="13823"/>
                  <a:pt x="9189" y="13886"/>
                  <a:pt x="9269" y="13939"/>
                </a:cubicBezTo>
                <a:cubicBezTo>
                  <a:pt x="9288" y="13974"/>
                  <a:pt x="9288" y="13982"/>
                  <a:pt x="9283" y="13982"/>
                </a:cubicBezTo>
                <a:cubicBezTo>
                  <a:pt x="9279" y="13982"/>
                  <a:pt x="9271" y="13977"/>
                  <a:pt x="9267" y="13977"/>
                </a:cubicBezTo>
                <a:cubicBezTo>
                  <a:pt x="9263" y="13977"/>
                  <a:pt x="9265" y="13985"/>
                  <a:pt x="9287" y="14020"/>
                </a:cubicBezTo>
                <a:cubicBezTo>
                  <a:pt x="9341" y="14091"/>
                  <a:pt x="9403" y="14162"/>
                  <a:pt x="9457" y="14234"/>
                </a:cubicBezTo>
                <a:cubicBezTo>
                  <a:pt x="9519" y="14314"/>
                  <a:pt x="9573" y="14385"/>
                  <a:pt x="9626" y="14475"/>
                </a:cubicBezTo>
                <a:cubicBezTo>
                  <a:pt x="9742" y="14626"/>
                  <a:pt x="9849" y="14796"/>
                  <a:pt x="9956" y="14965"/>
                </a:cubicBezTo>
                <a:cubicBezTo>
                  <a:pt x="10015" y="14995"/>
                  <a:pt x="10113" y="15086"/>
                  <a:pt x="10157" y="15086"/>
                </a:cubicBezTo>
                <a:cubicBezTo>
                  <a:pt x="10180" y="15086"/>
                  <a:pt x="10189" y="15062"/>
                  <a:pt x="10170" y="14992"/>
                </a:cubicBezTo>
                <a:lnTo>
                  <a:pt x="10170" y="14992"/>
                </a:lnTo>
                <a:cubicBezTo>
                  <a:pt x="10313" y="15242"/>
                  <a:pt x="10483" y="15438"/>
                  <a:pt x="10679" y="15822"/>
                </a:cubicBezTo>
                <a:cubicBezTo>
                  <a:pt x="10917" y="16221"/>
                  <a:pt x="10957" y="16310"/>
                  <a:pt x="10923" y="16310"/>
                </a:cubicBezTo>
                <a:cubicBezTo>
                  <a:pt x="10918" y="16310"/>
                  <a:pt x="10911" y="16307"/>
                  <a:pt x="10902" y="16303"/>
                </a:cubicBezTo>
                <a:cubicBezTo>
                  <a:pt x="10872" y="16289"/>
                  <a:pt x="10823" y="16249"/>
                  <a:pt x="10801" y="16249"/>
                </a:cubicBezTo>
                <a:cubicBezTo>
                  <a:pt x="10783" y="16249"/>
                  <a:pt x="10782" y="16274"/>
                  <a:pt x="10822" y="16357"/>
                </a:cubicBezTo>
                <a:cubicBezTo>
                  <a:pt x="11018" y="16651"/>
                  <a:pt x="11241" y="16946"/>
                  <a:pt x="11508" y="17222"/>
                </a:cubicBezTo>
                <a:cubicBezTo>
                  <a:pt x="11571" y="17294"/>
                  <a:pt x="11633" y="17365"/>
                  <a:pt x="11705" y="17428"/>
                </a:cubicBezTo>
                <a:cubicBezTo>
                  <a:pt x="11740" y="17463"/>
                  <a:pt x="11776" y="17499"/>
                  <a:pt x="11812" y="17526"/>
                </a:cubicBezTo>
                <a:lnTo>
                  <a:pt x="11910" y="17615"/>
                </a:lnTo>
                <a:cubicBezTo>
                  <a:pt x="12044" y="17731"/>
                  <a:pt x="12186" y="17856"/>
                  <a:pt x="12320" y="17972"/>
                </a:cubicBezTo>
                <a:lnTo>
                  <a:pt x="12427" y="18061"/>
                </a:lnTo>
                <a:lnTo>
                  <a:pt x="12534" y="18141"/>
                </a:lnTo>
                <a:lnTo>
                  <a:pt x="12748" y="18311"/>
                </a:lnTo>
                <a:lnTo>
                  <a:pt x="12963" y="18480"/>
                </a:lnTo>
                <a:lnTo>
                  <a:pt x="13070" y="18569"/>
                </a:lnTo>
                <a:lnTo>
                  <a:pt x="13186" y="18641"/>
                </a:lnTo>
                <a:lnTo>
                  <a:pt x="13641" y="18953"/>
                </a:lnTo>
                <a:cubicBezTo>
                  <a:pt x="13712" y="19015"/>
                  <a:pt x="13792" y="19060"/>
                  <a:pt x="13873" y="19105"/>
                </a:cubicBezTo>
                <a:lnTo>
                  <a:pt x="14113" y="19247"/>
                </a:lnTo>
                <a:cubicBezTo>
                  <a:pt x="14417" y="19453"/>
                  <a:pt x="14747" y="19613"/>
                  <a:pt x="15068" y="19783"/>
                </a:cubicBezTo>
                <a:cubicBezTo>
                  <a:pt x="15237" y="19863"/>
                  <a:pt x="15398" y="19934"/>
                  <a:pt x="15568" y="20015"/>
                </a:cubicBezTo>
                <a:cubicBezTo>
                  <a:pt x="15648" y="20050"/>
                  <a:pt x="15728" y="20095"/>
                  <a:pt x="15808" y="20122"/>
                </a:cubicBezTo>
                <a:cubicBezTo>
                  <a:pt x="15898" y="20157"/>
                  <a:pt x="15978" y="20193"/>
                  <a:pt x="16058" y="20220"/>
                </a:cubicBezTo>
                <a:cubicBezTo>
                  <a:pt x="16147" y="20255"/>
                  <a:pt x="16228" y="20291"/>
                  <a:pt x="16308" y="20318"/>
                </a:cubicBezTo>
                <a:cubicBezTo>
                  <a:pt x="16388" y="20354"/>
                  <a:pt x="16477" y="20389"/>
                  <a:pt x="16558" y="20416"/>
                </a:cubicBezTo>
                <a:cubicBezTo>
                  <a:pt x="16727" y="20470"/>
                  <a:pt x="16897" y="20523"/>
                  <a:pt x="17057" y="20577"/>
                </a:cubicBezTo>
                <a:cubicBezTo>
                  <a:pt x="17138" y="20612"/>
                  <a:pt x="17227" y="20630"/>
                  <a:pt x="17307" y="20657"/>
                </a:cubicBezTo>
                <a:cubicBezTo>
                  <a:pt x="17387" y="20675"/>
                  <a:pt x="17468" y="20702"/>
                  <a:pt x="17557" y="20719"/>
                </a:cubicBezTo>
                <a:cubicBezTo>
                  <a:pt x="17718" y="20764"/>
                  <a:pt x="17878" y="20817"/>
                  <a:pt x="18048" y="20844"/>
                </a:cubicBezTo>
                <a:cubicBezTo>
                  <a:pt x="18039" y="20898"/>
                  <a:pt x="18217" y="20960"/>
                  <a:pt x="18520" y="21041"/>
                </a:cubicBezTo>
                <a:cubicBezTo>
                  <a:pt x="18672" y="21076"/>
                  <a:pt x="18850" y="21103"/>
                  <a:pt x="19056" y="21130"/>
                </a:cubicBezTo>
                <a:cubicBezTo>
                  <a:pt x="19261" y="21165"/>
                  <a:pt x="19484" y="21183"/>
                  <a:pt x="19716" y="21192"/>
                </a:cubicBezTo>
                <a:cubicBezTo>
                  <a:pt x="19832" y="21201"/>
                  <a:pt x="19957" y="21219"/>
                  <a:pt x="20073" y="21219"/>
                </a:cubicBezTo>
                <a:lnTo>
                  <a:pt x="20438" y="21219"/>
                </a:lnTo>
                <a:cubicBezTo>
                  <a:pt x="20563" y="21219"/>
                  <a:pt x="20688" y="21219"/>
                  <a:pt x="20804" y="21210"/>
                </a:cubicBezTo>
                <a:cubicBezTo>
                  <a:pt x="20929" y="21201"/>
                  <a:pt x="21045" y="21201"/>
                  <a:pt x="21170" y="21192"/>
                </a:cubicBezTo>
                <a:cubicBezTo>
                  <a:pt x="21286" y="21183"/>
                  <a:pt x="21402" y="21174"/>
                  <a:pt x="21509" y="21165"/>
                </a:cubicBezTo>
                <a:cubicBezTo>
                  <a:pt x="21625" y="21148"/>
                  <a:pt x="21732" y="21139"/>
                  <a:pt x="21839" y="21130"/>
                </a:cubicBezTo>
                <a:cubicBezTo>
                  <a:pt x="22044" y="21103"/>
                  <a:pt x="22232" y="21076"/>
                  <a:pt x="22392" y="21049"/>
                </a:cubicBezTo>
                <a:cubicBezTo>
                  <a:pt x="22553" y="21032"/>
                  <a:pt x="22713" y="21014"/>
                  <a:pt x="22883" y="20987"/>
                </a:cubicBezTo>
                <a:cubicBezTo>
                  <a:pt x="23043" y="20960"/>
                  <a:pt x="23204" y="20925"/>
                  <a:pt x="23365" y="20898"/>
                </a:cubicBezTo>
                <a:cubicBezTo>
                  <a:pt x="23454" y="20880"/>
                  <a:pt x="23534" y="20862"/>
                  <a:pt x="23614" y="20844"/>
                </a:cubicBezTo>
                <a:cubicBezTo>
                  <a:pt x="23695" y="20826"/>
                  <a:pt x="23775" y="20800"/>
                  <a:pt x="23855" y="20782"/>
                </a:cubicBezTo>
                <a:cubicBezTo>
                  <a:pt x="24016" y="20737"/>
                  <a:pt x="24185" y="20693"/>
                  <a:pt x="24346" y="20639"/>
                </a:cubicBezTo>
                <a:lnTo>
                  <a:pt x="24819" y="20478"/>
                </a:lnTo>
                <a:cubicBezTo>
                  <a:pt x="24899" y="20443"/>
                  <a:pt x="24979" y="20416"/>
                  <a:pt x="25060" y="20389"/>
                </a:cubicBezTo>
                <a:lnTo>
                  <a:pt x="25291" y="20291"/>
                </a:lnTo>
                <a:cubicBezTo>
                  <a:pt x="25443" y="20229"/>
                  <a:pt x="25604" y="20166"/>
                  <a:pt x="25755" y="20095"/>
                </a:cubicBezTo>
                <a:cubicBezTo>
                  <a:pt x="25898" y="20024"/>
                  <a:pt x="26050" y="19952"/>
                  <a:pt x="26193" y="19881"/>
                </a:cubicBezTo>
                <a:cubicBezTo>
                  <a:pt x="26344" y="19809"/>
                  <a:pt x="26487" y="19729"/>
                  <a:pt x="26630" y="19658"/>
                </a:cubicBezTo>
                <a:cubicBezTo>
                  <a:pt x="26763" y="19577"/>
                  <a:pt x="26906" y="19497"/>
                  <a:pt x="27049" y="19426"/>
                </a:cubicBezTo>
                <a:cubicBezTo>
                  <a:pt x="27183" y="19346"/>
                  <a:pt x="27317" y="19265"/>
                  <a:pt x="27441" y="19194"/>
                </a:cubicBezTo>
                <a:cubicBezTo>
                  <a:pt x="27575" y="19114"/>
                  <a:pt x="27700" y="19033"/>
                  <a:pt x="27825" y="18953"/>
                </a:cubicBezTo>
                <a:cubicBezTo>
                  <a:pt x="28075" y="18801"/>
                  <a:pt x="28316" y="18650"/>
                  <a:pt x="28548" y="18498"/>
                </a:cubicBezTo>
                <a:cubicBezTo>
                  <a:pt x="28771" y="18355"/>
                  <a:pt x="28994" y="18221"/>
                  <a:pt x="29199" y="18088"/>
                </a:cubicBezTo>
                <a:lnTo>
                  <a:pt x="29199" y="18088"/>
                </a:lnTo>
                <a:cubicBezTo>
                  <a:pt x="28985" y="18293"/>
                  <a:pt x="28708" y="18489"/>
                  <a:pt x="28423" y="18694"/>
                </a:cubicBezTo>
                <a:cubicBezTo>
                  <a:pt x="28280" y="18792"/>
                  <a:pt x="28128" y="18882"/>
                  <a:pt x="27977" y="18980"/>
                </a:cubicBezTo>
                <a:cubicBezTo>
                  <a:pt x="27825" y="19069"/>
                  <a:pt x="27682" y="19167"/>
                  <a:pt x="27531" y="19238"/>
                </a:cubicBezTo>
                <a:cubicBezTo>
                  <a:pt x="27379" y="19319"/>
                  <a:pt x="27245" y="19399"/>
                  <a:pt x="27111" y="19470"/>
                </a:cubicBezTo>
                <a:cubicBezTo>
                  <a:pt x="26986" y="19542"/>
                  <a:pt x="26862" y="19604"/>
                  <a:pt x="26755" y="19658"/>
                </a:cubicBezTo>
                <a:cubicBezTo>
                  <a:pt x="26549" y="19774"/>
                  <a:pt x="26407" y="19863"/>
                  <a:pt x="26371" y="19916"/>
                </a:cubicBezTo>
                <a:cubicBezTo>
                  <a:pt x="26540" y="19863"/>
                  <a:pt x="26710" y="19792"/>
                  <a:pt x="26879" y="19738"/>
                </a:cubicBezTo>
                <a:cubicBezTo>
                  <a:pt x="27156" y="19613"/>
                  <a:pt x="27459" y="19453"/>
                  <a:pt x="27780" y="19283"/>
                </a:cubicBezTo>
                <a:cubicBezTo>
                  <a:pt x="28102" y="19105"/>
                  <a:pt x="28432" y="18926"/>
                  <a:pt x="28726" y="18721"/>
                </a:cubicBezTo>
                <a:cubicBezTo>
                  <a:pt x="29333" y="18337"/>
                  <a:pt x="29841" y="17909"/>
                  <a:pt x="30073" y="17624"/>
                </a:cubicBezTo>
                <a:lnTo>
                  <a:pt x="30073" y="17624"/>
                </a:lnTo>
                <a:cubicBezTo>
                  <a:pt x="29511" y="17990"/>
                  <a:pt x="29422" y="17954"/>
                  <a:pt x="29217" y="18043"/>
                </a:cubicBezTo>
                <a:cubicBezTo>
                  <a:pt x="29422" y="17874"/>
                  <a:pt x="29529" y="17758"/>
                  <a:pt x="29645" y="17633"/>
                </a:cubicBezTo>
                <a:cubicBezTo>
                  <a:pt x="29707" y="17570"/>
                  <a:pt x="29770" y="17508"/>
                  <a:pt x="29850" y="17436"/>
                </a:cubicBezTo>
                <a:cubicBezTo>
                  <a:pt x="29930" y="17356"/>
                  <a:pt x="30029" y="17276"/>
                  <a:pt x="30145" y="17160"/>
                </a:cubicBezTo>
                <a:cubicBezTo>
                  <a:pt x="30323" y="16999"/>
                  <a:pt x="30510" y="16839"/>
                  <a:pt x="30680" y="16678"/>
                </a:cubicBezTo>
                <a:cubicBezTo>
                  <a:pt x="30849" y="16518"/>
                  <a:pt x="31010" y="16366"/>
                  <a:pt x="31153" y="16241"/>
                </a:cubicBezTo>
                <a:cubicBezTo>
                  <a:pt x="31405" y="15997"/>
                  <a:pt x="31597" y="15835"/>
                  <a:pt x="31657" y="15835"/>
                </a:cubicBezTo>
                <a:cubicBezTo>
                  <a:pt x="31662" y="15835"/>
                  <a:pt x="31667" y="15836"/>
                  <a:pt x="31670" y="15840"/>
                </a:cubicBezTo>
                <a:cubicBezTo>
                  <a:pt x="31492" y="16036"/>
                  <a:pt x="31313" y="16241"/>
                  <a:pt x="31117" y="16428"/>
                </a:cubicBezTo>
                <a:cubicBezTo>
                  <a:pt x="31019" y="16518"/>
                  <a:pt x="30921" y="16616"/>
                  <a:pt x="30823" y="16705"/>
                </a:cubicBezTo>
                <a:cubicBezTo>
                  <a:pt x="30733" y="16794"/>
                  <a:pt x="30635" y="16874"/>
                  <a:pt x="30546" y="16955"/>
                </a:cubicBezTo>
                <a:cubicBezTo>
                  <a:pt x="30540" y="16972"/>
                  <a:pt x="30544" y="16980"/>
                  <a:pt x="30556" y="16980"/>
                </a:cubicBezTo>
                <a:cubicBezTo>
                  <a:pt x="30580" y="16980"/>
                  <a:pt x="30640" y="16946"/>
                  <a:pt x="30724" y="16892"/>
                </a:cubicBezTo>
                <a:cubicBezTo>
                  <a:pt x="30840" y="16803"/>
                  <a:pt x="31001" y="16660"/>
                  <a:pt x="31179" y="16500"/>
                </a:cubicBezTo>
                <a:cubicBezTo>
                  <a:pt x="31358" y="16339"/>
                  <a:pt x="31545" y="16143"/>
                  <a:pt x="31715" y="15982"/>
                </a:cubicBezTo>
                <a:cubicBezTo>
                  <a:pt x="31804" y="15893"/>
                  <a:pt x="31884" y="15813"/>
                  <a:pt x="31947" y="15733"/>
                </a:cubicBezTo>
                <a:cubicBezTo>
                  <a:pt x="32018" y="15661"/>
                  <a:pt x="32080" y="15599"/>
                  <a:pt x="32134" y="15545"/>
                </a:cubicBezTo>
                <a:lnTo>
                  <a:pt x="32134" y="15545"/>
                </a:lnTo>
                <a:cubicBezTo>
                  <a:pt x="32019" y="15627"/>
                  <a:pt x="31950" y="15659"/>
                  <a:pt x="31913" y="15659"/>
                </a:cubicBezTo>
                <a:cubicBezTo>
                  <a:pt x="31811" y="15659"/>
                  <a:pt x="31939" y="15419"/>
                  <a:pt x="31991" y="15269"/>
                </a:cubicBezTo>
                <a:cubicBezTo>
                  <a:pt x="32015" y="15204"/>
                  <a:pt x="32027" y="15154"/>
                  <a:pt x="31996" y="15154"/>
                </a:cubicBezTo>
                <a:cubicBezTo>
                  <a:pt x="31980" y="15154"/>
                  <a:pt x="31953" y="15167"/>
                  <a:pt x="31911" y="15197"/>
                </a:cubicBezTo>
                <a:cubicBezTo>
                  <a:pt x="31786" y="15278"/>
                  <a:pt x="31545" y="15518"/>
                  <a:pt x="31054" y="15973"/>
                </a:cubicBezTo>
                <a:cubicBezTo>
                  <a:pt x="31215" y="15786"/>
                  <a:pt x="31385" y="15608"/>
                  <a:pt x="31536" y="15420"/>
                </a:cubicBezTo>
                <a:cubicBezTo>
                  <a:pt x="31688" y="15233"/>
                  <a:pt x="31848" y="15046"/>
                  <a:pt x="31991" y="14849"/>
                </a:cubicBezTo>
                <a:cubicBezTo>
                  <a:pt x="32044" y="14746"/>
                  <a:pt x="32055" y="14701"/>
                  <a:pt x="32032" y="14701"/>
                </a:cubicBezTo>
                <a:cubicBezTo>
                  <a:pt x="31944" y="14701"/>
                  <a:pt x="31348" y="15383"/>
                  <a:pt x="30751" y="15902"/>
                </a:cubicBezTo>
                <a:cubicBezTo>
                  <a:pt x="30564" y="16063"/>
                  <a:pt x="30376" y="16223"/>
                  <a:pt x="30234" y="16348"/>
                </a:cubicBezTo>
                <a:cubicBezTo>
                  <a:pt x="30100" y="16446"/>
                  <a:pt x="29984" y="16526"/>
                  <a:pt x="29913" y="16571"/>
                </a:cubicBezTo>
                <a:cubicBezTo>
                  <a:pt x="30715" y="15857"/>
                  <a:pt x="31465" y="15055"/>
                  <a:pt x="32125" y="14189"/>
                </a:cubicBezTo>
                <a:lnTo>
                  <a:pt x="33374" y="4180"/>
                </a:lnTo>
                <a:lnTo>
                  <a:pt x="33115" y="4144"/>
                </a:lnTo>
                <a:cubicBezTo>
                  <a:pt x="33115" y="4114"/>
                  <a:pt x="33111" y="4101"/>
                  <a:pt x="33105" y="4101"/>
                </a:cubicBezTo>
                <a:cubicBezTo>
                  <a:pt x="33098" y="4101"/>
                  <a:pt x="33089" y="4116"/>
                  <a:pt x="33080" y="4144"/>
                </a:cubicBezTo>
                <a:lnTo>
                  <a:pt x="21277" y="2672"/>
                </a:lnTo>
                <a:cubicBezTo>
                  <a:pt x="21215" y="2645"/>
                  <a:pt x="21063" y="2610"/>
                  <a:pt x="20786" y="2556"/>
                </a:cubicBezTo>
                <a:cubicBezTo>
                  <a:pt x="20376" y="2512"/>
                  <a:pt x="20171" y="2494"/>
                  <a:pt x="19992" y="2494"/>
                </a:cubicBezTo>
                <a:cubicBezTo>
                  <a:pt x="19885" y="2485"/>
                  <a:pt x="19787" y="2485"/>
                  <a:pt x="19716" y="2485"/>
                </a:cubicBezTo>
                <a:lnTo>
                  <a:pt x="17887" y="2253"/>
                </a:lnTo>
                <a:cubicBezTo>
                  <a:pt x="17575" y="2119"/>
                  <a:pt x="17521" y="1994"/>
                  <a:pt x="16727" y="1896"/>
                </a:cubicBezTo>
                <a:cubicBezTo>
                  <a:pt x="16307" y="1855"/>
                  <a:pt x="16024" y="1839"/>
                  <a:pt x="15837" y="1839"/>
                </a:cubicBezTo>
                <a:cubicBezTo>
                  <a:pt x="15491" y="1839"/>
                  <a:pt x="15467" y="1895"/>
                  <a:pt x="15496" y="1958"/>
                </a:cubicBezTo>
                <a:lnTo>
                  <a:pt x="14845" y="1878"/>
                </a:lnTo>
                <a:cubicBezTo>
                  <a:pt x="13703" y="1584"/>
                  <a:pt x="11054" y="1147"/>
                  <a:pt x="8788" y="852"/>
                </a:cubicBezTo>
                <a:cubicBezTo>
                  <a:pt x="7378" y="727"/>
                  <a:pt x="5897" y="513"/>
                  <a:pt x="4345" y="290"/>
                </a:cubicBezTo>
                <a:cubicBezTo>
                  <a:pt x="3961" y="237"/>
                  <a:pt x="3569" y="183"/>
                  <a:pt x="3167" y="130"/>
                </a:cubicBezTo>
                <a:cubicBezTo>
                  <a:pt x="3060" y="112"/>
                  <a:pt x="2944" y="94"/>
                  <a:pt x="2837" y="85"/>
                </a:cubicBezTo>
                <a:cubicBezTo>
                  <a:pt x="2712" y="67"/>
                  <a:pt x="2579" y="49"/>
                  <a:pt x="2454" y="32"/>
                </a:cubicBezTo>
                <a:lnTo>
                  <a:pt x="2257" y="14"/>
                </a:lnTo>
                <a:lnTo>
                  <a:pt x="2213" y="5"/>
                </a:lnTo>
                <a:cubicBezTo>
                  <a:pt x="2207" y="5"/>
                  <a:pt x="2201" y="1"/>
                  <a:pt x="21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7"/>
          <p:cNvSpPr/>
          <p:nvPr/>
        </p:nvSpPr>
        <p:spPr>
          <a:xfrm rot="8100000">
            <a:off x="4676935" y="4029656"/>
            <a:ext cx="6260338" cy="3980287"/>
          </a:xfrm>
          <a:custGeom>
            <a:avLst/>
            <a:gdLst/>
            <a:ahLst/>
            <a:cxnLst/>
            <a:rect l="l" t="t" r="r" b="b"/>
            <a:pathLst>
              <a:path w="33374" h="21219" extrusionOk="0">
                <a:moveTo>
                  <a:pt x="2195" y="1"/>
                </a:moveTo>
                <a:cubicBezTo>
                  <a:pt x="2192" y="1"/>
                  <a:pt x="2189" y="2"/>
                  <a:pt x="2186" y="5"/>
                </a:cubicBezTo>
                <a:lnTo>
                  <a:pt x="2177" y="23"/>
                </a:lnTo>
                <a:lnTo>
                  <a:pt x="2115" y="103"/>
                </a:lnTo>
                <a:cubicBezTo>
                  <a:pt x="2034" y="210"/>
                  <a:pt x="1954" y="308"/>
                  <a:pt x="1883" y="415"/>
                </a:cubicBezTo>
                <a:lnTo>
                  <a:pt x="1767" y="576"/>
                </a:lnTo>
                <a:cubicBezTo>
                  <a:pt x="1731" y="629"/>
                  <a:pt x="1695" y="692"/>
                  <a:pt x="1669" y="727"/>
                </a:cubicBezTo>
                <a:cubicBezTo>
                  <a:pt x="1606" y="817"/>
                  <a:pt x="1553" y="906"/>
                  <a:pt x="1499" y="995"/>
                </a:cubicBezTo>
                <a:cubicBezTo>
                  <a:pt x="1383" y="1173"/>
                  <a:pt x="1276" y="1361"/>
                  <a:pt x="1178" y="1548"/>
                </a:cubicBezTo>
                <a:cubicBezTo>
                  <a:pt x="982" y="1932"/>
                  <a:pt x="803" y="2324"/>
                  <a:pt x="660" y="2735"/>
                </a:cubicBezTo>
                <a:cubicBezTo>
                  <a:pt x="527" y="3083"/>
                  <a:pt x="384" y="3457"/>
                  <a:pt x="277" y="3859"/>
                </a:cubicBezTo>
                <a:cubicBezTo>
                  <a:pt x="161" y="4269"/>
                  <a:pt x="72" y="4715"/>
                  <a:pt x="36" y="5179"/>
                </a:cubicBezTo>
                <a:cubicBezTo>
                  <a:pt x="0" y="5643"/>
                  <a:pt x="9" y="6125"/>
                  <a:pt x="90" y="6615"/>
                </a:cubicBezTo>
                <a:cubicBezTo>
                  <a:pt x="179" y="7106"/>
                  <a:pt x="330" y="7597"/>
                  <a:pt x="553" y="8052"/>
                </a:cubicBezTo>
                <a:cubicBezTo>
                  <a:pt x="545" y="8052"/>
                  <a:pt x="536" y="8060"/>
                  <a:pt x="518" y="8069"/>
                </a:cubicBezTo>
                <a:cubicBezTo>
                  <a:pt x="549" y="8100"/>
                  <a:pt x="573" y="8125"/>
                  <a:pt x="585" y="8125"/>
                </a:cubicBezTo>
                <a:cubicBezTo>
                  <a:pt x="586" y="8125"/>
                  <a:pt x="588" y="8124"/>
                  <a:pt x="589" y="8123"/>
                </a:cubicBezTo>
                <a:cubicBezTo>
                  <a:pt x="723" y="8471"/>
                  <a:pt x="991" y="8908"/>
                  <a:pt x="1347" y="9309"/>
                </a:cubicBezTo>
                <a:cubicBezTo>
                  <a:pt x="1713" y="9720"/>
                  <a:pt x="2168" y="10094"/>
                  <a:pt x="2623" y="10389"/>
                </a:cubicBezTo>
                <a:cubicBezTo>
                  <a:pt x="3542" y="10987"/>
                  <a:pt x="4434" y="11272"/>
                  <a:pt x="4559" y="11459"/>
                </a:cubicBezTo>
                <a:cubicBezTo>
                  <a:pt x="4675" y="11486"/>
                  <a:pt x="4791" y="11522"/>
                  <a:pt x="4907" y="11549"/>
                </a:cubicBezTo>
                <a:cubicBezTo>
                  <a:pt x="5112" y="11602"/>
                  <a:pt x="5273" y="11647"/>
                  <a:pt x="5389" y="11682"/>
                </a:cubicBezTo>
                <a:cubicBezTo>
                  <a:pt x="5496" y="11718"/>
                  <a:pt x="5567" y="11736"/>
                  <a:pt x="5612" y="11754"/>
                </a:cubicBezTo>
                <a:cubicBezTo>
                  <a:pt x="5692" y="11789"/>
                  <a:pt x="5674" y="11798"/>
                  <a:pt x="5621" y="11798"/>
                </a:cubicBezTo>
                <a:cubicBezTo>
                  <a:pt x="5531" y="11807"/>
                  <a:pt x="5353" y="11798"/>
                  <a:pt x="5799" y="11959"/>
                </a:cubicBezTo>
                <a:cubicBezTo>
                  <a:pt x="6522" y="12164"/>
                  <a:pt x="7307" y="12512"/>
                  <a:pt x="7913" y="12913"/>
                </a:cubicBezTo>
                <a:cubicBezTo>
                  <a:pt x="7985" y="12958"/>
                  <a:pt x="8065" y="13003"/>
                  <a:pt x="8136" y="13056"/>
                </a:cubicBezTo>
                <a:cubicBezTo>
                  <a:pt x="8208" y="13110"/>
                  <a:pt x="8270" y="13154"/>
                  <a:pt x="8342" y="13208"/>
                </a:cubicBezTo>
                <a:cubicBezTo>
                  <a:pt x="8466" y="13306"/>
                  <a:pt x="8600" y="13404"/>
                  <a:pt x="8707" y="13493"/>
                </a:cubicBezTo>
                <a:cubicBezTo>
                  <a:pt x="8823" y="13583"/>
                  <a:pt x="8912" y="13672"/>
                  <a:pt x="9011" y="13743"/>
                </a:cubicBezTo>
                <a:cubicBezTo>
                  <a:pt x="9100" y="13823"/>
                  <a:pt x="9189" y="13886"/>
                  <a:pt x="9269" y="13939"/>
                </a:cubicBezTo>
                <a:cubicBezTo>
                  <a:pt x="9288" y="13974"/>
                  <a:pt x="9288" y="13982"/>
                  <a:pt x="9283" y="13982"/>
                </a:cubicBezTo>
                <a:cubicBezTo>
                  <a:pt x="9279" y="13982"/>
                  <a:pt x="9271" y="13977"/>
                  <a:pt x="9267" y="13977"/>
                </a:cubicBezTo>
                <a:cubicBezTo>
                  <a:pt x="9263" y="13977"/>
                  <a:pt x="9265" y="13985"/>
                  <a:pt x="9287" y="14020"/>
                </a:cubicBezTo>
                <a:cubicBezTo>
                  <a:pt x="9341" y="14091"/>
                  <a:pt x="9403" y="14162"/>
                  <a:pt x="9457" y="14234"/>
                </a:cubicBezTo>
                <a:cubicBezTo>
                  <a:pt x="9519" y="14314"/>
                  <a:pt x="9573" y="14385"/>
                  <a:pt x="9626" y="14475"/>
                </a:cubicBezTo>
                <a:cubicBezTo>
                  <a:pt x="9742" y="14626"/>
                  <a:pt x="9849" y="14796"/>
                  <a:pt x="9956" y="14965"/>
                </a:cubicBezTo>
                <a:cubicBezTo>
                  <a:pt x="10015" y="14995"/>
                  <a:pt x="10113" y="15086"/>
                  <a:pt x="10157" y="15086"/>
                </a:cubicBezTo>
                <a:cubicBezTo>
                  <a:pt x="10180" y="15086"/>
                  <a:pt x="10189" y="15062"/>
                  <a:pt x="10170" y="14992"/>
                </a:cubicBezTo>
                <a:lnTo>
                  <a:pt x="10170" y="14992"/>
                </a:lnTo>
                <a:cubicBezTo>
                  <a:pt x="10313" y="15242"/>
                  <a:pt x="10483" y="15438"/>
                  <a:pt x="10679" y="15822"/>
                </a:cubicBezTo>
                <a:cubicBezTo>
                  <a:pt x="10917" y="16221"/>
                  <a:pt x="10957" y="16310"/>
                  <a:pt x="10923" y="16310"/>
                </a:cubicBezTo>
                <a:cubicBezTo>
                  <a:pt x="10918" y="16310"/>
                  <a:pt x="10911" y="16307"/>
                  <a:pt x="10902" y="16303"/>
                </a:cubicBezTo>
                <a:cubicBezTo>
                  <a:pt x="10872" y="16289"/>
                  <a:pt x="10823" y="16249"/>
                  <a:pt x="10801" y="16249"/>
                </a:cubicBezTo>
                <a:cubicBezTo>
                  <a:pt x="10783" y="16249"/>
                  <a:pt x="10782" y="16274"/>
                  <a:pt x="10822" y="16357"/>
                </a:cubicBezTo>
                <a:cubicBezTo>
                  <a:pt x="11018" y="16651"/>
                  <a:pt x="11241" y="16946"/>
                  <a:pt x="11508" y="17222"/>
                </a:cubicBezTo>
                <a:cubicBezTo>
                  <a:pt x="11571" y="17294"/>
                  <a:pt x="11633" y="17365"/>
                  <a:pt x="11705" y="17428"/>
                </a:cubicBezTo>
                <a:cubicBezTo>
                  <a:pt x="11740" y="17463"/>
                  <a:pt x="11776" y="17499"/>
                  <a:pt x="11812" y="17526"/>
                </a:cubicBezTo>
                <a:lnTo>
                  <a:pt x="11910" y="17615"/>
                </a:lnTo>
                <a:cubicBezTo>
                  <a:pt x="12044" y="17731"/>
                  <a:pt x="12186" y="17856"/>
                  <a:pt x="12320" y="17972"/>
                </a:cubicBezTo>
                <a:lnTo>
                  <a:pt x="12427" y="18061"/>
                </a:lnTo>
                <a:lnTo>
                  <a:pt x="12534" y="18141"/>
                </a:lnTo>
                <a:lnTo>
                  <a:pt x="12748" y="18311"/>
                </a:lnTo>
                <a:lnTo>
                  <a:pt x="12963" y="18480"/>
                </a:lnTo>
                <a:lnTo>
                  <a:pt x="13070" y="18569"/>
                </a:lnTo>
                <a:lnTo>
                  <a:pt x="13186" y="18641"/>
                </a:lnTo>
                <a:lnTo>
                  <a:pt x="13641" y="18953"/>
                </a:lnTo>
                <a:cubicBezTo>
                  <a:pt x="13712" y="19015"/>
                  <a:pt x="13792" y="19060"/>
                  <a:pt x="13873" y="19105"/>
                </a:cubicBezTo>
                <a:lnTo>
                  <a:pt x="14113" y="19247"/>
                </a:lnTo>
                <a:cubicBezTo>
                  <a:pt x="14417" y="19453"/>
                  <a:pt x="14747" y="19613"/>
                  <a:pt x="15068" y="19783"/>
                </a:cubicBezTo>
                <a:cubicBezTo>
                  <a:pt x="15237" y="19863"/>
                  <a:pt x="15398" y="19934"/>
                  <a:pt x="15568" y="20015"/>
                </a:cubicBezTo>
                <a:cubicBezTo>
                  <a:pt x="15648" y="20050"/>
                  <a:pt x="15728" y="20095"/>
                  <a:pt x="15808" y="20122"/>
                </a:cubicBezTo>
                <a:cubicBezTo>
                  <a:pt x="15898" y="20157"/>
                  <a:pt x="15978" y="20193"/>
                  <a:pt x="16058" y="20220"/>
                </a:cubicBezTo>
                <a:cubicBezTo>
                  <a:pt x="16147" y="20255"/>
                  <a:pt x="16228" y="20291"/>
                  <a:pt x="16308" y="20318"/>
                </a:cubicBezTo>
                <a:cubicBezTo>
                  <a:pt x="16388" y="20354"/>
                  <a:pt x="16477" y="20389"/>
                  <a:pt x="16558" y="20416"/>
                </a:cubicBezTo>
                <a:cubicBezTo>
                  <a:pt x="16727" y="20470"/>
                  <a:pt x="16897" y="20523"/>
                  <a:pt x="17057" y="20577"/>
                </a:cubicBezTo>
                <a:cubicBezTo>
                  <a:pt x="17138" y="20612"/>
                  <a:pt x="17227" y="20630"/>
                  <a:pt x="17307" y="20657"/>
                </a:cubicBezTo>
                <a:cubicBezTo>
                  <a:pt x="17387" y="20675"/>
                  <a:pt x="17468" y="20702"/>
                  <a:pt x="17557" y="20719"/>
                </a:cubicBezTo>
                <a:cubicBezTo>
                  <a:pt x="17718" y="20764"/>
                  <a:pt x="17878" y="20817"/>
                  <a:pt x="18048" y="20844"/>
                </a:cubicBezTo>
                <a:cubicBezTo>
                  <a:pt x="18039" y="20898"/>
                  <a:pt x="18217" y="20960"/>
                  <a:pt x="18520" y="21041"/>
                </a:cubicBezTo>
                <a:cubicBezTo>
                  <a:pt x="18672" y="21076"/>
                  <a:pt x="18850" y="21103"/>
                  <a:pt x="19056" y="21130"/>
                </a:cubicBezTo>
                <a:cubicBezTo>
                  <a:pt x="19261" y="21165"/>
                  <a:pt x="19484" y="21183"/>
                  <a:pt x="19716" y="21192"/>
                </a:cubicBezTo>
                <a:cubicBezTo>
                  <a:pt x="19832" y="21201"/>
                  <a:pt x="19957" y="21219"/>
                  <a:pt x="20073" y="21219"/>
                </a:cubicBezTo>
                <a:lnTo>
                  <a:pt x="20438" y="21219"/>
                </a:lnTo>
                <a:cubicBezTo>
                  <a:pt x="20563" y="21219"/>
                  <a:pt x="20688" y="21219"/>
                  <a:pt x="20804" y="21210"/>
                </a:cubicBezTo>
                <a:cubicBezTo>
                  <a:pt x="20929" y="21201"/>
                  <a:pt x="21045" y="21201"/>
                  <a:pt x="21170" y="21192"/>
                </a:cubicBezTo>
                <a:cubicBezTo>
                  <a:pt x="21286" y="21183"/>
                  <a:pt x="21402" y="21174"/>
                  <a:pt x="21509" y="21165"/>
                </a:cubicBezTo>
                <a:cubicBezTo>
                  <a:pt x="21625" y="21148"/>
                  <a:pt x="21732" y="21139"/>
                  <a:pt x="21839" y="21130"/>
                </a:cubicBezTo>
                <a:cubicBezTo>
                  <a:pt x="22044" y="21103"/>
                  <a:pt x="22232" y="21076"/>
                  <a:pt x="22392" y="21049"/>
                </a:cubicBezTo>
                <a:cubicBezTo>
                  <a:pt x="22553" y="21032"/>
                  <a:pt x="22713" y="21014"/>
                  <a:pt x="22883" y="20987"/>
                </a:cubicBezTo>
                <a:cubicBezTo>
                  <a:pt x="23043" y="20960"/>
                  <a:pt x="23204" y="20925"/>
                  <a:pt x="23365" y="20898"/>
                </a:cubicBezTo>
                <a:cubicBezTo>
                  <a:pt x="23454" y="20880"/>
                  <a:pt x="23534" y="20862"/>
                  <a:pt x="23614" y="20844"/>
                </a:cubicBezTo>
                <a:cubicBezTo>
                  <a:pt x="23695" y="20826"/>
                  <a:pt x="23775" y="20800"/>
                  <a:pt x="23855" y="20782"/>
                </a:cubicBezTo>
                <a:cubicBezTo>
                  <a:pt x="24016" y="20737"/>
                  <a:pt x="24185" y="20693"/>
                  <a:pt x="24346" y="20639"/>
                </a:cubicBezTo>
                <a:lnTo>
                  <a:pt x="24819" y="20478"/>
                </a:lnTo>
                <a:cubicBezTo>
                  <a:pt x="24899" y="20443"/>
                  <a:pt x="24979" y="20416"/>
                  <a:pt x="25060" y="20389"/>
                </a:cubicBezTo>
                <a:lnTo>
                  <a:pt x="25291" y="20291"/>
                </a:lnTo>
                <a:cubicBezTo>
                  <a:pt x="25443" y="20229"/>
                  <a:pt x="25604" y="20166"/>
                  <a:pt x="25755" y="20095"/>
                </a:cubicBezTo>
                <a:cubicBezTo>
                  <a:pt x="25898" y="20024"/>
                  <a:pt x="26050" y="19952"/>
                  <a:pt x="26193" y="19881"/>
                </a:cubicBezTo>
                <a:cubicBezTo>
                  <a:pt x="26344" y="19809"/>
                  <a:pt x="26487" y="19729"/>
                  <a:pt x="26630" y="19658"/>
                </a:cubicBezTo>
                <a:cubicBezTo>
                  <a:pt x="26763" y="19577"/>
                  <a:pt x="26906" y="19497"/>
                  <a:pt x="27049" y="19426"/>
                </a:cubicBezTo>
                <a:cubicBezTo>
                  <a:pt x="27183" y="19346"/>
                  <a:pt x="27317" y="19265"/>
                  <a:pt x="27441" y="19194"/>
                </a:cubicBezTo>
                <a:cubicBezTo>
                  <a:pt x="27575" y="19114"/>
                  <a:pt x="27700" y="19033"/>
                  <a:pt x="27825" y="18953"/>
                </a:cubicBezTo>
                <a:cubicBezTo>
                  <a:pt x="28075" y="18801"/>
                  <a:pt x="28316" y="18650"/>
                  <a:pt x="28548" y="18498"/>
                </a:cubicBezTo>
                <a:cubicBezTo>
                  <a:pt x="28771" y="18355"/>
                  <a:pt x="28994" y="18221"/>
                  <a:pt x="29199" y="18088"/>
                </a:cubicBezTo>
                <a:lnTo>
                  <a:pt x="29199" y="18088"/>
                </a:lnTo>
                <a:cubicBezTo>
                  <a:pt x="28985" y="18293"/>
                  <a:pt x="28708" y="18489"/>
                  <a:pt x="28423" y="18694"/>
                </a:cubicBezTo>
                <a:cubicBezTo>
                  <a:pt x="28280" y="18792"/>
                  <a:pt x="28128" y="18882"/>
                  <a:pt x="27977" y="18980"/>
                </a:cubicBezTo>
                <a:cubicBezTo>
                  <a:pt x="27825" y="19069"/>
                  <a:pt x="27682" y="19167"/>
                  <a:pt x="27531" y="19238"/>
                </a:cubicBezTo>
                <a:cubicBezTo>
                  <a:pt x="27379" y="19319"/>
                  <a:pt x="27245" y="19399"/>
                  <a:pt x="27111" y="19470"/>
                </a:cubicBezTo>
                <a:cubicBezTo>
                  <a:pt x="26986" y="19542"/>
                  <a:pt x="26862" y="19604"/>
                  <a:pt x="26755" y="19658"/>
                </a:cubicBezTo>
                <a:cubicBezTo>
                  <a:pt x="26549" y="19774"/>
                  <a:pt x="26407" y="19863"/>
                  <a:pt x="26371" y="19916"/>
                </a:cubicBezTo>
                <a:cubicBezTo>
                  <a:pt x="26540" y="19863"/>
                  <a:pt x="26710" y="19792"/>
                  <a:pt x="26879" y="19738"/>
                </a:cubicBezTo>
                <a:cubicBezTo>
                  <a:pt x="27156" y="19613"/>
                  <a:pt x="27459" y="19453"/>
                  <a:pt x="27780" y="19283"/>
                </a:cubicBezTo>
                <a:cubicBezTo>
                  <a:pt x="28102" y="19105"/>
                  <a:pt x="28432" y="18926"/>
                  <a:pt x="28726" y="18721"/>
                </a:cubicBezTo>
                <a:cubicBezTo>
                  <a:pt x="29333" y="18337"/>
                  <a:pt x="29841" y="17909"/>
                  <a:pt x="30073" y="17624"/>
                </a:cubicBezTo>
                <a:lnTo>
                  <a:pt x="30073" y="17624"/>
                </a:lnTo>
                <a:cubicBezTo>
                  <a:pt x="29511" y="17990"/>
                  <a:pt x="29422" y="17954"/>
                  <a:pt x="29217" y="18043"/>
                </a:cubicBezTo>
                <a:cubicBezTo>
                  <a:pt x="29422" y="17874"/>
                  <a:pt x="29529" y="17758"/>
                  <a:pt x="29645" y="17633"/>
                </a:cubicBezTo>
                <a:cubicBezTo>
                  <a:pt x="29707" y="17570"/>
                  <a:pt x="29770" y="17508"/>
                  <a:pt x="29850" y="17436"/>
                </a:cubicBezTo>
                <a:cubicBezTo>
                  <a:pt x="29930" y="17356"/>
                  <a:pt x="30029" y="17276"/>
                  <a:pt x="30145" y="17160"/>
                </a:cubicBezTo>
                <a:cubicBezTo>
                  <a:pt x="30323" y="16999"/>
                  <a:pt x="30510" y="16839"/>
                  <a:pt x="30680" y="16678"/>
                </a:cubicBezTo>
                <a:cubicBezTo>
                  <a:pt x="30849" y="16518"/>
                  <a:pt x="31010" y="16366"/>
                  <a:pt x="31153" y="16241"/>
                </a:cubicBezTo>
                <a:cubicBezTo>
                  <a:pt x="31405" y="15997"/>
                  <a:pt x="31597" y="15835"/>
                  <a:pt x="31657" y="15835"/>
                </a:cubicBezTo>
                <a:cubicBezTo>
                  <a:pt x="31662" y="15835"/>
                  <a:pt x="31667" y="15836"/>
                  <a:pt x="31670" y="15840"/>
                </a:cubicBezTo>
                <a:cubicBezTo>
                  <a:pt x="31492" y="16036"/>
                  <a:pt x="31313" y="16241"/>
                  <a:pt x="31117" y="16428"/>
                </a:cubicBezTo>
                <a:cubicBezTo>
                  <a:pt x="31019" y="16518"/>
                  <a:pt x="30921" y="16616"/>
                  <a:pt x="30823" y="16705"/>
                </a:cubicBezTo>
                <a:cubicBezTo>
                  <a:pt x="30733" y="16794"/>
                  <a:pt x="30635" y="16874"/>
                  <a:pt x="30546" y="16955"/>
                </a:cubicBezTo>
                <a:cubicBezTo>
                  <a:pt x="30540" y="16972"/>
                  <a:pt x="30544" y="16980"/>
                  <a:pt x="30556" y="16980"/>
                </a:cubicBezTo>
                <a:cubicBezTo>
                  <a:pt x="30580" y="16980"/>
                  <a:pt x="30640" y="16946"/>
                  <a:pt x="30724" y="16892"/>
                </a:cubicBezTo>
                <a:cubicBezTo>
                  <a:pt x="30840" y="16803"/>
                  <a:pt x="31001" y="16660"/>
                  <a:pt x="31179" y="16500"/>
                </a:cubicBezTo>
                <a:cubicBezTo>
                  <a:pt x="31358" y="16339"/>
                  <a:pt x="31545" y="16143"/>
                  <a:pt x="31715" y="15982"/>
                </a:cubicBezTo>
                <a:cubicBezTo>
                  <a:pt x="31804" y="15893"/>
                  <a:pt x="31884" y="15813"/>
                  <a:pt x="31947" y="15733"/>
                </a:cubicBezTo>
                <a:cubicBezTo>
                  <a:pt x="32018" y="15661"/>
                  <a:pt x="32080" y="15599"/>
                  <a:pt x="32134" y="15545"/>
                </a:cubicBezTo>
                <a:lnTo>
                  <a:pt x="32134" y="15545"/>
                </a:lnTo>
                <a:cubicBezTo>
                  <a:pt x="32019" y="15627"/>
                  <a:pt x="31950" y="15659"/>
                  <a:pt x="31913" y="15659"/>
                </a:cubicBezTo>
                <a:cubicBezTo>
                  <a:pt x="31811" y="15659"/>
                  <a:pt x="31939" y="15419"/>
                  <a:pt x="31991" y="15269"/>
                </a:cubicBezTo>
                <a:cubicBezTo>
                  <a:pt x="32015" y="15204"/>
                  <a:pt x="32027" y="15154"/>
                  <a:pt x="31996" y="15154"/>
                </a:cubicBezTo>
                <a:cubicBezTo>
                  <a:pt x="31980" y="15154"/>
                  <a:pt x="31953" y="15167"/>
                  <a:pt x="31911" y="15197"/>
                </a:cubicBezTo>
                <a:cubicBezTo>
                  <a:pt x="31786" y="15278"/>
                  <a:pt x="31545" y="15518"/>
                  <a:pt x="31054" y="15973"/>
                </a:cubicBezTo>
                <a:cubicBezTo>
                  <a:pt x="31215" y="15786"/>
                  <a:pt x="31385" y="15608"/>
                  <a:pt x="31536" y="15420"/>
                </a:cubicBezTo>
                <a:cubicBezTo>
                  <a:pt x="31688" y="15233"/>
                  <a:pt x="31848" y="15046"/>
                  <a:pt x="31991" y="14849"/>
                </a:cubicBezTo>
                <a:cubicBezTo>
                  <a:pt x="32044" y="14746"/>
                  <a:pt x="32055" y="14701"/>
                  <a:pt x="32032" y="14701"/>
                </a:cubicBezTo>
                <a:cubicBezTo>
                  <a:pt x="31944" y="14701"/>
                  <a:pt x="31348" y="15383"/>
                  <a:pt x="30751" y="15902"/>
                </a:cubicBezTo>
                <a:cubicBezTo>
                  <a:pt x="30564" y="16063"/>
                  <a:pt x="30376" y="16223"/>
                  <a:pt x="30234" y="16348"/>
                </a:cubicBezTo>
                <a:cubicBezTo>
                  <a:pt x="30100" y="16446"/>
                  <a:pt x="29984" y="16526"/>
                  <a:pt x="29913" y="16571"/>
                </a:cubicBezTo>
                <a:cubicBezTo>
                  <a:pt x="30715" y="15857"/>
                  <a:pt x="31465" y="15055"/>
                  <a:pt x="32125" y="14189"/>
                </a:cubicBezTo>
                <a:lnTo>
                  <a:pt x="33374" y="4180"/>
                </a:lnTo>
                <a:lnTo>
                  <a:pt x="33115" y="4144"/>
                </a:lnTo>
                <a:cubicBezTo>
                  <a:pt x="33115" y="4114"/>
                  <a:pt x="33111" y="4101"/>
                  <a:pt x="33105" y="4101"/>
                </a:cubicBezTo>
                <a:cubicBezTo>
                  <a:pt x="33098" y="4101"/>
                  <a:pt x="33089" y="4116"/>
                  <a:pt x="33080" y="4144"/>
                </a:cubicBezTo>
                <a:lnTo>
                  <a:pt x="21277" y="2672"/>
                </a:lnTo>
                <a:cubicBezTo>
                  <a:pt x="21215" y="2645"/>
                  <a:pt x="21063" y="2610"/>
                  <a:pt x="20786" y="2556"/>
                </a:cubicBezTo>
                <a:cubicBezTo>
                  <a:pt x="20376" y="2512"/>
                  <a:pt x="20171" y="2494"/>
                  <a:pt x="19992" y="2494"/>
                </a:cubicBezTo>
                <a:cubicBezTo>
                  <a:pt x="19885" y="2485"/>
                  <a:pt x="19787" y="2485"/>
                  <a:pt x="19716" y="2485"/>
                </a:cubicBezTo>
                <a:lnTo>
                  <a:pt x="17887" y="2253"/>
                </a:lnTo>
                <a:cubicBezTo>
                  <a:pt x="17575" y="2119"/>
                  <a:pt x="17521" y="1994"/>
                  <a:pt x="16727" y="1896"/>
                </a:cubicBezTo>
                <a:cubicBezTo>
                  <a:pt x="16307" y="1855"/>
                  <a:pt x="16024" y="1839"/>
                  <a:pt x="15837" y="1839"/>
                </a:cubicBezTo>
                <a:cubicBezTo>
                  <a:pt x="15491" y="1839"/>
                  <a:pt x="15467" y="1895"/>
                  <a:pt x="15496" y="1958"/>
                </a:cubicBezTo>
                <a:lnTo>
                  <a:pt x="14845" y="1878"/>
                </a:lnTo>
                <a:cubicBezTo>
                  <a:pt x="13703" y="1584"/>
                  <a:pt x="11054" y="1147"/>
                  <a:pt x="8788" y="852"/>
                </a:cubicBezTo>
                <a:cubicBezTo>
                  <a:pt x="7378" y="727"/>
                  <a:pt x="5897" y="513"/>
                  <a:pt x="4345" y="290"/>
                </a:cubicBezTo>
                <a:cubicBezTo>
                  <a:pt x="3961" y="237"/>
                  <a:pt x="3569" y="183"/>
                  <a:pt x="3167" y="130"/>
                </a:cubicBezTo>
                <a:cubicBezTo>
                  <a:pt x="3060" y="112"/>
                  <a:pt x="2944" y="94"/>
                  <a:pt x="2837" y="85"/>
                </a:cubicBezTo>
                <a:cubicBezTo>
                  <a:pt x="2712" y="67"/>
                  <a:pt x="2579" y="49"/>
                  <a:pt x="2454" y="32"/>
                </a:cubicBezTo>
                <a:lnTo>
                  <a:pt x="2257" y="14"/>
                </a:lnTo>
                <a:lnTo>
                  <a:pt x="2213" y="5"/>
                </a:lnTo>
                <a:cubicBezTo>
                  <a:pt x="2207" y="5"/>
                  <a:pt x="2201" y="1"/>
                  <a:pt x="21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7"/>
          <p:cNvSpPr/>
          <p:nvPr/>
        </p:nvSpPr>
        <p:spPr>
          <a:xfrm rot="-10591313">
            <a:off x="-3521949" y="3420086"/>
            <a:ext cx="6260312" cy="3980271"/>
          </a:xfrm>
          <a:custGeom>
            <a:avLst/>
            <a:gdLst/>
            <a:ahLst/>
            <a:cxnLst/>
            <a:rect l="l" t="t" r="r" b="b"/>
            <a:pathLst>
              <a:path w="33374" h="21219" extrusionOk="0">
                <a:moveTo>
                  <a:pt x="2195" y="1"/>
                </a:moveTo>
                <a:cubicBezTo>
                  <a:pt x="2192" y="1"/>
                  <a:pt x="2189" y="2"/>
                  <a:pt x="2186" y="5"/>
                </a:cubicBezTo>
                <a:lnTo>
                  <a:pt x="2177" y="23"/>
                </a:lnTo>
                <a:lnTo>
                  <a:pt x="2115" y="103"/>
                </a:lnTo>
                <a:cubicBezTo>
                  <a:pt x="2034" y="210"/>
                  <a:pt x="1954" y="308"/>
                  <a:pt x="1883" y="415"/>
                </a:cubicBezTo>
                <a:lnTo>
                  <a:pt x="1767" y="576"/>
                </a:lnTo>
                <a:cubicBezTo>
                  <a:pt x="1731" y="629"/>
                  <a:pt x="1695" y="692"/>
                  <a:pt x="1669" y="727"/>
                </a:cubicBezTo>
                <a:cubicBezTo>
                  <a:pt x="1606" y="817"/>
                  <a:pt x="1553" y="906"/>
                  <a:pt x="1499" y="995"/>
                </a:cubicBezTo>
                <a:cubicBezTo>
                  <a:pt x="1383" y="1173"/>
                  <a:pt x="1276" y="1361"/>
                  <a:pt x="1178" y="1548"/>
                </a:cubicBezTo>
                <a:cubicBezTo>
                  <a:pt x="982" y="1932"/>
                  <a:pt x="803" y="2324"/>
                  <a:pt x="660" y="2735"/>
                </a:cubicBezTo>
                <a:cubicBezTo>
                  <a:pt x="527" y="3083"/>
                  <a:pt x="384" y="3457"/>
                  <a:pt x="277" y="3859"/>
                </a:cubicBezTo>
                <a:cubicBezTo>
                  <a:pt x="161" y="4269"/>
                  <a:pt x="72" y="4715"/>
                  <a:pt x="36" y="5179"/>
                </a:cubicBezTo>
                <a:cubicBezTo>
                  <a:pt x="0" y="5643"/>
                  <a:pt x="9" y="6125"/>
                  <a:pt x="90" y="6615"/>
                </a:cubicBezTo>
                <a:cubicBezTo>
                  <a:pt x="179" y="7106"/>
                  <a:pt x="330" y="7597"/>
                  <a:pt x="553" y="8052"/>
                </a:cubicBezTo>
                <a:cubicBezTo>
                  <a:pt x="545" y="8052"/>
                  <a:pt x="536" y="8060"/>
                  <a:pt x="518" y="8069"/>
                </a:cubicBezTo>
                <a:cubicBezTo>
                  <a:pt x="549" y="8100"/>
                  <a:pt x="573" y="8125"/>
                  <a:pt x="585" y="8125"/>
                </a:cubicBezTo>
                <a:cubicBezTo>
                  <a:pt x="586" y="8125"/>
                  <a:pt x="588" y="8124"/>
                  <a:pt x="589" y="8123"/>
                </a:cubicBezTo>
                <a:cubicBezTo>
                  <a:pt x="723" y="8471"/>
                  <a:pt x="991" y="8908"/>
                  <a:pt x="1347" y="9309"/>
                </a:cubicBezTo>
                <a:cubicBezTo>
                  <a:pt x="1713" y="9720"/>
                  <a:pt x="2168" y="10094"/>
                  <a:pt x="2623" y="10389"/>
                </a:cubicBezTo>
                <a:cubicBezTo>
                  <a:pt x="3542" y="10987"/>
                  <a:pt x="4434" y="11272"/>
                  <a:pt x="4559" y="11459"/>
                </a:cubicBezTo>
                <a:cubicBezTo>
                  <a:pt x="4675" y="11486"/>
                  <a:pt x="4791" y="11522"/>
                  <a:pt x="4907" y="11549"/>
                </a:cubicBezTo>
                <a:cubicBezTo>
                  <a:pt x="5112" y="11602"/>
                  <a:pt x="5273" y="11647"/>
                  <a:pt x="5389" y="11682"/>
                </a:cubicBezTo>
                <a:cubicBezTo>
                  <a:pt x="5496" y="11718"/>
                  <a:pt x="5567" y="11736"/>
                  <a:pt x="5612" y="11754"/>
                </a:cubicBezTo>
                <a:cubicBezTo>
                  <a:pt x="5692" y="11789"/>
                  <a:pt x="5674" y="11798"/>
                  <a:pt x="5621" y="11798"/>
                </a:cubicBezTo>
                <a:cubicBezTo>
                  <a:pt x="5531" y="11807"/>
                  <a:pt x="5353" y="11798"/>
                  <a:pt x="5799" y="11959"/>
                </a:cubicBezTo>
                <a:cubicBezTo>
                  <a:pt x="6522" y="12164"/>
                  <a:pt x="7307" y="12512"/>
                  <a:pt x="7913" y="12913"/>
                </a:cubicBezTo>
                <a:cubicBezTo>
                  <a:pt x="7985" y="12958"/>
                  <a:pt x="8065" y="13003"/>
                  <a:pt x="8136" y="13056"/>
                </a:cubicBezTo>
                <a:cubicBezTo>
                  <a:pt x="8208" y="13110"/>
                  <a:pt x="8270" y="13154"/>
                  <a:pt x="8342" y="13208"/>
                </a:cubicBezTo>
                <a:cubicBezTo>
                  <a:pt x="8466" y="13306"/>
                  <a:pt x="8600" y="13404"/>
                  <a:pt x="8707" y="13493"/>
                </a:cubicBezTo>
                <a:cubicBezTo>
                  <a:pt x="8823" y="13583"/>
                  <a:pt x="8912" y="13672"/>
                  <a:pt x="9011" y="13743"/>
                </a:cubicBezTo>
                <a:cubicBezTo>
                  <a:pt x="9100" y="13823"/>
                  <a:pt x="9189" y="13886"/>
                  <a:pt x="9269" y="13939"/>
                </a:cubicBezTo>
                <a:cubicBezTo>
                  <a:pt x="9288" y="13974"/>
                  <a:pt x="9288" y="13982"/>
                  <a:pt x="9283" y="13982"/>
                </a:cubicBezTo>
                <a:cubicBezTo>
                  <a:pt x="9279" y="13982"/>
                  <a:pt x="9271" y="13977"/>
                  <a:pt x="9267" y="13977"/>
                </a:cubicBezTo>
                <a:cubicBezTo>
                  <a:pt x="9263" y="13977"/>
                  <a:pt x="9265" y="13985"/>
                  <a:pt x="9287" y="14020"/>
                </a:cubicBezTo>
                <a:cubicBezTo>
                  <a:pt x="9341" y="14091"/>
                  <a:pt x="9403" y="14162"/>
                  <a:pt x="9457" y="14234"/>
                </a:cubicBezTo>
                <a:cubicBezTo>
                  <a:pt x="9519" y="14314"/>
                  <a:pt x="9573" y="14385"/>
                  <a:pt x="9626" y="14475"/>
                </a:cubicBezTo>
                <a:cubicBezTo>
                  <a:pt x="9742" y="14626"/>
                  <a:pt x="9849" y="14796"/>
                  <a:pt x="9956" y="14965"/>
                </a:cubicBezTo>
                <a:cubicBezTo>
                  <a:pt x="10015" y="14995"/>
                  <a:pt x="10113" y="15086"/>
                  <a:pt x="10157" y="15086"/>
                </a:cubicBezTo>
                <a:cubicBezTo>
                  <a:pt x="10180" y="15086"/>
                  <a:pt x="10189" y="15062"/>
                  <a:pt x="10170" y="14992"/>
                </a:cubicBezTo>
                <a:lnTo>
                  <a:pt x="10170" y="14992"/>
                </a:lnTo>
                <a:cubicBezTo>
                  <a:pt x="10313" y="15242"/>
                  <a:pt x="10483" y="15438"/>
                  <a:pt x="10679" y="15822"/>
                </a:cubicBezTo>
                <a:cubicBezTo>
                  <a:pt x="10917" y="16221"/>
                  <a:pt x="10957" y="16310"/>
                  <a:pt x="10923" y="16310"/>
                </a:cubicBezTo>
                <a:cubicBezTo>
                  <a:pt x="10918" y="16310"/>
                  <a:pt x="10911" y="16307"/>
                  <a:pt x="10902" y="16303"/>
                </a:cubicBezTo>
                <a:cubicBezTo>
                  <a:pt x="10872" y="16289"/>
                  <a:pt x="10823" y="16249"/>
                  <a:pt x="10801" y="16249"/>
                </a:cubicBezTo>
                <a:cubicBezTo>
                  <a:pt x="10783" y="16249"/>
                  <a:pt x="10782" y="16274"/>
                  <a:pt x="10822" y="16357"/>
                </a:cubicBezTo>
                <a:cubicBezTo>
                  <a:pt x="11018" y="16651"/>
                  <a:pt x="11241" y="16946"/>
                  <a:pt x="11508" y="17222"/>
                </a:cubicBezTo>
                <a:cubicBezTo>
                  <a:pt x="11571" y="17294"/>
                  <a:pt x="11633" y="17365"/>
                  <a:pt x="11705" y="17428"/>
                </a:cubicBezTo>
                <a:cubicBezTo>
                  <a:pt x="11740" y="17463"/>
                  <a:pt x="11776" y="17499"/>
                  <a:pt x="11812" y="17526"/>
                </a:cubicBezTo>
                <a:lnTo>
                  <a:pt x="11910" y="17615"/>
                </a:lnTo>
                <a:cubicBezTo>
                  <a:pt x="12044" y="17731"/>
                  <a:pt x="12186" y="17856"/>
                  <a:pt x="12320" y="17972"/>
                </a:cubicBezTo>
                <a:lnTo>
                  <a:pt x="12427" y="18061"/>
                </a:lnTo>
                <a:lnTo>
                  <a:pt x="12534" y="18141"/>
                </a:lnTo>
                <a:lnTo>
                  <a:pt x="12748" y="18311"/>
                </a:lnTo>
                <a:lnTo>
                  <a:pt x="12963" y="18480"/>
                </a:lnTo>
                <a:lnTo>
                  <a:pt x="13070" y="18569"/>
                </a:lnTo>
                <a:lnTo>
                  <a:pt x="13186" y="18641"/>
                </a:lnTo>
                <a:lnTo>
                  <a:pt x="13641" y="18953"/>
                </a:lnTo>
                <a:cubicBezTo>
                  <a:pt x="13712" y="19015"/>
                  <a:pt x="13792" y="19060"/>
                  <a:pt x="13873" y="19105"/>
                </a:cubicBezTo>
                <a:lnTo>
                  <a:pt x="14113" y="19247"/>
                </a:lnTo>
                <a:cubicBezTo>
                  <a:pt x="14417" y="19453"/>
                  <a:pt x="14747" y="19613"/>
                  <a:pt x="15068" y="19783"/>
                </a:cubicBezTo>
                <a:cubicBezTo>
                  <a:pt x="15237" y="19863"/>
                  <a:pt x="15398" y="19934"/>
                  <a:pt x="15568" y="20015"/>
                </a:cubicBezTo>
                <a:cubicBezTo>
                  <a:pt x="15648" y="20050"/>
                  <a:pt x="15728" y="20095"/>
                  <a:pt x="15808" y="20122"/>
                </a:cubicBezTo>
                <a:cubicBezTo>
                  <a:pt x="15898" y="20157"/>
                  <a:pt x="15978" y="20193"/>
                  <a:pt x="16058" y="20220"/>
                </a:cubicBezTo>
                <a:cubicBezTo>
                  <a:pt x="16147" y="20255"/>
                  <a:pt x="16228" y="20291"/>
                  <a:pt x="16308" y="20318"/>
                </a:cubicBezTo>
                <a:cubicBezTo>
                  <a:pt x="16388" y="20354"/>
                  <a:pt x="16477" y="20389"/>
                  <a:pt x="16558" y="20416"/>
                </a:cubicBezTo>
                <a:cubicBezTo>
                  <a:pt x="16727" y="20470"/>
                  <a:pt x="16897" y="20523"/>
                  <a:pt x="17057" y="20577"/>
                </a:cubicBezTo>
                <a:cubicBezTo>
                  <a:pt x="17138" y="20612"/>
                  <a:pt x="17227" y="20630"/>
                  <a:pt x="17307" y="20657"/>
                </a:cubicBezTo>
                <a:cubicBezTo>
                  <a:pt x="17387" y="20675"/>
                  <a:pt x="17468" y="20702"/>
                  <a:pt x="17557" y="20719"/>
                </a:cubicBezTo>
                <a:cubicBezTo>
                  <a:pt x="17718" y="20764"/>
                  <a:pt x="17878" y="20817"/>
                  <a:pt x="18048" y="20844"/>
                </a:cubicBezTo>
                <a:cubicBezTo>
                  <a:pt x="18039" y="20898"/>
                  <a:pt x="18217" y="20960"/>
                  <a:pt x="18520" y="21041"/>
                </a:cubicBezTo>
                <a:cubicBezTo>
                  <a:pt x="18672" y="21076"/>
                  <a:pt x="18850" y="21103"/>
                  <a:pt x="19056" y="21130"/>
                </a:cubicBezTo>
                <a:cubicBezTo>
                  <a:pt x="19261" y="21165"/>
                  <a:pt x="19484" y="21183"/>
                  <a:pt x="19716" y="21192"/>
                </a:cubicBezTo>
                <a:cubicBezTo>
                  <a:pt x="19832" y="21201"/>
                  <a:pt x="19957" y="21219"/>
                  <a:pt x="20073" y="21219"/>
                </a:cubicBezTo>
                <a:lnTo>
                  <a:pt x="20438" y="21219"/>
                </a:lnTo>
                <a:cubicBezTo>
                  <a:pt x="20563" y="21219"/>
                  <a:pt x="20688" y="21219"/>
                  <a:pt x="20804" y="21210"/>
                </a:cubicBezTo>
                <a:cubicBezTo>
                  <a:pt x="20929" y="21201"/>
                  <a:pt x="21045" y="21201"/>
                  <a:pt x="21170" y="21192"/>
                </a:cubicBezTo>
                <a:cubicBezTo>
                  <a:pt x="21286" y="21183"/>
                  <a:pt x="21402" y="21174"/>
                  <a:pt x="21509" y="21165"/>
                </a:cubicBezTo>
                <a:cubicBezTo>
                  <a:pt x="21625" y="21148"/>
                  <a:pt x="21732" y="21139"/>
                  <a:pt x="21839" y="21130"/>
                </a:cubicBezTo>
                <a:cubicBezTo>
                  <a:pt x="22044" y="21103"/>
                  <a:pt x="22232" y="21076"/>
                  <a:pt x="22392" y="21049"/>
                </a:cubicBezTo>
                <a:cubicBezTo>
                  <a:pt x="22553" y="21032"/>
                  <a:pt x="22713" y="21014"/>
                  <a:pt x="22883" y="20987"/>
                </a:cubicBezTo>
                <a:cubicBezTo>
                  <a:pt x="23043" y="20960"/>
                  <a:pt x="23204" y="20925"/>
                  <a:pt x="23365" y="20898"/>
                </a:cubicBezTo>
                <a:cubicBezTo>
                  <a:pt x="23454" y="20880"/>
                  <a:pt x="23534" y="20862"/>
                  <a:pt x="23614" y="20844"/>
                </a:cubicBezTo>
                <a:cubicBezTo>
                  <a:pt x="23695" y="20826"/>
                  <a:pt x="23775" y="20800"/>
                  <a:pt x="23855" y="20782"/>
                </a:cubicBezTo>
                <a:cubicBezTo>
                  <a:pt x="24016" y="20737"/>
                  <a:pt x="24185" y="20693"/>
                  <a:pt x="24346" y="20639"/>
                </a:cubicBezTo>
                <a:lnTo>
                  <a:pt x="24819" y="20478"/>
                </a:lnTo>
                <a:cubicBezTo>
                  <a:pt x="24899" y="20443"/>
                  <a:pt x="24979" y="20416"/>
                  <a:pt x="25060" y="20389"/>
                </a:cubicBezTo>
                <a:lnTo>
                  <a:pt x="25291" y="20291"/>
                </a:lnTo>
                <a:cubicBezTo>
                  <a:pt x="25443" y="20229"/>
                  <a:pt x="25604" y="20166"/>
                  <a:pt x="25755" y="20095"/>
                </a:cubicBezTo>
                <a:cubicBezTo>
                  <a:pt x="25898" y="20024"/>
                  <a:pt x="26050" y="19952"/>
                  <a:pt x="26193" y="19881"/>
                </a:cubicBezTo>
                <a:cubicBezTo>
                  <a:pt x="26344" y="19809"/>
                  <a:pt x="26487" y="19729"/>
                  <a:pt x="26630" y="19658"/>
                </a:cubicBezTo>
                <a:cubicBezTo>
                  <a:pt x="26763" y="19577"/>
                  <a:pt x="26906" y="19497"/>
                  <a:pt x="27049" y="19426"/>
                </a:cubicBezTo>
                <a:cubicBezTo>
                  <a:pt x="27183" y="19346"/>
                  <a:pt x="27317" y="19265"/>
                  <a:pt x="27441" y="19194"/>
                </a:cubicBezTo>
                <a:cubicBezTo>
                  <a:pt x="27575" y="19114"/>
                  <a:pt x="27700" y="19033"/>
                  <a:pt x="27825" y="18953"/>
                </a:cubicBezTo>
                <a:cubicBezTo>
                  <a:pt x="28075" y="18801"/>
                  <a:pt x="28316" y="18650"/>
                  <a:pt x="28548" y="18498"/>
                </a:cubicBezTo>
                <a:cubicBezTo>
                  <a:pt x="28771" y="18355"/>
                  <a:pt x="28994" y="18221"/>
                  <a:pt x="29199" y="18088"/>
                </a:cubicBezTo>
                <a:lnTo>
                  <a:pt x="29199" y="18088"/>
                </a:lnTo>
                <a:cubicBezTo>
                  <a:pt x="28985" y="18293"/>
                  <a:pt x="28708" y="18489"/>
                  <a:pt x="28423" y="18694"/>
                </a:cubicBezTo>
                <a:cubicBezTo>
                  <a:pt x="28280" y="18792"/>
                  <a:pt x="28128" y="18882"/>
                  <a:pt x="27977" y="18980"/>
                </a:cubicBezTo>
                <a:cubicBezTo>
                  <a:pt x="27825" y="19069"/>
                  <a:pt x="27682" y="19167"/>
                  <a:pt x="27531" y="19238"/>
                </a:cubicBezTo>
                <a:cubicBezTo>
                  <a:pt x="27379" y="19319"/>
                  <a:pt x="27245" y="19399"/>
                  <a:pt x="27111" y="19470"/>
                </a:cubicBezTo>
                <a:cubicBezTo>
                  <a:pt x="26986" y="19542"/>
                  <a:pt x="26862" y="19604"/>
                  <a:pt x="26755" y="19658"/>
                </a:cubicBezTo>
                <a:cubicBezTo>
                  <a:pt x="26549" y="19774"/>
                  <a:pt x="26407" y="19863"/>
                  <a:pt x="26371" y="19916"/>
                </a:cubicBezTo>
                <a:cubicBezTo>
                  <a:pt x="26540" y="19863"/>
                  <a:pt x="26710" y="19792"/>
                  <a:pt x="26879" y="19738"/>
                </a:cubicBezTo>
                <a:cubicBezTo>
                  <a:pt x="27156" y="19613"/>
                  <a:pt x="27459" y="19453"/>
                  <a:pt x="27780" y="19283"/>
                </a:cubicBezTo>
                <a:cubicBezTo>
                  <a:pt x="28102" y="19105"/>
                  <a:pt x="28432" y="18926"/>
                  <a:pt x="28726" y="18721"/>
                </a:cubicBezTo>
                <a:cubicBezTo>
                  <a:pt x="29333" y="18337"/>
                  <a:pt x="29841" y="17909"/>
                  <a:pt x="30073" y="17624"/>
                </a:cubicBezTo>
                <a:lnTo>
                  <a:pt x="30073" y="17624"/>
                </a:lnTo>
                <a:cubicBezTo>
                  <a:pt x="29511" y="17990"/>
                  <a:pt x="29422" y="17954"/>
                  <a:pt x="29217" y="18043"/>
                </a:cubicBezTo>
                <a:cubicBezTo>
                  <a:pt x="29422" y="17874"/>
                  <a:pt x="29529" y="17758"/>
                  <a:pt x="29645" y="17633"/>
                </a:cubicBezTo>
                <a:cubicBezTo>
                  <a:pt x="29707" y="17570"/>
                  <a:pt x="29770" y="17508"/>
                  <a:pt x="29850" y="17436"/>
                </a:cubicBezTo>
                <a:cubicBezTo>
                  <a:pt x="29930" y="17356"/>
                  <a:pt x="30029" y="17276"/>
                  <a:pt x="30145" y="17160"/>
                </a:cubicBezTo>
                <a:cubicBezTo>
                  <a:pt x="30323" y="16999"/>
                  <a:pt x="30510" y="16839"/>
                  <a:pt x="30680" y="16678"/>
                </a:cubicBezTo>
                <a:cubicBezTo>
                  <a:pt x="30849" y="16518"/>
                  <a:pt x="31010" y="16366"/>
                  <a:pt x="31153" y="16241"/>
                </a:cubicBezTo>
                <a:cubicBezTo>
                  <a:pt x="31405" y="15997"/>
                  <a:pt x="31597" y="15835"/>
                  <a:pt x="31657" y="15835"/>
                </a:cubicBezTo>
                <a:cubicBezTo>
                  <a:pt x="31662" y="15835"/>
                  <a:pt x="31667" y="15836"/>
                  <a:pt x="31670" y="15840"/>
                </a:cubicBezTo>
                <a:cubicBezTo>
                  <a:pt x="31492" y="16036"/>
                  <a:pt x="31313" y="16241"/>
                  <a:pt x="31117" y="16428"/>
                </a:cubicBezTo>
                <a:cubicBezTo>
                  <a:pt x="31019" y="16518"/>
                  <a:pt x="30921" y="16616"/>
                  <a:pt x="30823" y="16705"/>
                </a:cubicBezTo>
                <a:cubicBezTo>
                  <a:pt x="30733" y="16794"/>
                  <a:pt x="30635" y="16874"/>
                  <a:pt x="30546" y="16955"/>
                </a:cubicBezTo>
                <a:cubicBezTo>
                  <a:pt x="30540" y="16972"/>
                  <a:pt x="30544" y="16980"/>
                  <a:pt x="30556" y="16980"/>
                </a:cubicBezTo>
                <a:cubicBezTo>
                  <a:pt x="30580" y="16980"/>
                  <a:pt x="30640" y="16946"/>
                  <a:pt x="30724" y="16892"/>
                </a:cubicBezTo>
                <a:cubicBezTo>
                  <a:pt x="30840" y="16803"/>
                  <a:pt x="31001" y="16660"/>
                  <a:pt x="31179" y="16500"/>
                </a:cubicBezTo>
                <a:cubicBezTo>
                  <a:pt x="31358" y="16339"/>
                  <a:pt x="31545" y="16143"/>
                  <a:pt x="31715" y="15982"/>
                </a:cubicBezTo>
                <a:cubicBezTo>
                  <a:pt x="31804" y="15893"/>
                  <a:pt x="31884" y="15813"/>
                  <a:pt x="31947" y="15733"/>
                </a:cubicBezTo>
                <a:cubicBezTo>
                  <a:pt x="32018" y="15661"/>
                  <a:pt x="32080" y="15599"/>
                  <a:pt x="32134" y="15545"/>
                </a:cubicBezTo>
                <a:lnTo>
                  <a:pt x="32134" y="15545"/>
                </a:lnTo>
                <a:cubicBezTo>
                  <a:pt x="32019" y="15627"/>
                  <a:pt x="31950" y="15659"/>
                  <a:pt x="31913" y="15659"/>
                </a:cubicBezTo>
                <a:cubicBezTo>
                  <a:pt x="31811" y="15659"/>
                  <a:pt x="31939" y="15419"/>
                  <a:pt x="31991" y="15269"/>
                </a:cubicBezTo>
                <a:cubicBezTo>
                  <a:pt x="32015" y="15204"/>
                  <a:pt x="32027" y="15154"/>
                  <a:pt x="31996" y="15154"/>
                </a:cubicBezTo>
                <a:cubicBezTo>
                  <a:pt x="31980" y="15154"/>
                  <a:pt x="31953" y="15167"/>
                  <a:pt x="31911" y="15197"/>
                </a:cubicBezTo>
                <a:cubicBezTo>
                  <a:pt x="31786" y="15278"/>
                  <a:pt x="31545" y="15518"/>
                  <a:pt x="31054" y="15973"/>
                </a:cubicBezTo>
                <a:cubicBezTo>
                  <a:pt x="31215" y="15786"/>
                  <a:pt x="31385" y="15608"/>
                  <a:pt x="31536" y="15420"/>
                </a:cubicBezTo>
                <a:cubicBezTo>
                  <a:pt x="31688" y="15233"/>
                  <a:pt x="31848" y="15046"/>
                  <a:pt x="31991" y="14849"/>
                </a:cubicBezTo>
                <a:cubicBezTo>
                  <a:pt x="32044" y="14746"/>
                  <a:pt x="32055" y="14701"/>
                  <a:pt x="32032" y="14701"/>
                </a:cubicBezTo>
                <a:cubicBezTo>
                  <a:pt x="31944" y="14701"/>
                  <a:pt x="31348" y="15383"/>
                  <a:pt x="30751" y="15902"/>
                </a:cubicBezTo>
                <a:cubicBezTo>
                  <a:pt x="30564" y="16063"/>
                  <a:pt x="30376" y="16223"/>
                  <a:pt x="30234" y="16348"/>
                </a:cubicBezTo>
                <a:cubicBezTo>
                  <a:pt x="30100" y="16446"/>
                  <a:pt x="29984" y="16526"/>
                  <a:pt x="29913" y="16571"/>
                </a:cubicBezTo>
                <a:cubicBezTo>
                  <a:pt x="30715" y="15857"/>
                  <a:pt x="31465" y="15055"/>
                  <a:pt x="32125" y="14189"/>
                </a:cubicBezTo>
                <a:lnTo>
                  <a:pt x="33374" y="4180"/>
                </a:lnTo>
                <a:lnTo>
                  <a:pt x="33115" y="4144"/>
                </a:lnTo>
                <a:cubicBezTo>
                  <a:pt x="33115" y="4114"/>
                  <a:pt x="33111" y="4101"/>
                  <a:pt x="33105" y="4101"/>
                </a:cubicBezTo>
                <a:cubicBezTo>
                  <a:pt x="33098" y="4101"/>
                  <a:pt x="33089" y="4116"/>
                  <a:pt x="33080" y="4144"/>
                </a:cubicBezTo>
                <a:lnTo>
                  <a:pt x="21277" y="2672"/>
                </a:lnTo>
                <a:cubicBezTo>
                  <a:pt x="21215" y="2645"/>
                  <a:pt x="21063" y="2610"/>
                  <a:pt x="20786" y="2556"/>
                </a:cubicBezTo>
                <a:cubicBezTo>
                  <a:pt x="20376" y="2512"/>
                  <a:pt x="20171" y="2494"/>
                  <a:pt x="19992" y="2494"/>
                </a:cubicBezTo>
                <a:cubicBezTo>
                  <a:pt x="19885" y="2485"/>
                  <a:pt x="19787" y="2485"/>
                  <a:pt x="19716" y="2485"/>
                </a:cubicBezTo>
                <a:lnTo>
                  <a:pt x="17887" y="2253"/>
                </a:lnTo>
                <a:cubicBezTo>
                  <a:pt x="17575" y="2119"/>
                  <a:pt x="17521" y="1994"/>
                  <a:pt x="16727" y="1896"/>
                </a:cubicBezTo>
                <a:cubicBezTo>
                  <a:pt x="16307" y="1855"/>
                  <a:pt x="16024" y="1839"/>
                  <a:pt x="15837" y="1839"/>
                </a:cubicBezTo>
                <a:cubicBezTo>
                  <a:pt x="15491" y="1839"/>
                  <a:pt x="15467" y="1895"/>
                  <a:pt x="15496" y="1958"/>
                </a:cubicBezTo>
                <a:lnTo>
                  <a:pt x="14845" y="1878"/>
                </a:lnTo>
                <a:cubicBezTo>
                  <a:pt x="13703" y="1584"/>
                  <a:pt x="11054" y="1147"/>
                  <a:pt x="8788" y="852"/>
                </a:cubicBezTo>
                <a:cubicBezTo>
                  <a:pt x="7378" y="727"/>
                  <a:pt x="5897" y="513"/>
                  <a:pt x="4345" y="290"/>
                </a:cubicBezTo>
                <a:cubicBezTo>
                  <a:pt x="3961" y="237"/>
                  <a:pt x="3569" y="183"/>
                  <a:pt x="3167" y="130"/>
                </a:cubicBezTo>
                <a:cubicBezTo>
                  <a:pt x="3060" y="112"/>
                  <a:pt x="2944" y="94"/>
                  <a:pt x="2837" y="85"/>
                </a:cubicBezTo>
                <a:cubicBezTo>
                  <a:pt x="2712" y="67"/>
                  <a:pt x="2579" y="49"/>
                  <a:pt x="2454" y="32"/>
                </a:cubicBezTo>
                <a:lnTo>
                  <a:pt x="2257" y="14"/>
                </a:lnTo>
                <a:lnTo>
                  <a:pt x="2213" y="5"/>
                </a:lnTo>
                <a:cubicBezTo>
                  <a:pt x="2207" y="5"/>
                  <a:pt x="2201" y="1"/>
                  <a:pt x="21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7"/>
          <p:cNvGrpSpPr/>
          <p:nvPr/>
        </p:nvGrpSpPr>
        <p:grpSpPr>
          <a:xfrm rot="1124905" flipH="1">
            <a:off x="-70095" y="4347505"/>
            <a:ext cx="2176005" cy="2419342"/>
            <a:chOff x="3047673" y="3054396"/>
            <a:chExt cx="2176094" cy="2419441"/>
          </a:xfrm>
        </p:grpSpPr>
        <p:sp>
          <p:nvSpPr>
            <p:cNvPr id="391" name="Google Shape;391;p7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3" name="Google Shape;393;p7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394" name="Google Shape;394;p7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7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7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7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7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7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7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1" name="Google Shape;401;p7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" name="Google Shape;403;p7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404" name="Google Shape;404;p7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7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7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7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7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7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7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7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412" name="Google Shape;412;p7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3" name="Google Shape;413;p7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414" name="Google Shape;414;p7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7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7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7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7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7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7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1" name="Google Shape;421;p7"/>
          <p:cNvGrpSpPr/>
          <p:nvPr/>
        </p:nvGrpSpPr>
        <p:grpSpPr>
          <a:xfrm rot="2127627" flipH="1">
            <a:off x="7198338" y="3951774"/>
            <a:ext cx="1914498" cy="2128591"/>
            <a:chOff x="3047673" y="3054396"/>
            <a:chExt cx="2176094" cy="2419441"/>
          </a:xfrm>
        </p:grpSpPr>
        <p:sp>
          <p:nvSpPr>
            <p:cNvPr id="422" name="Google Shape;422;p7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4" name="Google Shape;424;p7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425" name="Google Shape;425;p7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7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7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7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7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7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7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2" name="Google Shape;432;p7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4" name="Google Shape;434;p7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435" name="Google Shape;435;p7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7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7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7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7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7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7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" name="Google Shape;442;p7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443" name="Google Shape;443;p7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4" name="Google Shape;444;p7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445" name="Google Shape;445;p7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7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7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7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7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7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7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52" name="Google Shape;452;p7"/>
          <p:cNvGrpSpPr/>
          <p:nvPr/>
        </p:nvGrpSpPr>
        <p:grpSpPr>
          <a:xfrm rot="10265278" flipH="1">
            <a:off x="3445633" y="-1182623"/>
            <a:ext cx="1914575" cy="2128677"/>
            <a:chOff x="3047673" y="3054396"/>
            <a:chExt cx="2176094" cy="2419441"/>
          </a:xfrm>
        </p:grpSpPr>
        <p:sp>
          <p:nvSpPr>
            <p:cNvPr id="453" name="Google Shape;453;p7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5" name="Google Shape;455;p7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456" name="Google Shape;456;p7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7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7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7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7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7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7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3" name="Google Shape;463;p7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5" name="Google Shape;465;p7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466" name="Google Shape;466;p7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7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7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7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7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7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7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" name="Google Shape;473;p7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474" name="Google Shape;474;p7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5" name="Google Shape;475;p7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476" name="Google Shape;476;p7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7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7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7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7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7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7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"/>
          <p:cNvSpPr txBox="1">
            <a:spLocks noGrp="1"/>
          </p:cNvSpPr>
          <p:nvPr>
            <p:ph type="title"/>
          </p:nvPr>
        </p:nvSpPr>
        <p:spPr>
          <a:xfrm>
            <a:off x="2576075" y="2746500"/>
            <a:ext cx="399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85" name="Google Shape;585;p9"/>
          <p:cNvSpPr txBox="1">
            <a:spLocks noGrp="1"/>
          </p:cNvSpPr>
          <p:nvPr>
            <p:ph type="subTitle" idx="1"/>
          </p:nvPr>
        </p:nvSpPr>
        <p:spPr>
          <a:xfrm>
            <a:off x="2576150" y="3492000"/>
            <a:ext cx="3991800" cy="11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9"/>
          <p:cNvSpPr/>
          <p:nvPr/>
        </p:nvSpPr>
        <p:spPr>
          <a:xfrm rot="6830347">
            <a:off x="-1776128" y="-938709"/>
            <a:ext cx="5556208" cy="4123745"/>
          </a:xfrm>
          <a:custGeom>
            <a:avLst/>
            <a:gdLst/>
            <a:ahLst/>
            <a:cxnLst/>
            <a:rect l="l" t="t" r="r" b="b"/>
            <a:pathLst>
              <a:path w="32528" h="24142" extrusionOk="0">
                <a:moveTo>
                  <a:pt x="982" y="0"/>
                </a:moveTo>
                <a:lnTo>
                  <a:pt x="982" y="18"/>
                </a:lnTo>
                <a:lnTo>
                  <a:pt x="973" y="45"/>
                </a:lnTo>
                <a:lnTo>
                  <a:pt x="973" y="98"/>
                </a:lnTo>
                <a:lnTo>
                  <a:pt x="973" y="214"/>
                </a:lnTo>
                <a:cubicBezTo>
                  <a:pt x="964" y="357"/>
                  <a:pt x="955" y="509"/>
                  <a:pt x="947" y="661"/>
                </a:cubicBezTo>
                <a:cubicBezTo>
                  <a:pt x="938" y="964"/>
                  <a:pt x="920" y="1276"/>
                  <a:pt x="902" y="1597"/>
                </a:cubicBezTo>
                <a:cubicBezTo>
                  <a:pt x="893" y="2213"/>
                  <a:pt x="884" y="2846"/>
                  <a:pt x="875" y="3471"/>
                </a:cubicBezTo>
                <a:cubicBezTo>
                  <a:pt x="857" y="3471"/>
                  <a:pt x="843" y="3475"/>
                  <a:pt x="828" y="3475"/>
                </a:cubicBezTo>
                <a:cubicBezTo>
                  <a:pt x="821" y="3475"/>
                  <a:pt x="813" y="3474"/>
                  <a:pt x="804" y="3471"/>
                </a:cubicBezTo>
                <a:lnTo>
                  <a:pt x="804" y="3471"/>
                </a:lnTo>
                <a:cubicBezTo>
                  <a:pt x="822" y="3524"/>
                  <a:pt x="848" y="3551"/>
                  <a:pt x="866" y="3551"/>
                </a:cubicBezTo>
                <a:cubicBezTo>
                  <a:pt x="572" y="5059"/>
                  <a:pt x="1000" y="8565"/>
                  <a:pt x="545" y="8921"/>
                </a:cubicBezTo>
                <a:lnTo>
                  <a:pt x="581" y="9287"/>
                </a:lnTo>
                <a:cubicBezTo>
                  <a:pt x="594" y="9977"/>
                  <a:pt x="573" y="10146"/>
                  <a:pt x="537" y="10146"/>
                </a:cubicBezTo>
                <a:cubicBezTo>
                  <a:pt x="503" y="10146"/>
                  <a:pt x="454" y="9988"/>
                  <a:pt x="408" y="9988"/>
                </a:cubicBezTo>
                <a:cubicBezTo>
                  <a:pt x="376" y="9988"/>
                  <a:pt x="345" y="10068"/>
                  <a:pt x="322" y="10340"/>
                </a:cubicBezTo>
                <a:cubicBezTo>
                  <a:pt x="384" y="12026"/>
                  <a:pt x="1" y="14256"/>
                  <a:pt x="384" y="15121"/>
                </a:cubicBezTo>
                <a:cubicBezTo>
                  <a:pt x="376" y="15163"/>
                  <a:pt x="369" y="15174"/>
                  <a:pt x="362" y="15174"/>
                </a:cubicBezTo>
                <a:cubicBezTo>
                  <a:pt x="353" y="15174"/>
                  <a:pt x="345" y="15158"/>
                  <a:pt x="336" y="15158"/>
                </a:cubicBezTo>
                <a:cubicBezTo>
                  <a:pt x="329" y="15158"/>
                  <a:pt x="321" y="15169"/>
                  <a:pt x="313" y="15211"/>
                </a:cubicBezTo>
                <a:lnTo>
                  <a:pt x="384" y="16576"/>
                </a:lnTo>
                <a:cubicBezTo>
                  <a:pt x="449" y="16640"/>
                  <a:pt x="528" y="16803"/>
                  <a:pt x="604" y="16803"/>
                </a:cubicBezTo>
                <a:cubicBezTo>
                  <a:pt x="632" y="16803"/>
                  <a:pt x="661" y="16780"/>
                  <a:pt x="688" y="16718"/>
                </a:cubicBezTo>
                <a:lnTo>
                  <a:pt x="688" y="16718"/>
                </a:lnTo>
                <a:cubicBezTo>
                  <a:pt x="679" y="17031"/>
                  <a:pt x="795" y="17307"/>
                  <a:pt x="759" y="17762"/>
                </a:cubicBezTo>
                <a:cubicBezTo>
                  <a:pt x="759" y="18213"/>
                  <a:pt x="729" y="18329"/>
                  <a:pt x="687" y="18329"/>
                </a:cubicBezTo>
                <a:cubicBezTo>
                  <a:pt x="644" y="18329"/>
                  <a:pt x="588" y="18201"/>
                  <a:pt x="544" y="18201"/>
                </a:cubicBezTo>
                <a:cubicBezTo>
                  <a:pt x="523" y="18201"/>
                  <a:pt x="505" y="18228"/>
                  <a:pt x="492" y="18306"/>
                </a:cubicBezTo>
                <a:cubicBezTo>
                  <a:pt x="509" y="18966"/>
                  <a:pt x="536" y="19653"/>
                  <a:pt x="545" y="20340"/>
                </a:cubicBezTo>
                <a:cubicBezTo>
                  <a:pt x="545" y="20563"/>
                  <a:pt x="554" y="20777"/>
                  <a:pt x="554" y="20991"/>
                </a:cubicBezTo>
                <a:cubicBezTo>
                  <a:pt x="554" y="21250"/>
                  <a:pt x="563" y="21518"/>
                  <a:pt x="563" y="21777"/>
                </a:cubicBezTo>
                <a:cubicBezTo>
                  <a:pt x="563" y="22303"/>
                  <a:pt x="563" y="22829"/>
                  <a:pt x="572" y="23347"/>
                </a:cubicBezTo>
                <a:cubicBezTo>
                  <a:pt x="1187" y="23356"/>
                  <a:pt x="1794" y="23356"/>
                  <a:pt x="2410" y="23356"/>
                </a:cubicBezTo>
                <a:cubicBezTo>
                  <a:pt x="2713" y="23364"/>
                  <a:pt x="3016" y="23364"/>
                  <a:pt x="3320" y="23364"/>
                </a:cubicBezTo>
                <a:cubicBezTo>
                  <a:pt x="3516" y="23373"/>
                  <a:pt x="3721" y="23382"/>
                  <a:pt x="3917" y="23382"/>
                </a:cubicBezTo>
                <a:cubicBezTo>
                  <a:pt x="4720" y="23409"/>
                  <a:pt x="5496" y="23445"/>
                  <a:pt x="6228" y="23498"/>
                </a:cubicBezTo>
                <a:cubicBezTo>
                  <a:pt x="6228" y="23727"/>
                  <a:pt x="7730" y="23771"/>
                  <a:pt x="9094" y="23771"/>
                </a:cubicBezTo>
                <a:cubicBezTo>
                  <a:pt x="9701" y="23771"/>
                  <a:pt x="10281" y="23762"/>
                  <a:pt x="10688" y="23757"/>
                </a:cubicBezTo>
                <a:cubicBezTo>
                  <a:pt x="11216" y="23816"/>
                  <a:pt x="11760" y="23838"/>
                  <a:pt x="12308" y="23838"/>
                </a:cubicBezTo>
                <a:cubicBezTo>
                  <a:pt x="13987" y="23838"/>
                  <a:pt x="15711" y="23631"/>
                  <a:pt x="17144" y="23631"/>
                </a:cubicBezTo>
                <a:cubicBezTo>
                  <a:pt x="17590" y="23631"/>
                  <a:pt x="18008" y="23651"/>
                  <a:pt x="18387" y="23703"/>
                </a:cubicBezTo>
                <a:cubicBezTo>
                  <a:pt x="17889" y="23793"/>
                  <a:pt x="17241" y="23805"/>
                  <a:pt x="16639" y="23805"/>
                </a:cubicBezTo>
                <a:cubicBezTo>
                  <a:pt x="16436" y="23805"/>
                  <a:pt x="16238" y="23803"/>
                  <a:pt x="16053" y="23803"/>
                </a:cubicBezTo>
                <a:cubicBezTo>
                  <a:pt x="15479" y="23803"/>
                  <a:pt x="15028" y="23816"/>
                  <a:pt x="14926" y="23918"/>
                </a:cubicBezTo>
                <a:lnTo>
                  <a:pt x="15470" y="24025"/>
                </a:lnTo>
                <a:cubicBezTo>
                  <a:pt x="16204" y="24067"/>
                  <a:pt x="17199" y="24142"/>
                  <a:pt x="18036" y="24142"/>
                </a:cubicBezTo>
                <a:cubicBezTo>
                  <a:pt x="18602" y="24142"/>
                  <a:pt x="19095" y="24108"/>
                  <a:pt x="19386" y="24007"/>
                </a:cubicBezTo>
                <a:cubicBezTo>
                  <a:pt x="18708" y="23882"/>
                  <a:pt x="18664" y="23757"/>
                  <a:pt x="18432" y="23659"/>
                </a:cubicBezTo>
                <a:cubicBezTo>
                  <a:pt x="18985" y="23596"/>
                  <a:pt x="19074" y="23507"/>
                  <a:pt x="19752" y="23471"/>
                </a:cubicBezTo>
                <a:cubicBezTo>
                  <a:pt x="19929" y="23467"/>
                  <a:pt x="20109" y="23464"/>
                  <a:pt x="20285" y="23464"/>
                </a:cubicBezTo>
                <a:cubicBezTo>
                  <a:pt x="21109" y="23464"/>
                  <a:pt x="21849" y="23519"/>
                  <a:pt x="21849" y="23659"/>
                </a:cubicBezTo>
                <a:cubicBezTo>
                  <a:pt x="21657" y="23681"/>
                  <a:pt x="21460" y="23687"/>
                  <a:pt x="21264" y="23687"/>
                </a:cubicBezTo>
                <a:cubicBezTo>
                  <a:pt x="20975" y="23687"/>
                  <a:pt x="20687" y="23673"/>
                  <a:pt x="20416" y="23673"/>
                </a:cubicBezTo>
                <a:cubicBezTo>
                  <a:pt x="20345" y="23673"/>
                  <a:pt x="20275" y="23674"/>
                  <a:pt x="20207" y="23677"/>
                </a:cubicBezTo>
                <a:cubicBezTo>
                  <a:pt x="20029" y="23855"/>
                  <a:pt x="21804" y="23873"/>
                  <a:pt x="22393" y="23935"/>
                </a:cubicBezTo>
                <a:cubicBezTo>
                  <a:pt x="21349" y="23507"/>
                  <a:pt x="24132" y="23329"/>
                  <a:pt x="21304" y="23052"/>
                </a:cubicBezTo>
                <a:lnTo>
                  <a:pt x="22857" y="22972"/>
                </a:lnTo>
                <a:cubicBezTo>
                  <a:pt x="23731" y="22686"/>
                  <a:pt x="20564" y="22624"/>
                  <a:pt x="19957" y="22437"/>
                </a:cubicBezTo>
                <a:lnTo>
                  <a:pt x="32340" y="22437"/>
                </a:lnTo>
                <a:cubicBezTo>
                  <a:pt x="32438" y="21768"/>
                  <a:pt x="32482" y="21090"/>
                  <a:pt x="32491" y="20403"/>
                </a:cubicBezTo>
                <a:cubicBezTo>
                  <a:pt x="32527" y="15184"/>
                  <a:pt x="29494" y="11999"/>
                  <a:pt x="25096" y="10830"/>
                </a:cubicBezTo>
                <a:cubicBezTo>
                  <a:pt x="25087" y="10822"/>
                  <a:pt x="25087" y="10822"/>
                  <a:pt x="25069" y="10813"/>
                </a:cubicBezTo>
                <a:cubicBezTo>
                  <a:pt x="24998" y="10759"/>
                  <a:pt x="24846" y="10697"/>
                  <a:pt x="24596" y="10607"/>
                </a:cubicBezTo>
                <a:cubicBezTo>
                  <a:pt x="24373" y="10563"/>
                  <a:pt x="24213" y="10536"/>
                  <a:pt x="24070" y="10518"/>
                </a:cubicBezTo>
                <a:cubicBezTo>
                  <a:pt x="23972" y="10505"/>
                  <a:pt x="23888" y="10497"/>
                  <a:pt x="23816" y="10497"/>
                </a:cubicBezTo>
                <a:cubicBezTo>
                  <a:pt x="23789" y="10497"/>
                  <a:pt x="23764" y="10498"/>
                  <a:pt x="23740" y="10500"/>
                </a:cubicBezTo>
                <a:cubicBezTo>
                  <a:pt x="23615" y="10491"/>
                  <a:pt x="23517" y="10491"/>
                  <a:pt x="23428" y="10491"/>
                </a:cubicBezTo>
                <a:cubicBezTo>
                  <a:pt x="22812" y="10402"/>
                  <a:pt x="22170" y="10349"/>
                  <a:pt x="21518" y="10331"/>
                </a:cubicBezTo>
                <a:lnTo>
                  <a:pt x="21456" y="10331"/>
                </a:lnTo>
                <a:cubicBezTo>
                  <a:pt x="21429" y="10313"/>
                  <a:pt x="21402" y="10304"/>
                  <a:pt x="21385" y="10286"/>
                </a:cubicBezTo>
                <a:cubicBezTo>
                  <a:pt x="21099" y="10117"/>
                  <a:pt x="20983" y="9956"/>
                  <a:pt x="20189" y="9912"/>
                </a:cubicBezTo>
                <a:cubicBezTo>
                  <a:pt x="20001" y="9905"/>
                  <a:pt x="19839" y="9902"/>
                  <a:pt x="19699" y="9902"/>
                </a:cubicBezTo>
                <a:cubicBezTo>
                  <a:pt x="19030" y="9902"/>
                  <a:pt x="18875" y="9970"/>
                  <a:pt x="18860" y="10081"/>
                </a:cubicBezTo>
                <a:cubicBezTo>
                  <a:pt x="18851" y="10108"/>
                  <a:pt x="18860" y="10126"/>
                  <a:pt x="18860" y="10152"/>
                </a:cubicBezTo>
                <a:cubicBezTo>
                  <a:pt x="18628" y="10126"/>
                  <a:pt x="18396" y="10090"/>
                  <a:pt x="18164" y="10054"/>
                </a:cubicBezTo>
                <a:cubicBezTo>
                  <a:pt x="18155" y="10054"/>
                  <a:pt x="18146" y="10045"/>
                  <a:pt x="18128" y="10045"/>
                </a:cubicBezTo>
                <a:cubicBezTo>
                  <a:pt x="17923" y="9974"/>
                  <a:pt x="17682" y="9876"/>
                  <a:pt x="17406" y="9787"/>
                </a:cubicBezTo>
                <a:cubicBezTo>
                  <a:pt x="17129" y="9689"/>
                  <a:pt x="16826" y="9582"/>
                  <a:pt x="16505" y="9448"/>
                </a:cubicBezTo>
                <a:cubicBezTo>
                  <a:pt x="15854" y="9198"/>
                  <a:pt x="15140" y="8877"/>
                  <a:pt x="14453" y="8457"/>
                </a:cubicBezTo>
                <a:cubicBezTo>
                  <a:pt x="13766" y="8047"/>
                  <a:pt x="13124" y="7539"/>
                  <a:pt x="12553" y="6994"/>
                </a:cubicBezTo>
                <a:cubicBezTo>
                  <a:pt x="11991" y="6522"/>
                  <a:pt x="11464" y="5960"/>
                  <a:pt x="10920" y="5353"/>
                </a:cubicBezTo>
                <a:cubicBezTo>
                  <a:pt x="10376" y="4755"/>
                  <a:pt x="9814" y="4113"/>
                  <a:pt x="9145" y="3533"/>
                </a:cubicBezTo>
                <a:cubicBezTo>
                  <a:pt x="8806" y="3248"/>
                  <a:pt x="8449" y="2971"/>
                  <a:pt x="8057" y="2730"/>
                </a:cubicBezTo>
                <a:cubicBezTo>
                  <a:pt x="7673" y="2480"/>
                  <a:pt x="7289" y="2275"/>
                  <a:pt x="6888" y="2070"/>
                </a:cubicBezTo>
                <a:cubicBezTo>
                  <a:pt x="6085" y="1660"/>
                  <a:pt x="5229" y="1312"/>
                  <a:pt x="4337" y="1044"/>
                </a:cubicBezTo>
                <a:cubicBezTo>
                  <a:pt x="4247" y="1008"/>
                  <a:pt x="4149" y="973"/>
                  <a:pt x="4051" y="937"/>
                </a:cubicBezTo>
                <a:cubicBezTo>
                  <a:pt x="3944" y="892"/>
                  <a:pt x="3819" y="848"/>
                  <a:pt x="3694" y="803"/>
                </a:cubicBezTo>
                <a:cubicBezTo>
                  <a:pt x="3453" y="714"/>
                  <a:pt x="3195" y="625"/>
                  <a:pt x="2927" y="545"/>
                </a:cubicBezTo>
                <a:cubicBezTo>
                  <a:pt x="2392" y="375"/>
                  <a:pt x="1830" y="223"/>
                  <a:pt x="1223" y="63"/>
                </a:cubicBezTo>
                <a:cubicBezTo>
                  <a:pt x="1143" y="45"/>
                  <a:pt x="1071" y="27"/>
                  <a:pt x="991" y="9"/>
                </a:cubicBezTo>
                <a:cubicBezTo>
                  <a:pt x="991" y="9"/>
                  <a:pt x="982" y="0"/>
                  <a:pt x="9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9"/>
          <p:cNvSpPr/>
          <p:nvPr/>
        </p:nvSpPr>
        <p:spPr>
          <a:xfrm rot="4229645" flipH="1">
            <a:off x="6087940" y="-1148349"/>
            <a:ext cx="5280902" cy="3375520"/>
          </a:xfrm>
          <a:custGeom>
            <a:avLst/>
            <a:gdLst/>
            <a:ahLst/>
            <a:cxnLst/>
            <a:rect l="l" t="t" r="r" b="b"/>
            <a:pathLst>
              <a:path w="33374" h="21219" extrusionOk="0">
                <a:moveTo>
                  <a:pt x="2195" y="1"/>
                </a:moveTo>
                <a:cubicBezTo>
                  <a:pt x="2192" y="1"/>
                  <a:pt x="2189" y="2"/>
                  <a:pt x="2186" y="5"/>
                </a:cubicBezTo>
                <a:lnTo>
                  <a:pt x="2177" y="23"/>
                </a:lnTo>
                <a:lnTo>
                  <a:pt x="2115" y="103"/>
                </a:lnTo>
                <a:cubicBezTo>
                  <a:pt x="2034" y="210"/>
                  <a:pt x="1954" y="308"/>
                  <a:pt x="1883" y="415"/>
                </a:cubicBezTo>
                <a:lnTo>
                  <a:pt x="1767" y="576"/>
                </a:lnTo>
                <a:cubicBezTo>
                  <a:pt x="1731" y="629"/>
                  <a:pt x="1695" y="692"/>
                  <a:pt x="1669" y="727"/>
                </a:cubicBezTo>
                <a:cubicBezTo>
                  <a:pt x="1606" y="817"/>
                  <a:pt x="1553" y="906"/>
                  <a:pt x="1499" y="995"/>
                </a:cubicBezTo>
                <a:cubicBezTo>
                  <a:pt x="1383" y="1173"/>
                  <a:pt x="1276" y="1361"/>
                  <a:pt x="1178" y="1548"/>
                </a:cubicBezTo>
                <a:cubicBezTo>
                  <a:pt x="982" y="1932"/>
                  <a:pt x="803" y="2324"/>
                  <a:pt x="660" y="2735"/>
                </a:cubicBezTo>
                <a:cubicBezTo>
                  <a:pt x="527" y="3083"/>
                  <a:pt x="384" y="3457"/>
                  <a:pt x="277" y="3859"/>
                </a:cubicBezTo>
                <a:cubicBezTo>
                  <a:pt x="161" y="4269"/>
                  <a:pt x="72" y="4715"/>
                  <a:pt x="36" y="5179"/>
                </a:cubicBezTo>
                <a:cubicBezTo>
                  <a:pt x="0" y="5643"/>
                  <a:pt x="9" y="6125"/>
                  <a:pt x="90" y="6615"/>
                </a:cubicBezTo>
                <a:cubicBezTo>
                  <a:pt x="179" y="7106"/>
                  <a:pt x="330" y="7597"/>
                  <a:pt x="553" y="8052"/>
                </a:cubicBezTo>
                <a:cubicBezTo>
                  <a:pt x="545" y="8052"/>
                  <a:pt x="536" y="8060"/>
                  <a:pt x="518" y="8069"/>
                </a:cubicBezTo>
                <a:cubicBezTo>
                  <a:pt x="549" y="8100"/>
                  <a:pt x="573" y="8125"/>
                  <a:pt x="585" y="8125"/>
                </a:cubicBezTo>
                <a:cubicBezTo>
                  <a:pt x="586" y="8125"/>
                  <a:pt x="588" y="8124"/>
                  <a:pt x="589" y="8123"/>
                </a:cubicBezTo>
                <a:cubicBezTo>
                  <a:pt x="723" y="8471"/>
                  <a:pt x="991" y="8908"/>
                  <a:pt x="1347" y="9309"/>
                </a:cubicBezTo>
                <a:cubicBezTo>
                  <a:pt x="1713" y="9720"/>
                  <a:pt x="2168" y="10094"/>
                  <a:pt x="2623" y="10389"/>
                </a:cubicBezTo>
                <a:cubicBezTo>
                  <a:pt x="3542" y="10987"/>
                  <a:pt x="4434" y="11272"/>
                  <a:pt x="4559" y="11459"/>
                </a:cubicBezTo>
                <a:cubicBezTo>
                  <a:pt x="4675" y="11486"/>
                  <a:pt x="4791" y="11522"/>
                  <a:pt x="4907" y="11549"/>
                </a:cubicBezTo>
                <a:cubicBezTo>
                  <a:pt x="5112" y="11602"/>
                  <a:pt x="5273" y="11647"/>
                  <a:pt x="5389" y="11682"/>
                </a:cubicBezTo>
                <a:cubicBezTo>
                  <a:pt x="5496" y="11718"/>
                  <a:pt x="5567" y="11736"/>
                  <a:pt x="5612" y="11754"/>
                </a:cubicBezTo>
                <a:cubicBezTo>
                  <a:pt x="5692" y="11789"/>
                  <a:pt x="5674" y="11798"/>
                  <a:pt x="5621" y="11798"/>
                </a:cubicBezTo>
                <a:cubicBezTo>
                  <a:pt x="5531" y="11807"/>
                  <a:pt x="5353" y="11798"/>
                  <a:pt x="5799" y="11959"/>
                </a:cubicBezTo>
                <a:cubicBezTo>
                  <a:pt x="6522" y="12164"/>
                  <a:pt x="7307" y="12512"/>
                  <a:pt x="7913" y="12913"/>
                </a:cubicBezTo>
                <a:cubicBezTo>
                  <a:pt x="7985" y="12958"/>
                  <a:pt x="8065" y="13003"/>
                  <a:pt x="8136" y="13056"/>
                </a:cubicBezTo>
                <a:cubicBezTo>
                  <a:pt x="8208" y="13110"/>
                  <a:pt x="8270" y="13154"/>
                  <a:pt x="8342" y="13208"/>
                </a:cubicBezTo>
                <a:cubicBezTo>
                  <a:pt x="8466" y="13306"/>
                  <a:pt x="8600" y="13404"/>
                  <a:pt x="8707" y="13493"/>
                </a:cubicBezTo>
                <a:cubicBezTo>
                  <a:pt x="8823" y="13583"/>
                  <a:pt x="8912" y="13672"/>
                  <a:pt x="9011" y="13743"/>
                </a:cubicBezTo>
                <a:cubicBezTo>
                  <a:pt x="9100" y="13823"/>
                  <a:pt x="9189" y="13886"/>
                  <a:pt x="9269" y="13939"/>
                </a:cubicBezTo>
                <a:cubicBezTo>
                  <a:pt x="9288" y="13974"/>
                  <a:pt x="9288" y="13982"/>
                  <a:pt x="9283" y="13982"/>
                </a:cubicBezTo>
                <a:cubicBezTo>
                  <a:pt x="9279" y="13982"/>
                  <a:pt x="9271" y="13977"/>
                  <a:pt x="9267" y="13977"/>
                </a:cubicBezTo>
                <a:cubicBezTo>
                  <a:pt x="9263" y="13977"/>
                  <a:pt x="9265" y="13985"/>
                  <a:pt x="9287" y="14020"/>
                </a:cubicBezTo>
                <a:cubicBezTo>
                  <a:pt x="9341" y="14091"/>
                  <a:pt x="9403" y="14162"/>
                  <a:pt x="9457" y="14234"/>
                </a:cubicBezTo>
                <a:cubicBezTo>
                  <a:pt x="9519" y="14314"/>
                  <a:pt x="9573" y="14385"/>
                  <a:pt x="9626" y="14475"/>
                </a:cubicBezTo>
                <a:cubicBezTo>
                  <a:pt x="9742" y="14626"/>
                  <a:pt x="9849" y="14796"/>
                  <a:pt x="9956" y="14965"/>
                </a:cubicBezTo>
                <a:cubicBezTo>
                  <a:pt x="10015" y="14995"/>
                  <a:pt x="10113" y="15086"/>
                  <a:pt x="10157" y="15086"/>
                </a:cubicBezTo>
                <a:cubicBezTo>
                  <a:pt x="10180" y="15086"/>
                  <a:pt x="10189" y="15062"/>
                  <a:pt x="10170" y="14992"/>
                </a:cubicBezTo>
                <a:lnTo>
                  <a:pt x="10170" y="14992"/>
                </a:lnTo>
                <a:cubicBezTo>
                  <a:pt x="10313" y="15242"/>
                  <a:pt x="10483" y="15438"/>
                  <a:pt x="10679" y="15822"/>
                </a:cubicBezTo>
                <a:cubicBezTo>
                  <a:pt x="10917" y="16221"/>
                  <a:pt x="10957" y="16310"/>
                  <a:pt x="10923" y="16310"/>
                </a:cubicBezTo>
                <a:cubicBezTo>
                  <a:pt x="10918" y="16310"/>
                  <a:pt x="10911" y="16307"/>
                  <a:pt x="10902" y="16303"/>
                </a:cubicBezTo>
                <a:cubicBezTo>
                  <a:pt x="10872" y="16289"/>
                  <a:pt x="10823" y="16249"/>
                  <a:pt x="10801" y="16249"/>
                </a:cubicBezTo>
                <a:cubicBezTo>
                  <a:pt x="10783" y="16249"/>
                  <a:pt x="10782" y="16274"/>
                  <a:pt x="10822" y="16357"/>
                </a:cubicBezTo>
                <a:cubicBezTo>
                  <a:pt x="11018" y="16651"/>
                  <a:pt x="11241" y="16946"/>
                  <a:pt x="11508" y="17222"/>
                </a:cubicBezTo>
                <a:cubicBezTo>
                  <a:pt x="11571" y="17294"/>
                  <a:pt x="11633" y="17365"/>
                  <a:pt x="11705" y="17428"/>
                </a:cubicBezTo>
                <a:cubicBezTo>
                  <a:pt x="11740" y="17463"/>
                  <a:pt x="11776" y="17499"/>
                  <a:pt x="11812" y="17526"/>
                </a:cubicBezTo>
                <a:lnTo>
                  <a:pt x="11910" y="17615"/>
                </a:lnTo>
                <a:cubicBezTo>
                  <a:pt x="12044" y="17731"/>
                  <a:pt x="12186" y="17856"/>
                  <a:pt x="12320" y="17972"/>
                </a:cubicBezTo>
                <a:lnTo>
                  <a:pt x="12427" y="18061"/>
                </a:lnTo>
                <a:lnTo>
                  <a:pt x="12534" y="18141"/>
                </a:lnTo>
                <a:lnTo>
                  <a:pt x="12748" y="18311"/>
                </a:lnTo>
                <a:lnTo>
                  <a:pt x="12963" y="18480"/>
                </a:lnTo>
                <a:lnTo>
                  <a:pt x="13070" y="18569"/>
                </a:lnTo>
                <a:lnTo>
                  <a:pt x="13186" y="18641"/>
                </a:lnTo>
                <a:lnTo>
                  <a:pt x="13641" y="18953"/>
                </a:lnTo>
                <a:cubicBezTo>
                  <a:pt x="13712" y="19015"/>
                  <a:pt x="13792" y="19060"/>
                  <a:pt x="13873" y="19105"/>
                </a:cubicBezTo>
                <a:lnTo>
                  <a:pt x="14113" y="19247"/>
                </a:lnTo>
                <a:cubicBezTo>
                  <a:pt x="14417" y="19453"/>
                  <a:pt x="14747" y="19613"/>
                  <a:pt x="15068" y="19783"/>
                </a:cubicBezTo>
                <a:cubicBezTo>
                  <a:pt x="15237" y="19863"/>
                  <a:pt x="15398" y="19934"/>
                  <a:pt x="15568" y="20015"/>
                </a:cubicBezTo>
                <a:cubicBezTo>
                  <a:pt x="15648" y="20050"/>
                  <a:pt x="15728" y="20095"/>
                  <a:pt x="15808" y="20122"/>
                </a:cubicBezTo>
                <a:cubicBezTo>
                  <a:pt x="15898" y="20157"/>
                  <a:pt x="15978" y="20193"/>
                  <a:pt x="16058" y="20220"/>
                </a:cubicBezTo>
                <a:cubicBezTo>
                  <a:pt x="16147" y="20255"/>
                  <a:pt x="16228" y="20291"/>
                  <a:pt x="16308" y="20318"/>
                </a:cubicBezTo>
                <a:cubicBezTo>
                  <a:pt x="16388" y="20354"/>
                  <a:pt x="16477" y="20389"/>
                  <a:pt x="16558" y="20416"/>
                </a:cubicBezTo>
                <a:cubicBezTo>
                  <a:pt x="16727" y="20470"/>
                  <a:pt x="16897" y="20523"/>
                  <a:pt x="17057" y="20577"/>
                </a:cubicBezTo>
                <a:cubicBezTo>
                  <a:pt x="17138" y="20612"/>
                  <a:pt x="17227" y="20630"/>
                  <a:pt x="17307" y="20657"/>
                </a:cubicBezTo>
                <a:cubicBezTo>
                  <a:pt x="17387" y="20675"/>
                  <a:pt x="17468" y="20702"/>
                  <a:pt x="17557" y="20719"/>
                </a:cubicBezTo>
                <a:cubicBezTo>
                  <a:pt x="17718" y="20764"/>
                  <a:pt x="17878" y="20817"/>
                  <a:pt x="18048" y="20844"/>
                </a:cubicBezTo>
                <a:cubicBezTo>
                  <a:pt x="18039" y="20898"/>
                  <a:pt x="18217" y="20960"/>
                  <a:pt x="18520" y="21041"/>
                </a:cubicBezTo>
                <a:cubicBezTo>
                  <a:pt x="18672" y="21076"/>
                  <a:pt x="18850" y="21103"/>
                  <a:pt x="19056" y="21130"/>
                </a:cubicBezTo>
                <a:cubicBezTo>
                  <a:pt x="19261" y="21165"/>
                  <a:pt x="19484" y="21183"/>
                  <a:pt x="19716" y="21192"/>
                </a:cubicBezTo>
                <a:cubicBezTo>
                  <a:pt x="19832" y="21201"/>
                  <a:pt x="19957" y="21219"/>
                  <a:pt x="20073" y="21219"/>
                </a:cubicBezTo>
                <a:lnTo>
                  <a:pt x="20438" y="21219"/>
                </a:lnTo>
                <a:cubicBezTo>
                  <a:pt x="20563" y="21219"/>
                  <a:pt x="20688" y="21219"/>
                  <a:pt x="20804" y="21210"/>
                </a:cubicBezTo>
                <a:cubicBezTo>
                  <a:pt x="20929" y="21201"/>
                  <a:pt x="21045" y="21201"/>
                  <a:pt x="21170" y="21192"/>
                </a:cubicBezTo>
                <a:cubicBezTo>
                  <a:pt x="21286" y="21183"/>
                  <a:pt x="21402" y="21174"/>
                  <a:pt x="21509" y="21165"/>
                </a:cubicBezTo>
                <a:cubicBezTo>
                  <a:pt x="21625" y="21148"/>
                  <a:pt x="21732" y="21139"/>
                  <a:pt x="21839" y="21130"/>
                </a:cubicBezTo>
                <a:cubicBezTo>
                  <a:pt x="22044" y="21103"/>
                  <a:pt x="22232" y="21076"/>
                  <a:pt x="22392" y="21049"/>
                </a:cubicBezTo>
                <a:cubicBezTo>
                  <a:pt x="22553" y="21032"/>
                  <a:pt x="22713" y="21014"/>
                  <a:pt x="22883" y="20987"/>
                </a:cubicBezTo>
                <a:cubicBezTo>
                  <a:pt x="23043" y="20960"/>
                  <a:pt x="23204" y="20925"/>
                  <a:pt x="23365" y="20898"/>
                </a:cubicBezTo>
                <a:cubicBezTo>
                  <a:pt x="23454" y="20880"/>
                  <a:pt x="23534" y="20862"/>
                  <a:pt x="23614" y="20844"/>
                </a:cubicBezTo>
                <a:cubicBezTo>
                  <a:pt x="23695" y="20826"/>
                  <a:pt x="23775" y="20800"/>
                  <a:pt x="23855" y="20782"/>
                </a:cubicBezTo>
                <a:cubicBezTo>
                  <a:pt x="24016" y="20737"/>
                  <a:pt x="24185" y="20693"/>
                  <a:pt x="24346" y="20639"/>
                </a:cubicBezTo>
                <a:lnTo>
                  <a:pt x="24819" y="20478"/>
                </a:lnTo>
                <a:cubicBezTo>
                  <a:pt x="24899" y="20443"/>
                  <a:pt x="24979" y="20416"/>
                  <a:pt x="25060" y="20389"/>
                </a:cubicBezTo>
                <a:lnTo>
                  <a:pt x="25291" y="20291"/>
                </a:lnTo>
                <a:cubicBezTo>
                  <a:pt x="25443" y="20229"/>
                  <a:pt x="25604" y="20166"/>
                  <a:pt x="25755" y="20095"/>
                </a:cubicBezTo>
                <a:cubicBezTo>
                  <a:pt x="25898" y="20024"/>
                  <a:pt x="26050" y="19952"/>
                  <a:pt x="26193" y="19881"/>
                </a:cubicBezTo>
                <a:cubicBezTo>
                  <a:pt x="26344" y="19809"/>
                  <a:pt x="26487" y="19729"/>
                  <a:pt x="26630" y="19658"/>
                </a:cubicBezTo>
                <a:cubicBezTo>
                  <a:pt x="26763" y="19577"/>
                  <a:pt x="26906" y="19497"/>
                  <a:pt x="27049" y="19426"/>
                </a:cubicBezTo>
                <a:cubicBezTo>
                  <a:pt x="27183" y="19346"/>
                  <a:pt x="27317" y="19265"/>
                  <a:pt x="27441" y="19194"/>
                </a:cubicBezTo>
                <a:cubicBezTo>
                  <a:pt x="27575" y="19114"/>
                  <a:pt x="27700" y="19033"/>
                  <a:pt x="27825" y="18953"/>
                </a:cubicBezTo>
                <a:cubicBezTo>
                  <a:pt x="28075" y="18801"/>
                  <a:pt x="28316" y="18650"/>
                  <a:pt x="28548" y="18498"/>
                </a:cubicBezTo>
                <a:cubicBezTo>
                  <a:pt x="28771" y="18355"/>
                  <a:pt x="28994" y="18221"/>
                  <a:pt x="29199" y="18088"/>
                </a:cubicBezTo>
                <a:lnTo>
                  <a:pt x="29199" y="18088"/>
                </a:lnTo>
                <a:cubicBezTo>
                  <a:pt x="28985" y="18293"/>
                  <a:pt x="28708" y="18489"/>
                  <a:pt x="28423" y="18694"/>
                </a:cubicBezTo>
                <a:cubicBezTo>
                  <a:pt x="28280" y="18792"/>
                  <a:pt x="28128" y="18882"/>
                  <a:pt x="27977" y="18980"/>
                </a:cubicBezTo>
                <a:cubicBezTo>
                  <a:pt x="27825" y="19069"/>
                  <a:pt x="27682" y="19167"/>
                  <a:pt x="27531" y="19238"/>
                </a:cubicBezTo>
                <a:cubicBezTo>
                  <a:pt x="27379" y="19319"/>
                  <a:pt x="27245" y="19399"/>
                  <a:pt x="27111" y="19470"/>
                </a:cubicBezTo>
                <a:cubicBezTo>
                  <a:pt x="26986" y="19542"/>
                  <a:pt x="26862" y="19604"/>
                  <a:pt x="26755" y="19658"/>
                </a:cubicBezTo>
                <a:cubicBezTo>
                  <a:pt x="26549" y="19774"/>
                  <a:pt x="26407" y="19863"/>
                  <a:pt x="26371" y="19916"/>
                </a:cubicBezTo>
                <a:cubicBezTo>
                  <a:pt x="26540" y="19863"/>
                  <a:pt x="26710" y="19792"/>
                  <a:pt x="26879" y="19738"/>
                </a:cubicBezTo>
                <a:cubicBezTo>
                  <a:pt x="27156" y="19613"/>
                  <a:pt x="27459" y="19453"/>
                  <a:pt x="27780" y="19283"/>
                </a:cubicBezTo>
                <a:cubicBezTo>
                  <a:pt x="28102" y="19105"/>
                  <a:pt x="28432" y="18926"/>
                  <a:pt x="28726" y="18721"/>
                </a:cubicBezTo>
                <a:cubicBezTo>
                  <a:pt x="29333" y="18337"/>
                  <a:pt x="29841" y="17909"/>
                  <a:pt x="30073" y="17624"/>
                </a:cubicBezTo>
                <a:lnTo>
                  <a:pt x="30073" y="17624"/>
                </a:lnTo>
                <a:cubicBezTo>
                  <a:pt x="29511" y="17990"/>
                  <a:pt x="29422" y="17954"/>
                  <a:pt x="29217" y="18043"/>
                </a:cubicBezTo>
                <a:cubicBezTo>
                  <a:pt x="29422" y="17874"/>
                  <a:pt x="29529" y="17758"/>
                  <a:pt x="29645" y="17633"/>
                </a:cubicBezTo>
                <a:cubicBezTo>
                  <a:pt x="29707" y="17570"/>
                  <a:pt x="29770" y="17508"/>
                  <a:pt x="29850" y="17436"/>
                </a:cubicBezTo>
                <a:cubicBezTo>
                  <a:pt x="29930" y="17356"/>
                  <a:pt x="30029" y="17276"/>
                  <a:pt x="30145" y="17160"/>
                </a:cubicBezTo>
                <a:cubicBezTo>
                  <a:pt x="30323" y="16999"/>
                  <a:pt x="30510" y="16839"/>
                  <a:pt x="30680" y="16678"/>
                </a:cubicBezTo>
                <a:cubicBezTo>
                  <a:pt x="30849" y="16518"/>
                  <a:pt x="31010" y="16366"/>
                  <a:pt x="31153" y="16241"/>
                </a:cubicBezTo>
                <a:cubicBezTo>
                  <a:pt x="31405" y="15997"/>
                  <a:pt x="31597" y="15835"/>
                  <a:pt x="31657" y="15835"/>
                </a:cubicBezTo>
                <a:cubicBezTo>
                  <a:pt x="31662" y="15835"/>
                  <a:pt x="31667" y="15836"/>
                  <a:pt x="31670" y="15840"/>
                </a:cubicBezTo>
                <a:cubicBezTo>
                  <a:pt x="31492" y="16036"/>
                  <a:pt x="31313" y="16241"/>
                  <a:pt x="31117" y="16428"/>
                </a:cubicBezTo>
                <a:cubicBezTo>
                  <a:pt x="31019" y="16518"/>
                  <a:pt x="30921" y="16616"/>
                  <a:pt x="30823" y="16705"/>
                </a:cubicBezTo>
                <a:cubicBezTo>
                  <a:pt x="30733" y="16794"/>
                  <a:pt x="30635" y="16874"/>
                  <a:pt x="30546" y="16955"/>
                </a:cubicBezTo>
                <a:cubicBezTo>
                  <a:pt x="30540" y="16972"/>
                  <a:pt x="30544" y="16980"/>
                  <a:pt x="30556" y="16980"/>
                </a:cubicBezTo>
                <a:cubicBezTo>
                  <a:pt x="30580" y="16980"/>
                  <a:pt x="30640" y="16946"/>
                  <a:pt x="30724" y="16892"/>
                </a:cubicBezTo>
                <a:cubicBezTo>
                  <a:pt x="30840" y="16803"/>
                  <a:pt x="31001" y="16660"/>
                  <a:pt x="31179" y="16500"/>
                </a:cubicBezTo>
                <a:cubicBezTo>
                  <a:pt x="31358" y="16339"/>
                  <a:pt x="31545" y="16143"/>
                  <a:pt x="31715" y="15982"/>
                </a:cubicBezTo>
                <a:cubicBezTo>
                  <a:pt x="31804" y="15893"/>
                  <a:pt x="31884" y="15813"/>
                  <a:pt x="31947" y="15733"/>
                </a:cubicBezTo>
                <a:cubicBezTo>
                  <a:pt x="32018" y="15661"/>
                  <a:pt x="32080" y="15599"/>
                  <a:pt x="32134" y="15545"/>
                </a:cubicBezTo>
                <a:lnTo>
                  <a:pt x="32134" y="15545"/>
                </a:lnTo>
                <a:cubicBezTo>
                  <a:pt x="32019" y="15627"/>
                  <a:pt x="31950" y="15659"/>
                  <a:pt x="31913" y="15659"/>
                </a:cubicBezTo>
                <a:cubicBezTo>
                  <a:pt x="31811" y="15659"/>
                  <a:pt x="31939" y="15419"/>
                  <a:pt x="31991" y="15269"/>
                </a:cubicBezTo>
                <a:cubicBezTo>
                  <a:pt x="32015" y="15204"/>
                  <a:pt x="32027" y="15154"/>
                  <a:pt x="31996" y="15154"/>
                </a:cubicBezTo>
                <a:cubicBezTo>
                  <a:pt x="31980" y="15154"/>
                  <a:pt x="31953" y="15167"/>
                  <a:pt x="31911" y="15197"/>
                </a:cubicBezTo>
                <a:cubicBezTo>
                  <a:pt x="31786" y="15278"/>
                  <a:pt x="31545" y="15518"/>
                  <a:pt x="31054" y="15973"/>
                </a:cubicBezTo>
                <a:cubicBezTo>
                  <a:pt x="31215" y="15786"/>
                  <a:pt x="31385" y="15608"/>
                  <a:pt x="31536" y="15420"/>
                </a:cubicBezTo>
                <a:cubicBezTo>
                  <a:pt x="31688" y="15233"/>
                  <a:pt x="31848" y="15046"/>
                  <a:pt x="31991" y="14849"/>
                </a:cubicBezTo>
                <a:cubicBezTo>
                  <a:pt x="32044" y="14746"/>
                  <a:pt x="32055" y="14701"/>
                  <a:pt x="32032" y="14701"/>
                </a:cubicBezTo>
                <a:cubicBezTo>
                  <a:pt x="31944" y="14701"/>
                  <a:pt x="31348" y="15383"/>
                  <a:pt x="30751" y="15902"/>
                </a:cubicBezTo>
                <a:cubicBezTo>
                  <a:pt x="30564" y="16063"/>
                  <a:pt x="30376" y="16223"/>
                  <a:pt x="30234" y="16348"/>
                </a:cubicBezTo>
                <a:cubicBezTo>
                  <a:pt x="30100" y="16446"/>
                  <a:pt x="29984" y="16526"/>
                  <a:pt x="29913" y="16571"/>
                </a:cubicBezTo>
                <a:cubicBezTo>
                  <a:pt x="30715" y="15857"/>
                  <a:pt x="31465" y="15055"/>
                  <a:pt x="32125" y="14189"/>
                </a:cubicBezTo>
                <a:lnTo>
                  <a:pt x="33374" y="4180"/>
                </a:lnTo>
                <a:lnTo>
                  <a:pt x="33115" y="4144"/>
                </a:lnTo>
                <a:cubicBezTo>
                  <a:pt x="33115" y="4114"/>
                  <a:pt x="33111" y="4101"/>
                  <a:pt x="33105" y="4101"/>
                </a:cubicBezTo>
                <a:cubicBezTo>
                  <a:pt x="33098" y="4101"/>
                  <a:pt x="33089" y="4116"/>
                  <a:pt x="33080" y="4144"/>
                </a:cubicBezTo>
                <a:lnTo>
                  <a:pt x="21277" y="2672"/>
                </a:lnTo>
                <a:cubicBezTo>
                  <a:pt x="21215" y="2645"/>
                  <a:pt x="21063" y="2610"/>
                  <a:pt x="20786" y="2556"/>
                </a:cubicBezTo>
                <a:cubicBezTo>
                  <a:pt x="20376" y="2512"/>
                  <a:pt x="20171" y="2494"/>
                  <a:pt x="19992" y="2494"/>
                </a:cubicBezTo>
                <a:cubicBezTo>
                  <a:pt x="19885" y="2485"/>
                  <a:pt x="19787" y="2485"/>
                  <a:pt x="19716" y="2485"/>
                </a:cubicBezTo>
                <a:lnTo>
                  <a:pt x="17887" y="2253"/>
                </a:lnTo>
                <a:cubicBezTo>
                  <a:pt x="17575" y="2119"/>
                  <a:pt x="17521" y="1994"/>
                  <a:pt x="16727" y="1896"/>
                </a:cubicBezTo>
                <a:cubicBezTo>
                  <a:pt x="16307" y="1855"/>
                  <a:pt x="16024" y="1839"/>
                  <a:pt x="15837" y="1839"/>
                </a:cubicBezTo>
                <a:cubicBezTo>
                  <a:pt x="15491" y="1839"/>
                  <a:pt x="15467" y="1895"/>
                  <a:pt x="15496" y="1958"/>
                </a:cubicBezTo>
                <a:lnTo>
                  <a:pt x="14845" y="1878"/>
                </a:lnTo>
                <a:cubicBezTo>
                  <a:pt x="13703" y="1584"/>
                  <a:pt x="11054" y="1147"/>
                  <a:pt x="8788" y="852"/>
                </a:cubicBezTo>
                <a:cubicBezTo>
                  <a:pt x="7378" y="727"/>
                  <a:pt x="5897" y="513"/>
                  <a:pt x="4345" y="290"/>
                </a:cubicBezTo>
                <a:cubicBezTo>
                  <a:pt x="3961" y="237"/>
                  <a:pt x="3569" y="183"/>
                  <a:pt x="3167" y="130"/>
                </a:cubicBezTo>
                <a:cubicBezTo>
                  <a:pt x="3060" y="112"/>
                  <a:pt x="2944" y="94"/>
                  <a:pt x="2837" y="85"/>
                </a:cubicBezTo>
                <a:cubicBezTo>
                  <a:pt x="2712" y="67"/>
                  <a:pt x="2579" y="49"/>
                  <a:pt x="2454" y="32"/>
                </a:cubicBezTo>
                <a:lnTo>
                  <a:pt x="2257" y="14"/>
                </a:lnTo>
                <a:lnTo>
                  <a:pt x="2213" y="5"/>
                </a:lnTo>
                <a:cubicBezTo>
                  <a:pt x="2207" y="5"/>
                  <a:pt x="2201" y="1"/>
                  <a:pt x="21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" name="Google Shape;588;p9"/>
          <p:cNvGrpSpPr/>
          <p:nvPr/>
        </p:nvGrpSpPr>
        <p:grpSpPr>
          <a:xfrm rot="5137422" flipH="1">
            <a:off x="-965672" y="1857433"/>
            <a:ext cx="2175910" cy="2419237"/>
            <a:chOff x="3047673" y="3054396"/>
            <a:chExt cx="2176094" cy="2419441"/>
          </a:xfrm>
        </p:grpSpPr>
        <p:sp>
          <p:nvSpPr>
            <p:cNvPr id="589" name="Google Shape;589;p9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1" name="Google Shape;591;p9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592" name="Google Shape;592;p9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9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9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9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9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9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9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9" name="Google Shape;599;p9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1" name="Google Shape;601;p9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602" name="Google Shape;602;p9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9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9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9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9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9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9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9" name="Google Shape;609;p9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610" name="Google Shape;610;p9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1" name="Google Shape;611;p9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612" name="Google Shape;612;p9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9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9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9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9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9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9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19" name="Google Shape;619;p9"/>
          <p:cNvGrpSpPr/>
          <p:nvPr/>
        </p:nvGrpSpPr>
        <p:grpSpPr>
          <a:xfrm rot="-4212832" flipH="1">
            <a:off x="7903545" y="1399218"/>
            <a:ext cx="1914391" cy="2128473"/>
            <a:chOff x="3047673" y="3054396"/>
            <a:chExt cx="2176094" cy="2419441"/>
          </a:xfrm>
        </p:grpSpPr>
        <p:sp>
          <p:nvSpPr>
            <p:cNvPr id="620" name="Google Shape;620;p9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2" name="Google Shape;622;p9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623" name="Google Shape;623;p9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9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9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9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9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9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9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0" name="Google Shape;630;p9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2" name="Google Shape;632;p9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633" name="Google Shape;633;p9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9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9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9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640;p9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641" name="Google Shape;641;p9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2" name="Google Shape;642;p9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643" name="Google Shape;643;p9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9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9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9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9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9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9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50" name="Google Shape;650;p9"/>
          <p:cNvSpPr/>
          <p:nvPr/>
        </p:nvSpPr>
        <p:spPr>
          <a:xfrm rot="10636181" flipH="1">
            <a:off x="6333253" y="3282129"/>
            <a:ext cx="5280922" cy="3375531"/>
          </a:xfrm>
          <a:custGeom>
            <a:avLst/>
            <a:gdLst/>
            <a:ahLst/>
            <a:cxnLst/>
            <a:rect l="l" t="t" r="r" b="b"/>
            <a:pathLst>
              <a:path w="33374" h="21219" extrusionOk="0">
                <a:moveTo>
                  <a:pt x="2195" y="1"/>
                </a:moveTo>
                <a:cubicBezTo>
                  <a:pt x="2192" y="1"/>
                  <a:pt x="2189" y="2"/>
                  <a:pt x="2186" y="5"/>
                </a:cubicBezTo>
                <a:lnTo>
                  <a:pt x="2177" y="23"/>
                </a:lnTo>
                <a:lnTo>
                  <a:pt x="2115" y="103"/>
                </a:lnTo>
                <a:cubicBezTo>
                  <a:pt x="2034" y="210"/>
                  <a:pt x="1954" y="308"/>
                  <a:pt x="1883" y="415"/>
                </a:cubicBezTo>
                <a:lnTo>
                  <a:pt x="1767" y="576"/>
                </a:lnTo>
                <a:cubicBezTo>
                  <a:pt x="1731" y="629"/>
                  <a:pt x="1695" y="692"/>
                  <a:pt x="1669" y="727"/>
                </a:cubicBezTo>
                <a:cubicBezTo>
                  <a:pt x="1606" y="817"/>
                  <a:pt x="1553" y="906"/>
                  <a:pt x="1499" y="995"/>
                </a:cubicBezTo>
                <a:cubicBezTo>
                  <a:pt x="1383" y="1173"/>
                  <a:pt x="1276" y="1361"/>
                  <a:pt x="1178" y="1548"/>
                </a:cubicBezTo>
                <a:cubicBezTo>
                  <a:pt x="982" y="1932"/>
                  <a:pt x="803" y="2324"/>
                  <a:pt x="660" y="2735"/>
                </a:cubicBezTo>
                <a:cubicBezTo>
                  <a:pt x="527" y="3083"/>
                  <a:pt x="384" y="3457"/>
                  <a:pt x="277" y="3859"/>
                </a:cubicBezTo>
                <a:cubicBezTo>
                  <a:pt x="161" y="4269"/>
                  <a:pt x="72" y="4715"/>
                  <a:pt x="36" y="5179"/>
                </a:cubicBezTo>
                <a:cubicBezTo>
                  <a:pt x="0" y="5643"/>
                  <a:pt x="9" y="6125"/>
                  <a:pt x="90" y="6615"/>
                </a:cubicBezTo>
                <a:cubicBezTo>
                  <a:pt x="179" y="7106"/>
                  <a:pt x="330" y="7597"/>
                  <a:pt x="553" y="8052"/>
                </a:cubicBezTo>
                <a:cubicBezTo>
                  <a:pt x="545" y="8052"/>
                  <a:pt x="536" y="8060"/>
                  <a:pt x="518" y="8069"/>
                </a:cubicBezTo>
                <a:cubicBezTo>
                  <a:pt x="549" y="8100"/>
                  <a:pt x="573" y="8125"/>
                  <a:pt x="585" y="8125"/>
                </a:cubicBezTo>
                <a:cubicBezTo>
                  <a:pt x="586" y="8125"/>
                  <a:pt x="588" y="8124"/>
                  <a:pt x="589" y="8123"/>
                </a:cubicBezTo>
                <a:cubicBezTo>
                  <a:pt x="723" y="8471"/>
                  <a:pt x="991" y="8908"/>
                  <a:pt x="1347" y="9309"/>
                </a:cubicBezTo>
                <a:cubicBezTo>
                  <a:pt x="1713" y="9720"/>
                  <a:pt x="2168" y="10094"/>
                  <a:pt x="2623" y="10389"/>
                </a:cubicBezTo>
                <a:cubicBezTo>
                  <a:pt x="3542" y="10987"/>
                  <a:pt x="4434" y="11272"/>
                  <a:pt x="4559" y="11459"/>
                </a:cubicBezTo>
                <a:cubicBezTo>
                  <a:pt x="4675" y="11486"/>
                  <a:pt x="4791" y="11522"/>
                  <a:pt x="4907" y="11549"/>
                </a:cubicBezTo>
                <a:cubicBezTo>
                  <a:pt x="5112" y="11602"/>
                  <a:pt x="5273" y="11647"/>
                  <a:pt x="5389" y="11682"/>
                </a:cubicBezTo>
                <a:cubicBezTo>
                  <a:pt x="5496" y="11718"/>
                  <a:pt x="5567" y="11736"/>
                  <a:pt x="5612" y="11754"/>
                </a:cubicBezTo>
                <a:cubicBezTo>
                  <a:pt x="5692" y="11789"/>
                  <a:pt x="5674" y="11798"/>
                  <a:pt x="5621" y="11798"/>
                </a:cubicBezTo>
                <a:cubicBezTo>
                  <a:pt x="5531" y="11807"/>
                  <a:pt x="5353" y="11798"/>
                  <a:pt x="5799" y="11959"/>
                </a:cubicBezTo>
                <a:cubicBezTo>
                  <a:pt x="6522" y="12164"/>
                  <a:pt x="7307" y="12512"/>
                  <a:pt x="7913" y="12913"/>
                </a:cubicBezTo>
                <a:cubicBezTo>
                  <a:pt x="7985" y="12958"/>
                  <a:pt x="8065" y="13003"/>
                  <a:pt x="8136" y="13056"/>
                </a:cubicBezTo>
                <a:cubicBezTo>
                  <a:pt x="8208" y="13110"/>
                  <a:pt x="8270" y="13154"/>
                  <a:pt x="8342" y="13208"/>
                </a:cubicBezTo>
                <a:cubicBezTo>
                  <a:pt x="8466" y="13306"/>
                  <a:pt x="8600" y="13404"/>
                  <a:pt x="8707" y="13493"/>
                </a:cubicBezTo>
                <a:cubicBezTo>
                  <a:pt x="8823" y="13583"/>
                  <a:pt x="8912" y="13672"/>
                  <a:pt x="9011" y="13743"/>
                </a:cubicBezTo>
                <a:cubicBezTo>
                  <a:pt x="9100" y="13823"/>
                  <a:pt x="9189" y="13886"/>
                  <a:pt x="9269" y="13939"/>
                </a:cubicBezTo>
                <a:cubicBezTo>
                  <a:pt x="9288" y="13974"/>
                  <a:pt x="9288" y="13982"/>
                  <a:pt x="9283" y="13982"/>
                </a:cubicBezTo>
                <a:cubicBezTo>
                  <a:pt x="9279" y="13982"/>
                  <a:pt x="9271" y="13977"/>
                  <a:pt x="9267" y="13977"/>
                </a:cubicBezTo>
                <a:cubicBezTo>
                  <a:pt x="9263" y="13977"/>
                  <a:pt x="9265" y="13985"/>
                  <a:pt x="9287" y="14020"/>
                </a:cubicBezTo>
                <a:cubicBezTo>
                  <a:pt x="9341" y="14091"/>
                  <a:pt x="9403" y="14162"/>
                  <a:pt x="9457" y="14234"/>
                </a:cubicBezTo>
                <a:cubicBezTo>
                  <a:pt x="9519" y="14314"/>
                  <a:pt x="9573" y="14385"/>
                  <a:pt x="9626" y="14475"/>
                </a:cubicBezTo>
                <a:cubicBezTo>
                  <a:pt x="9742" y="14626"/>
                  <a:pt x="9849" y="14796"/>
                  <a:pt x="9956" y="14965"/>
                </a:cubicBezTo>
                <a:cubicBezTo>
                  <a:pt x="10015" y="14995"/>
                  <a:pt x="10113" y="15086"/>
                  <a:pt x="10157" y="15086"/>
                </a:cubicBezTo>
                <a:cubicBezTo>
                  <a:pt x="10180" y="15086"/>
                  <a:pt x="10189" y="15062"/>
                  <a:pt x="10170" y="14992"/>
                </a:cubicBezTo>
                <a:lnTo>
                  <a:pt x="10170" y="14992"/>
                </a:lnTo>
                <a:cubicBezTo>
                  <a:pt x="10313" y="15242"/>
                  <a:pt x="10483" y="15438"/>
                  <a:pt x="10679" y="15822"/>
                </a:cubicBezTo>
                <a:cubicBezTo>
                  <a:pt x="10917" y="16221"/>
                  <a:pt x="10957" y="16310"/>
                  <a:pt x="10923" y="16310"/>
                </a:cubicBezTo>
                <a:cubicBezTo>
                  <a:pt x="10918" y="16310"/>
                  <a:pt x="10911" y="16307"/>
                  <a:pt x="10902" y="16303"/>
                </a:cubicBezTo>
                <a:cubicBezTo>
                  <a:pt x="10872" y="16289"/>
                  <a:pt x="10823" y="16249"/>
                  <a:pt x="10801" y="16249"/>
                </a:cubicBezTo>
                <a:cubicBezTo>
                  <a:pt x="10783" y="16249"/>
                  <a:pt x="10782" y="16274"/>
                  <a:pt x="10822" y="16357"/>
                </a:cubicBezTo>
                <a:cubicBezTo>
                  <a:pt x="11018" y="16651"/>
                  <a:pt x="11241" y="16946"/>
                  <a:pt x="11508" y="17222"/>
                </a:cubicBezTo>
                <a:cubicBezTo>
                  <a:pt x="11571" y="17294"/>
                  <a:pt x="11633" y="17365"/>
                  <a:pt x="11705" y="17428"/>
                </a:cubicBezTo>
                <a:cubicBezTo>
                  <a:pt x="11740" y="17463"/>
                  <a:pt x="11776" y="17499"/>
                  <a:pt x="11812" y="17526"/>
                </a:cubicBezTo>
                <a:lnTo>
                  <a:pt x="11910" y="17615"/>
                </a:lnTo>
                <a:cubicBezTo>
                  <a:pt x="12044" y="17731"/>
                  <a:pt x="12186" y="17856"/>
                  <a:pt x="12320" y="17972"/>
                </a:cubicBezTo>
                <a:lnTo>
                  <a:pt x="12427" y="18061"/>
                </a:lnTo>
                <a:lnTo>
                  <a:pt x="12534" y="18141"/>
                </a:lnTo>
                <a:lnTo>
                  <a:pt x="12748" y="18311"/>
                </a:lnTo>
                <a:lnTo>
                  <a:pt x="12963" y="18480"/>
                </a:lnTo>
                <a:lnTo>
                  <a:pt x="13070" y="18569"/>
                </a:lnTo>
                <a:lnTo>
                  <a:pt x="13186" y="18641"/>
                </a:lnTo>
                <a:lnTo>
                  <a:pt x="13641" y="18953"/>
                </a:lnTo>
                <a:cubicBezTo>
                  <a:pt x="13712" y="19015"/>
                  <a:pt x="13792" y="19060"/>
                  <a:pt x="13873" y="19105"/>
                </a:cubicBezTo>
                <a:lnTo>
                  <a:pt x="14113" y="19247"/>
                </a:lnTo>
                <a:cubicBezTo>
                  <a:pt x="14417" y="19453"/>
                  <a:pt x="14747" y="19613"/>
                  <a:pt x="15068" y="19783"/>
                </a:cubicBezTo>
                <a:cubicBezTo>
                  <a:pt x="15237" y="19863"/>
                  <a:pt x="15398" y="19934"/>
                  <a:pt x="15568" y="20015"/>
                </a:cubicBezTo>
                <a:cubicBezTo>
                  <a:pt x="15648" y="20050"/>
                  <a:pt x="15728" y="20095"/>
                  <a:pt x="15808" y="20122"/>
                </a:cubicBezTo>
                <a:cubicBezTo>
                  <a:pt x="15898" y="20157"/>
                  <a:pt x="15978" y="20193"/>
                  <a:pt x="16058" y="20220"/>
                </a:cubicBezTo>
                <a:cubicBezTo>
                  <a:pt x="16147" y="20255"/>
                  <a:pt x="16228" y="20291"/>
                  <a:pt x="16308" y="20318"/>
                </a:cubicBezTo>
                <a:cubicBezTo>
                  <a:pt x="16388" y="20354"/>
                  <a:pt x="16477" y="20389"/>
                  <a:pt x="16558" y="20416"/>
                </a:cubicBezTo>
                <a:cubicBezTo>
                  <a:pt x="16727" y="20470"/>
                  <a:pt x="16897" y="20523"/>
                  <a:pt x="17057" y="20577"/>
                </a:cubicBezTo>
                <a:cubicBezTo>
                  <a:pt x="17138" y="20612"/>
                  <a:pt x="17227" y="20630"/>
                  <a:pt x="17307" y="20657"/>
                </a:cubicBezTo>
                <a:cubicBezTo>
                  <a:pt x="17387" y="20675"/>
                  <a:pt x="17468" y="20702"/>
                  <a:pt x="17557" y="20719"/>
                </a:cubicBezTo>
                <a:cubicBezTo>
                  <a:pt x="17718" y="20764"/>
                  <a:pt x="17878" y="20817"/>
                  <a:pt x="18048" y="20844"/>
                </a:cubicBezTo>
                <a:cubicBezTo>
                  <a:pt x="18039" y="20898"/>
                  <a:pt x="18217" y="20960"/>
                  <a:pt x="18520" y="21041"/>
                </a:cubicBezTo>
                <a:cubicBezTo>
                  <a:pt x="18672" y="21076"/>
                  <a:pt x="18850" y="21103"/>
                  <a:pt x="19056" y="21130"/>
                </a:cubicBezTo>
                <a:cubicBezTo>
                  <a:pt x="19261" y="21165"/>
                  <a:pt x="19484" y="21183"/>
                  <a:pt x="19716" y="21192"/>
                </a:cubicBezTo>
                <a:cubicBezTo>
                  <a:pt x="19832" y="21201"/>
                  <a:pt x="19957" y="21219"/>
                  <a:pt x="20073" y="21219"/>
                </a:cubicBezTo>
                <a:lnTo>
                  <a:pt x="20438" y="21219"/>
                </a:lnTo>
                <a:cubicBezTo>
                  <a:pt x="20563" y="21219"/>
                  <a:pt x="20688" y="21219"/>
                  <a:pt x="20804" y="21210"/>
                </a:cubicBezTo>
                <a:cubicBezTo>
                  <a:pt x="20929" y="21201"/>
                  <a:pt x="21045" y="21201"/>
                  <a:pt x="21170" y="21192"/>
                </a:cubicBezTo>
                <a:cubicBezTo>
                  <a:pt x="21286" y="21183"/>
                  <a:pt x="21402" y="21174"/>
                  <a:pt x="21509" y="21165"/>
                </a:cubicBezTo>
                <a:cubicBezTo>
                  <a:pt x="21625" y="21148"/>
                  <a:pt x="21732" y="21139"/>
                  <a:pt x="21839" y="21130"/>
                </a:cubicBezTo>
                <a:cubicBezTo>
                  <a:pt x="22044" y="21103"/>
                  <a:pt x="22232" y="21076"/>
                  <a:pt x="22392" y="21049"/>
                </a:cubicBezTo>
                <a:cubicBezTo>
                  <a:pt x="22553" y="21032"/>
                  <a:pt x="22713" y="21014"/>
                  <a:pt x="22883" y="20987"/>
                </a:cubicBezTo>
                <a:cubicBezTo>
                  <a:pt x="23043" y="20960"/>
                  <a:pt x="23204" y="20925"/>
                  <a:pt x="23365" y="20898"/>
                </a:cubicBezTo>
                <a:cubicBezTo>
                  <a:pt x="23454" y="20880"/>
                  <a:pt x="23534" y="20862"/>
                  <a:pt x="23614" y="20844"/>
                </a:cubicBezTo>
                <a:cubicBezTo>
                  <a:pt x="23695" y="20826"/>
                  <a:pt x="23775" y="20800"/>
                  <a:pt x="23855" y="20782"/>
                </a:cubicBezTo>
                <a:cubicBezTo>
                  <a:pt x="24016" y="20737"/>
                  <a:pt x="24185" y="20693"/>
                  <a:pt x="24346" y="20639"/>
                </a:cubicBezTo>
                <a:lnTo>
                  <a:pt x="24819" y="20478"/>
                </a:lnTo>
                <a:cubicBezTo>
                  <a:pt x="24899" y="20443"/>
                  <a:pt x="24979" y="20416"/>
                  <a:pt x="25060" y="20389"/>
                </a:cubicBezTo>
                <a:lnTo>
                  <a:pt x="25291" y="20291"/>
                </a:lnTo>
                <a:cubicBezTo>
                  <a:pt x="25443" y="20229"/>
                  <a:pt x="25604" y="20166"/>
                  <a:pt x="25755" y="20095"/>
                </a:cubicBezTo>
                <a:cubicBezTo>
                  <a:pt x="25898" y="20024"/>
                  <a:pt x="26050" y="19952"/>
                  <a:pt x="26193" y="19881"/>
                </a:cubicBezTo>
                <a:cubicBezTo>
                  <a:pt x="26344" y="19809"/>
                  <a:pt x="26487" y="19729"/>
                  <a:pt x="26630" y="19658"/>
                </a:cubicBezTo>
                <a:cubicBezTo>
                  <a:pt x="26763" y="19577"/>
                  <a:pt x="26906" y="19497"/>
                  <a:pt x="27049" y="19426"/>
                </a:cubicBezTo>
                <a:cubicBezTo>
                  <a:pt x="27183" y="19346"/>
                  <a:pt x="27317" y="19265"/>
                  <a:pt x="27441" y="19194"/>
                </a:cubicBezTo>
                <a:cubicBezTo>
                  <a:pt x="27575" y="19114"/>
                  <a:pt x="27700" y="19033"/>
                  <a:pt x="27825" y="18953"/>
                </a:cubicBezTo>
                <a:cubicBezTo>
                  <a:pt x="28075" y="18801"/>
                  <a:pt x="28316" y="18650"/>
                  <a:pt x="28548" y="18498"/>
                </a:cubicBezTo>
                <a:cubicBezTo>
                  <a:pt x="28771" y="18355"/>
                  <a:pt x="28994" y="18221"/>
                  <a:pt x="29199" y="18088"/>
                </a:cubicBezTo>
                <a:lnTo>
                  <a:pt x="29199" y="18088"/>
                </a:lnTo>
                <a:cubicBezTo>
                  <a:pt x="28985" y="18293"/>
                  <a:pt x="28708" y="18489"/>
                  <a:pt x="28423" y="18694"/>
                </a:cubicBezTo>
                <a:cubicBezTo>
                  <a:pt x="28280" y="18792"/>
                  <a:pt x="28128" y="18882"/>
                  <a:pt x="27977" y="18980"/>
                </a:cubicBezTo>
                <a:cubicBezTo>
                  <a:pt x="27825" y="19069"/>
                  <a:pt x="27682" y="19167"/>
                  <a:pt x="27531" y="19238"/>
                </a:cubicBezTo>
                <a:cubicBezTo>
                  <a:pt x="27379" y="19319"/>
                  <a:pt x="27245" y="19399"/>
                  <a:pt x="27111" y="19470"/>
                </a:cubicBezTo>
                <a:cubicBezTo>
                  <a:pt x="26986" y="19542"/>
                  <a:pt x="26862" y="19604"/>
                  <a:pt x="26755" y="19658"/>
                </a:cubicBezTo>
                <a:cubicBezTo>
                  <a:pt x="26549" y="19774"/>
                  <a:pt x="26407" y="19863"/>
                  <a:pt x="26371" y="19916"/>
                </a:cubicBezTo>
                <a:cubicBezTo>
                  <a:pt x="26540" y="19863"/>
                  <a:pt x="26710" y="19792"/>
                  <a:pt x="26879" y="19738"/>
                </a:cubicBezTo>
                <a:cubicBezTo>
                  <a:pt x="27156" y="19613"/>
                  <a:pt x="27459" y="19453"/>
                  <a:pt x="27780" y="19283"/>
                </a:cubicBezTo>
                <a:cubicBezTo>
                  <a:pt x="28102" y="19105"/>
                  <a:pt x="28432" y="18926"/>
                  <a:pt x="28726" y="18721"/>
                </a:cubicBezTo>
                <a:cubicBezTo>
                  <a:pt x="29333" y="18337"/>
                  <a:pt x="29841" y="17909"/>
                  <a:pt x="30073" y="17624"/>
                </a:cubicBezTo>
                <a:lnTo>
                  <a:pt x="30073" y="17624"/>
                </a:lnTo>
                <a:cubicBezTo>
                  <a:pt x="29511" y="17990"/>
                  <a:pt x="29422" y="17954"/>
                  <a:pt x="29217" y="18043"/>
                </a:cubicBezTo>
                <a:cubicBezTo>
                  <a:pt x="29422" y="17874"/>
                  <a:pt x="29529" y="17758"/>
                  <a:pt x="29645" y="17633"/>
                </a:cubicBezTo>
                <a:cubicBezTo>
                  <a:pt x="29707" y="17570"/>
                  <a:pt x="29770" y="17508"/>
                  <a:pt x="29850" y="17436"/>
                </a:cubicBezTo>
                <a:cubicBezTo>
                  <a:pt x="29930" y="17356"/>
                  <a:pt x="30029" y="17276"/>
                  <a:pt x="30145" y="17160"/>
                </a:cubicBezTo>
                <a:cubicBezTo>
                  <a:pt x="30323" y="16999"/>
                  <a:pt x="30510" y="16839"/>
                  <a:pt x="30680" y="16678"/>
                </a:cubicBezTo>
                <a:cubicBezTo>
                  <a:pt x="30849" y="16518"/>
                  <a:pt x="31010" y="16366"/>
                  <a:pt x="31153" y="16241"/>
                </a:cubicBezTo>
                <a:cubicBezTo>
                  <a:pt x="31405" y="15997"/>
                  <a:pt x="31597" y="15835"/>
                  <a:pt x="31657" y="15835"/>
                </a:cubicBezTo>
                <a:cubicBezTo>
                  <a:pt x="31662" y="15835"/>
                  <a:pt x="31667" y="15836"/>
                  <a:pt x="31670" y="15840"/>
                </a:cubicBezTo>
                <a:cubicBezTo>
                  <a:pt x="31492" y="16036"/>
                  <a:pt x="31313" y="16241"/>
                  <a:pt x="31117" y="16428"/>
                </a:cubicBezTo>
                <a:cubicBezTo>
                  <a:pt x="31019" y="16518"/>
                  <a:pt x="30921" y="16616"/>
                  <a:pt x="30823" y="16705"/>
                </a:cubicBezTo>
                <a:cubicBezTo>
                  <a:pt x="30733" y="16794"/>
                  <a:pt x="30635" y="16874"/>
                  <a:pt x="30546" y="16955"/>
                </a:cubicBezTo>
                <a:cubicBezTo>
                  <a:pt x="30540" y="16972"/>
                  <a:pt x="30544" y="16980"/>
                  <a:pt x="30556" y="16980"/>
                </a:cubicBezTo>
                <a:cubicBezTo>
                  <a:pt x="30580" y="16980"/>
                  <a:pt x="30640" y="16946"/>
                  <a:pt x="30724" y="16892"/>
                </a:cubicBezTo>
                <a:cubicBezTo>
                  <a:pt x="30840" y="16803"/>
                  <a:pt x="31001" y="16660"/>
                  <a:pt x="31179" y="16500"/>
                </a:cubicBezTo>
                <a:cubicBezTo>
                  <a:pt x="31358" y="16339"/>
                  <a:pt x="31545" y="16143"/>
                  <a:pt x="31715" y="15982"/>
                </a:cubicBezTo>
                <a:cubicBezTo>
                  <a:pt x="31804" y="15893"/>
                  <a:pt x="31884" y="15813"/>
                  <a:pt x="31947" y="15733"/>
                </a:cubicBezTo>
                <a:cubicBezTo>
                  <a:pt x="32018" y="15661"/>
                  <a:pt x="32080" y="15599"/>
                  <a:pt x="32134" y="15545"/>
                </a:cubicBezTo>
                <a:lnTo>
                  <a:pt x="32134" y="15545"/>
                </a:lnTo>
                <a:cubicBezTo>
                  <a:pt x="32019" y="15627"/>
                  <a:pt x="31950" y="15659"/>
                  <a:pt x="31913" y="15659"/>
                </a:cubicBezTo>
                <a:cubicBezTo>
                  <a:pt x="31811" y="15659"/>
                  <a:pt x="31939" y="15419"/>
                  <a:pt x="31991" y="15269"/>
                </a:cubicBezTo>
                <a:cubicBezTo>
                  <a:pt x="32015" y="15204"/>
                  <a:pt x="32027" y="15154"/>
                  <a:pt x="31996" y="15154"/>
                </a:cubicBezTo>
                <a:cubicBezTo>
                  <a:pt x="31980" y="15154"/>
                  <a:pt x="31953" y="15167"/>
                  <a:pt x="31911" y="15197"/>
                </a:cubicBezTo>
                <a:cubicBezTo>
                  <a:pt x="31786" y="15278"/>
                  <a:pt x="31545" y="15518"/>
                  <a:pt x="31054" y="15973"/>
                </a:cubicBezTo>
                <a:cubicBezTo>
                  <a:pt x="31215" y="15786"/>
                  <a:pt x="31385" y="15608"/>
                  <a:pt x="31536" y="15420"/>
                </a:cubicBezTo>
                <a:cubicBezTo>
                  <a:pt x="31688" y="15233"/>
                  <a:pt x="31848" y="15046"/>
                  <a:pt x="31991" y="14849"/>
                </a:cubicBezTo>
                <a:cubicBezTo>
                  <a:pt x="32044" y="14746"/>
                  <a:pt x="32055" y="14701"/>
                  <a:pt x="32032" y="14701"/>
                </a:cubicBezTo>
                <a:cubicBezTo>
                  <a:pt x="31944" y="14701"/>
                  <a:pt x="31348" y="15383"/>
                  <a:pt x="30751" y="15902"/>
                </a:cubicBezTo>
                <a:cubicBezTo>
                  <a:pt x="30564" y="16063"/>
                  <a:pt x="30376" y="16223"/>
                  <a:pt x="30234" y="16348"/>
                </a:cubicBezTo>
                <a:cubicBezTo>
                  <a:pt x="30100" y="16446"/>
                  <a:pt x="29984" y="16526"/>
                  <a:pt x="29913" y="16571"/>
                </a:cubicBezTo>
                <a:cubicBezTo>
                  <a:pt x="30715" y="15857"/>
                  <a:pt x="31465" y="15055"/>
                  <a:pt x="32125" y="14189"/>
                </a:cubicBezTo>
                <a:lnTo>
                  <a:pt x="33374" y="4180"/>
                </a:lnTo>
                <a:lnTo>
                  <a:pt x="33115" y="4144"/>
                </a:lnTo>
                <a:cubicBezTo>
                  <a:pt x="33115" y="4114"/>
                  <a:pt x="33111" y="4101"/>
                  <a:pt x="33105" y="4101"/>
                </a:cubicBezTo>
                <a:cubicBezTo>
                  <a:pt x="33098" y="4101"/>
                  <a:pt x="33089" y="4116"/>
                  <a:pt x="33080" y="4144"/>
                </a:cubicBezTo>
                <a:lnTo>
                  <a:pt x="21277" y="2672"/>
                </a:lnTo>
                <a:cubicBezTo>
                  <a:pt x="21215" y="2645"/>
                  <a:pt x="21063" y="2610"/>
                  <a:pt x="20786" y="2556"/>
                </a:cubicBezTo>
                <a:cubicBezTo>
                  <a:pt x="20376" y="2512"/>
                  <a:pt x="20171" y="2494"/>
                  <a:pt x="19992" y="2494"/>
                </a:cubicBezTo>
                <a:cubicBezTo>
                  <a:pt x="19885" y="2485"/>
                  <a:pt x="19787" y="2485"/>
                  <a:pt x="19716" y="2485"/>
                </a:cubicBezTo>
                <a:lnTo>
                  <a:pt x="17887" y="2253"/>
                </a:lnTo>
                <a:cubicBezTo>
                  <a:pt x="17575" y="2119"/>
                  <a:pt x="17521" y="1994"/>
                  <a:pt x="16727" y="1896"/>
                </a:cubicBezTo>
                <a:cubicBezTo>
                  <a:pt x="16307" y="1855"/>
                  <a:pt x="16024" y="1839"/>
                  <a:pt x="15837" y="1839"/>
                </a:cubicBezTo>
                <a:cubicBezTo>
                  <a:pt x="15491" y="1839"/>
                  <a:pt x="15467" y="1895"/>
                  <a:pt x="15496" y="1958"/>
                </a:cubicBezTo>
                <a:lnTo>
                  <a:pt x="14845" y="1878"/>
                </a:lnTo>
                <a:cubicBezTo>
                  <a:pt x="13703" y="1584"/>
                  <a:pt x="11054" y="1147"/>
                  <a:pt x="8788" y="852"/>
                </a:cubicBezTo>
                <a:cubicBezTo>
                  <a:pt x="7378" y="727"/>
                  <a:pt x="5897" y="513"/>
                  <a:pt x="4345" y="290"/>
                </a:cubicBezTo>
                <a:cubicBezTo>
                  <a:pt x="3961" y="237"/>
                  <a:pt x="3569" y="183"/>
                  <a:pt x="3167" y="130"/>
                </a:cubicBezTo>
                <a:cubicBezTo>
                  <a:pt x="3060" y="112"/>
                  <a:pt x="2944" y="94"/>
                  <a:pt x="2837" y="85"/>
                </a:cubicBezTo>
                <a:cubicBezTo>
                  <a:pt x="2712" y="67"/>
                  <a:pt x="2579" y="49"/>
                  <a:pt x="2454" y="32"/>
                </a:cubicBezTo>
                <a:lnTo>
                  <a:pt x="2257" y="14"/>
                </a:lnTo>
                <a:lnTo>
                  <a:pt x="2213" y="5"/>
                </a:lnTo>
                <a:cubicBezTo>
                  <a:pt x="2207" y="5"/>
                  <a:pt x="2201" y="1"/>
                  <a:pt x="21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9"/>
          <p:cNvSpPr/>
          <p:nvPr/>
        </p:nvSpPr>
        <p:spPr>
          <a:xfrm rot="-8781277" flipH="1">
            <a:off x="-1409873" y="4158428"/>
            <a:ext cx="5280919" cy="3375513"/>
          </a:xfrm>
          <a:custGeom>
            <a:avLst/>
            <a:gdLst/>
            <a:ahLst/>
            <a:cxnLst/>
            <a:rect l="l" t="t" r="r" b="b"/>
            <a:pathLst>
              <a:path w="33374" h="21219" extrusionOk="0">
                <a:moveTo>
                  <a:pt x="2195" y="1"/>
                </a:moveTo>
                <a:cubicBezTo>
                  <a:pt x="2192" y="1"/>
                  <a:pt x="2189" y="2"/>
                  <a:pt x="2186" y="5"/>
                </a:cubicBezTo>
                <a:lnTo>
                  <a:pt x="2177" y="23"/>
                </a:lnTo>
                <a:lnTo>
                  <a:pt x="2115" y="103"/>
                </a:lnTo>
                <a:cubicBezTo>
                  <a:pt x="2034" y="210"/>
                  <a:pt x="1954" y="308"/>
                  <a:pt x="1883" y="415"/>
                </a:cubicBezTo>
                <a:lnTo>
                  <a:pt x="1767" y="576"/>
                </a:lnTo>
                <a:cubicBezTo>
                  <a:pt x="1731" y="629"/>
                  <a:pt x="1695" y="692"/>
                  <a:pt x="1669" y="727"/>
                </a:cubicBezTo>
                <a:cubicBezTo>
                  <a:pt x="1606" y="817"/>
                  <a:pt x="1553" y="906"/>
                  <a:pt x="1499" y="995"/>
                </a:cubicBezTo>
                <a:cubicBezTo>
                  <a:pt x="1383" y="1173"/>
                  <a:pt x="1276" y="1361"/>
                  <a:pt x="1178" y="1548"/>
                </a:cubicBezTo>
                <a:cubicBezTo>
                  <a:pt x="982" y="1932"/>
                  <a:pt x="803" y="2324"/>
                  <a:pt x="660" y="2735"/>
                </a:cubicBezTo>
                <a:cubicBezTo>
                  <a:pt x="527" y="3083"/>
                  <a:pt x="384" y="3457"/>
                  <a:pt x="277" y="3859"/>
                </a:cubicBezTo>
                <a:cubicBezTo>
                  <a:pt x="161" y="4269"/>
                  <a:pt x="72" y="4715"/>
                  <a:pt x="36" y="5179"/>
                </a:cubicBezTo>
                <a:cubicBezTo>
                  <a:pt x="0" y="5643"/>
                  <a:pt x="9" y="6125"/>
                  <a:pt x="90" y="6615"/>
                </a:cubicBezTo>
                <a:cubicBezTo>
                  <a:pt x="179" y="7106"/>
                  <a:pt x="330" y="7597"/>
                  <a:pt x="553" y="8052"/>
                </a:cubicBezTo>
                <a:cubicBezTo>
                  <a:pt x="545" y="8052"/>
                  <a:pt x="536" y="8060"/>
                  <a:pt x="518" y="8069"/>
                </a:cubicBezTo>
                <a:cubicBezTo>
                  <a:pt x="549" y="8100"/>
                  <a:pt x="573" y="8125"/>
                  <a:pt x="585" y="8125"/>
                </a:cubicBezTo>
                <a:cubicBezTo>
                  <a:pt x="586" y="8125"/>
                  <a:pt x="588" y="8124"/>
                  <a:pt x="589" y="8123"/>
                </a:cubicBezTo>
                <a:cubicBezTo>
                  <a:pt x="723" y="8471"/>
                  <a:pt x="991" y="8908"/>
                  <a:pt x="1347" y="9309"/>
                </a:cubicBezTo>
                <a:cubicBezTo>
                  <a:pt x="1713" y="9720"/>
                  <a:pt x="2168" y="10094"/>
                  <a:pt x="2623" y="10389"/>
                </a:cubicBezTo>
                <a:cubicBezTo>
                  <a:pt x="3542" y="10987"/>
                  <a:pt x="4434" y="11272"/>
                  <a:pt x="4559" y="11459"/>
                </a:cubicBezTo>
                <a:cubicBezTo>
                  <a:pt x="4675" y="11486"/>
                  <a:pt x="4791" y="11522"/>
                  <a:pt x="4907" y="11549"/>
                </a:cubicBezTo>
                <a:cubicBezTo>
                  <a:pt x="5112" y="11602"/>
                  <a:pt x="5273" y="11647"/>
                  <a:pt x="5389" y="11682"/>
                </a:cubicBezTo>
                <a:cubicBezTo>
                  <a:pt x="5496" y="11718"/>
                  <a:pt x="5567" y="11736"/>
                  <a:pt x="5612" y="11754"/>
                </a:cubicBezTo>
                <a:cubicBezTo>
                  <a:pt x="5692" y="11789"/>
                  <a:pt x="5674" y="11798"/>
                  <a:pt x="5621" y="11798"/>
                </a:cubicBezTo>
                <a:cubicBezTo>
                  <a:pt x="5531" y="11807"/>
                  <a:pt x="5353" y="11798"/>
                  <a:pt x="5799" y="11959"/>
                </a:cubicBezTo>
                <a:cubicBezTo>
                  <a:pt x="6522" y="12164"/>
                  <a:pt x="7307" y="12512"/>
                  <a:pt x="7913" y="12913"/>
                </a:cubicBezTo>
                <a:cubicBezTo>
                  <a:pt x="7985" y="12958"/>
                  <a:pt x="8065" y="13003"/>
                  <a:pt x="8136" y="13056"/>
                </a:cubicBezTo>
                <a:cubicBezTo>
                  <a:pt x="8208" y="13110"/>
                  <a:pt x="8270" y="13154"/>
                  <a:pt x="8342" y="13208"/>
                </a:cubicBezTo>
                <a:cubicBezTo>
                  <a:pt x="8466" y="13306"/>
                  <a:pt x="8600" y="13404"/>
                  <a:pt x="8707" y="13493"/>
                </a:cubicBezTo>
                <a:cubicBezTo>
                  <a:pt x="8823" y="13583"/>
                  <a:pt x="8912" y="13672"/>
                  <a:pt x="9011" y="13743"/>
                </a:cubicBezTo>
                <a:cubicBezTo>
                  <a:pt x="9100" y="13823"/>
                  <a:pt x="9189" y="13886"/>
                  <a:pt x="9269" y="13939"/>
                </a:cubicBezTo>
                <a:cubicBezTo>
                  <a:pt x="9288" y="13974"/>
                  <a:pt x="9288" y="13982"/>
                  <a:pt x="9283" y="13982"/>
                </a:cubicBezTo>
                <a:cubicBezTo>
                  <a:pt x="9279" y="13982"/>
                  <a:pt x="9271" y="13977"/>
                  <a:pt x="9267" y="13977"/>
                </a:cubicBezTo>
                <a:cubicBezTo>
                  <a:pt x="9263" y="13977"/>
                  <a:pt x="9265" y="13985"/>
                  <a:pt x="9287" y="14020"/>
                </a:cubicBezTo>
                <a:cubicBezTo>
                  <a:pt x="9341" y="14091"/>
                  <a:pt x="9403" y="14162"/>
                  <a:pt x="9457" y="14234"/>
                </a:cubicBezTo>
                <a:cubicBezTo>
                  <a:pt x="9519" y="14314"/>
                  <a:pt x="9573" y="14385"/>
                  <a:pt x="9626" y="14475"/>
                </a:cubicBezTo>
                <a:cubicBezTo>
                  <a:pt x="9742" y="14626"/>
                  <a:pt x="9849" y="14796"/>
                  <a:pt x="9956" y="14965"/>
                </a:cubicBezTo>
                <a:cubicBezTo>
                  <a:pt x="10015" y="14995"/>
                  <a:pt x="10113" y="15086"/>
                  <a:pt x="10157" y="15086"/>
                </a:cubicBezTo>
                <a:cubicBezTo>
                  <a:pt x="10180" y="15086"/>
                  <a:pt x="10189" y="15062"/>
                  <a:pt x="10170" y="14992"/>
                </a:cubicBezTo>
                <a:lnTo>
                  <a:pt x="10170" y="14992"/>
                </a:lnTo>
                <a:cubicBezTo>
                  <a:pt x="10313" y="15242"/>
                  <a:pt x="10483" y="15438"/>
                  <a:pt x="10679" y="15822"/>
                </a:cubicBezTo>
                <a:cubicBezTo>
                  <a:pt x="10917" y="16221"/>
                  <a:pt x="10957" y="16310"/>
                  <a:pt x="10923" y="16310"/>
                </a:cubicBezTo>
                <a:cubicBezTo>
                  <a:pt x="10918" y="16310"/>
                  <a:pt x="10911" y="16307"/>
                  <a:pt x="10902" y="16303"/>
                </a:cubicBezTo>
                <a:cubicBezTo>
                  <a:pt x="10872" y="16289"/>
                  <a:pt x="10823" y="16249"/>
                  <a:pt x="10801" y="16249"/>
                </a:cubicBezTo>
                <a:cubicBezTo>
                  <a:pt x="10783" y="16249"/>
                  <a:pt x="10782" y="16274"/>
                  <a:pt x="10822" y="16357"/>
                </a:cubicBezTo>
                <a:cubicBezTo>
                  <a:pt x="11018" y="16651"/>
                  <a:pt x="11241" y="16946"/>
                  <a:pt x="11508" y="17222"/>
                </a:cubicBezTo>
                <a:cubicBezTo>
                  <a:pt x="11571" y="17294"/>
                  <a:pt x="11633" y="17365"/>
                  <a:pt x="11705" y="17428"/>
                </a:cubicBezTo>
                <a:cubicBezTo>
                  <a:pt x="11740" y="17463"/>
                  <a:pt x="11776" y="17499"/>
                  <a:pt x="11812" y="17526"/>
                </a:cubicBezTo>
                <a:lnTo>
                  <a:pt x="11910" y="17615"/>
                </a:lnTo>
                <a:cubicBezTo>
                  <a:pt x="12044" y="17731"/>
                  <a:pt x="12186" y="17856"/>
                  <a:pt x="12320" y="17972"/>
                </a:cubicBezTo>
                <a:lnTo>
                  <a:pt x="12427" y="18061"/>
                </a:lnTo>
                <a:lnTo>
                  <a:pt x="12534" y="18141"/>
                </a:lnTo>
                <a:lnTo>
                  <a:pt x="12748" y="18311"/>
                </a:lnTo>
                <a:lnTo>
                  <a:pt x="12963" y="18480"/>
                </a:lnTo>
                <a:lnTo>
                  <a:pt x="13070" y="18569"/>
                </a:lnTo>
                <a:lnTo>
                  <a:pt x="13186" y="18641"/>
                </a:lnTo>
                <a:lnTo>
                  <a:pt x="13641" y="18953"/>
                </a:lnTo>
                <a:cubicBezTo>
                  <a:pt x="13712" y="19015"/>
                  <a:pt x="13792" y="19060"/>
                  <a:pt x="13873" y="19105"/>
                </a:cubicBezTo>
                <a:lnTo>
                  <a:pt x="14113" y="19247"/>
                </a:lnTo>
                <a:cubicBezTo>
                  <a:pt x="14417" y="19453"/>
                  <a:pt x="14747" y="19613"/>
                  <a:pt x="15068" y="19783"/>
                </a:cubicBezTo>
                <a:cubicBezTo>
                  <a:pt x="15237" y="19863"/>
                  <a:pt x="15398" y="19934"/>
                  <a:pt x="15568" y="20015"/>
                </a:cubicBezTo>
                <a:cubicBezTo>
                  <a:pt x="15648" y="20050"/>
                  <a:pt x="15728" y="20095"/>
                  <a:pt x="15808" y="20122"/>
                </a:cubicBezTo>
                <a:cubicBezTo>
                  <a:pt x="15898" y="20157"/>
                  <a:pt x="15978" y="20193"/>
                  <a:pt x="16058" y="20220"/>
                </a:cubicBezTo>
                <a:cubicBezTo>
                  <a:pt x="16147" y="20255"/>
                  <a:pt x="16228" y="20291"/>
                  <a:pt x="16308" y="20318"/>
                </a:cubicBezTo>
                <a:cubicBezTo>
                  <a:pt x="16388" y="20354"/>
                  <a:pt x="16477" y="20389"/>
                  <a:pt x="16558" y="20416"/>
                </a:cubicBezTo>
                <a:cubicBezTo>
                  <a:pt x="16727" y="20470"/>
                  <a:pt x="16897" y="20523"/>
                  <a:pt x="17057" y="20577"/>
                </a:cubicBezTo>
                <a:cubicBezTo>
                  <a:pt x="17138" y="20612"/>
                  <a:pt x="17227" y="20630"/>
                  <a:pt x="17307" y="20657"/>
                </a:cubicBezTo>
                <a:cubicBezTo>
                  <a:pt x="17387" y="20675"/>
                  <a:pt x="17468" y="20702"/>
                  <a:pt x="17557" y="20719"/>
                </a:cubicBezTo>
                <a:cubicBezTo>
                  <a:pt x="17718" y="20764"/>
                  <a:pt x="17878" y="20817"/>
                  <a:pt x="18048" y="20844"/>
                </a:cubicBezTo>
                <a:cubicBezTo>
                  <a:pt x="18039" y="20898"/>
                  <a:pt x="18217" y="20960"/>
                  <a:pt x="18520" y="21041"/>
                </a:cubicBezTo>
                <a:cubicBezTo>
                  <a:pt x="18672" y="21076"/>
                  <a:pt x="18850" y="21103"/>
                  <a:pt x="19056" y="21130"/>
                </a:cubicBezTo>
                <a:cubicBezTo>
                  <a:pt x="19261" y="21165"/>
                  <a:pt x="19484" y="21183"/>
                  <a:pt x="19716" y="21192"/>
                </a:cubicBezTo>
                <a:cubicBezTo>
                  <a:pt x="19832" y="21201"/>
                  <a:pt x="19957" y="21219"/>
                  <a:pt x="20073" y="21219"/>
                </a:cubicBezTo>
                <a:lnTo>
                  <a:pt x="20438" y="21219"/>
                </a:lnTo>
                <a:cubicBezTo>
                  <a:pt x="20563" y="21219"/>
                  <a:pt x="20688" y="21219"/>
                  <a:pt x="20804" y="21210"/>
                </a:cubicBezTo>
                <a:cubicBezTo>
                  <a:pt x="20929" y="21201"/>
                  <a:pt x="21045" y="21201"/>
                  <a:pt x="21170" y="21192"/>
                </a:cubicBezTo>
                <a:cubicBezTo>
                  <a:pt x="21286" y="21183"/>
                  <a:pt x="21402" y="21174"/>
                  <a:pt x="21509" y="21165"/>
                </a:cubicBezTo>
                <a:cubicBezTo>
                  <a:pt x="21625" y="21148"/>
                  <a:pt x="21732" y="21139"/>
                  <a:pt x="21839" y="21130"/>
                </a:cubicBezTo>
                <a:cubicBezTo>
                  <a:pt x="22044" y="21103"/>
                  <a:pt x="22232" y="21076"/>
                  <a:pt x="22392" y="21049"/>
                </a:cubicBezTo>
                <a:cubicBezTo>
                  <a:pt x="22553" y="21032"/>
                  <a:pt x="22713" y="21014"/>
                  <a:pt x="22883" y="20987"/>
                </a:cubicBezTo>
                <a:cubicBezTo>
                  <a:pt x="23043" y="20960"/>
                  <a:pt x="23204" y="20925"/>
                  <a:pt x="23365" y="20898"/>
                </a:cubicBezTo>
                <a:cubicBezTo>
                  <a:pt x="23454" y="20880"/>
                  <a:pt x="23534" y="20862"/>
                  <a:pt x="23614" y="20844"/>
                </a:cubicBezTo>
                <a:cubicBezTo>
                  <a:pt x="23695" y="20826"/>
                  <a:pt x="23775" y="20800"/>
                  <a:pt x="23855" y="20782"/>
                </a:cubicBezTo>
                <a:cubicBezTo>
                  <a:pt x="24016" y="20737"/>
                  <a:pt x="24185" y="20693"/>
                  <a:pt x="24346" y="20639"/>
                </a:cubicBezTo>
                <a:lnTo>
                  <a:pt x="24819" y="20478"/>
                </a:lnTo>
                <a:cubicBezTo>
                  <a:pt x="24899" y="20443"/>
                  <a:pt x="24979" y="20416"/>
                  <a:pt x="25060" y="20389"/>
                </a:cubicBezTo>
                <a:lnTo>
                  <a:pt x="25291" y="20291"/>
                </a:lnTo>
                <a:cubicBezTo>
                  <a:pt x="25443" y="20229"/>
                  <a:pt x="25604" y="20166"/>
                  <a:pt x="25755" y="20095"/>
                </a:cubicBezTo>
                <a:cubicBezTo>
                  <a:pt x="25898" y="20024"/>
                  <a:pt x="26050" y="19952"/>
                  <a:pt x="26193" y="19881"/>
                </a:cubicBezTo>
                <a:cubicBezTo>
                  <a:pt x="26344" y="19809"/>
                  <a:pt x="26487" y="19729"/>
                  <a:pt x="26630" y="19658"/>
                </a:cubicBezTo>
                <a:cubicBezTo>
                  <a:pt x="26763" y="19577"/>
                  <a:pt x="26906" y="19497"/>
                  <a:pt x="27049" y="19426"/>
                </a:cubicBezTo>
                <a:cubicBezTo>
                  <a:pt x="27183" y="19346"/>
                  <a:pt x="27317" y="19265"/>
                  <a:pt x="27441" y="19194"/>
                </a:cubicBezTo>
                <a:cubicBezTo>
                  <a:pt x="27575" y="19114"/>
                  <a:pt x="27700" y="19033"/>
                  <a:pt x="27825" y="18953"/>
                </a:cubicBezTo>
                <a:cubicBezTo>
                  <a:pt x="28075" y="18801"/>
                  <a:pt x="28316" y="18650"/>
                  <a:pt x="28548" y="18498"/>
                </a:cubicBezTo>
                <a:cubicBezTo>
                  <a:pt x="28771" y="18355"/>
                  <a:pt x="28994" y="18221"/>
                  <a:pt x="29199" y="18088"/>
                </a:cubicBezTo>
                <a:lnTo>
                  <a:pt x="29199" y="18088"/>
                </a:lnTo>
                <a:cubicBezTo>
                  <a:pt x="28985" y="18293"/>
                  <a:pt x="28708" y="18489"/>
                  <a:pt x="28423" y="18694"/>
                </a:cubicBezTo>
                <a:cubicBezTo>
                  <a:pt x="28280" y="18792"/>
                  <a:pt x="28128" y="18882"/>
                  <a:pt x="27977" y="18980"/>
                </a:cubicBezTo>
                <a:cubicBezTo>
                  <a:pt x="27825" y="19069"/>
                  <a:pt x="27682" y="19167"/>
                  <a:pt x="27531" y="19238"/>
                </a:cubicBezTo>
                <a:cubicBezTo>
                  <a:pt x="27379" y="19319"/>
                  <a:pt x="27245" y="19399"/>
                  <a:pt x="27111" y="19470"/>
                </a:cubicBezTo>
                <a:cubicBezTo>
                  <a:pt x="26986" y="19542"/>
                  <a:pt x="26862" y="19604"/>
                  <a:pt x="26755" y="19658"/>
                </a:cubicBezTo>
                <a:cubicBezTo>
                  <a:pt x="26549" y="19774"/>
                  <a:pt x="26407" y="19863"/>
                  <a:pt x="26371" y="19916"/>
                </a:cubicBezTo>
                <a:cubicBezTo>
                  <a:pt x="26540" y="19863"/>
                  <a:pt x="26710" y="19792"/>
                  <a:pt x="26879" y="19738"/>
                </a:cubicBezTo>
                <a:cubicBezTo>
                  <a:pt x="27156" y="19613"/>
                  <a:pt x="27459" y="19453"/>
                  <a:pt x="27780" y="19283"/>
                </a:cubicBezTo>
                <a:cubicBezTo>
                  <a:pt x="28102" y="19105"/>
                  <a:pt x="28432" y="18926"/>
                  <a:pt x="28726" y="18721"/>
                </a:cubicBezTo>
                <a:cubicBezTo>
                  <a:pt x="29333" y="18337"/>
                  <a:pt x="29841" y="17909"/>
                  <a:pt x="30073" y="17624"/>
                </a:cubicBezTo>
                <a:lnTo>
                  <a:pt x="30073" y="17624"/>
                </a:lnTo>
                <a:cubicBezTo>
                  <a:pt x="29511" y="17990"/>
                  <a:pt x="29422" y="17954"/>
                  <a:pt x="29217" y="18043"/>
                </a:cubicBezTo>
                <a:cubicBezTo>
                  <a:pt x="29422" y="17874"/>
                  <a:pt x="29529" y="17758"/>
                  <a:pt x="29645" y="17633"/>
                </a:cubicBezTo>
                <a:cubicBezTo>
                  <a:pt x="29707" y="17570"/>
                  <a:pt x="29770" y="17508"/>
                  <a:pt x="29850" y="17436"/>
                </a:cubicBezTo>
                <a:cubicBezTo>
                  <a:pt x="29930" y="17356"/>
                  <a:pt x="30029" y="17276"/>
                  <a:pt x="30145" y="17160"/>
                </a:cubicBezTo>
                <a:cubicBezTo>
                  <a:pt x="30323" y="16999"/>
                  <a:pt x="30510" y="16839"/>
                  <a:pt x="30680" y="16678"/>
                </a:cubicBezTo>
                <a:cubicBezTo>
                  <a:pt x="30849" y="16518"/>
                  <a:pt x="31010" y="16366"/>
                  <a:pt x="31153" y="16241"/>
                </a:cubicBezTo>
                <a:cubicBezTo>
                  <a:pt x="31405" y="15997"/>
                  <a:pt x="31597" y="15835"/>
                  <a:pt x="31657" y="15835"/>
                </a:cubicBezTo>
                <a:cubicBezTo>
                  <a:pt x="31662" y="15835"/>
                  <a:pt x="31667" y="15836"/>
                  <a:pt x="31670" y="15840"/>
                </a:cubicBezTo>
                <a:cubicBezTo>
                  <a:pt x="31492" y="16036"/>
                  <a:pt x="31313" y="16241"/>
                  <a:pt x="31117" y="16428"/>
                </a:cubicBezTo>
                <a:cubicBezTo>
                  <a:pt x="31019" y="16518"/>
                  <a:pt x="30921" y="16616"/>
                  <a:pt x="30823" y="16705"/>
                </a:cubicBezTo>
                <a:cubicBezTo>
                  <a:pt x="30733" y="16794"/>
                  <a:pt x="30635" y="16874"/>
                  <a:pt x="30546" y="16955"/>
                </a:cubicBezTo>
                <a:cubicBezTo>
                  <a:pt x="30540" y="16972"/>
                  <a:pt x="30544" y="16980"/>
                  <a:pt x="30556" y="16980"/>
                </a:cubicBezTo>
                <a:cubicBezTo>
                  <a:pt x="30580" y="16980"/>
                  <a:pt x="30640" y="16946"/>
                  <a:pt x="30724" y="16892"/>
                </a:cubicBezTo>
                <a:cubicBezTo>
                  <a:pt x="30840" y="16803"/>
                  <a:pt x="31001" y="16660"/>
                  <a:pt x="31179" y="16500"/>
                </a:cubicBezTo>
                <a:cubicBezTo>
                  <a:pt x="31358" y="16339"/>
                  <a:pt x="31545" y="16143"/>
                  <a:pt x="31715" y="15982"/>
                </a:cubicBezTo>
                <a:cubicBezTo>
                  <a:pt x="31804" y="15893"/>
                  <a:pt x="31884" y="15813"/>
                  <a:pt x="31947" y="15733"/>
                </a:cubicBezTo>
                <a:cubicBezTo>
                  <a:pt x="32018" y="15661"/>
                  <a:pt x="32080" y="15599"/>
                  <a:pt x="32134" y="15545"/>
                </a:cubicBezTo>
                <a:lnTo>
                  <a:pt x="32134" y="15545"/>
                </a:lnTo>
                <a:cubicBezTo>
                  <a:pt x="32019" y="15627"/>
                  <a:pt x="31950" y="15659"/>
                  <a:pt x="31913" y="15659"/>
                </a:cubicBezTo>
                <a:cubicBezTo>
                  <a:pt x="31811" y="15659"/>
                  <a:pt x="31939" y="15419"/>
                  <a:pt x="31991" y="15269"/>
                </a:cubicBezTo>
                <a:cubicBezTo>
                  <a:pt x="32015" y="15204"/>
                  <a:pt x="32027" y="15154"/>
                  <a:pt x="31996" y="15154"/>
                </a:cubicBezTo>
                <a:cubicBezTo>
                  <a:pt x="31980" y="15154"/>
                  <a:pt x="31953" y="15167"/>
                  <a:pt x="31911" y="15197"/>
                </a:cubicBezTo>
                <a:cubicBezTo>
                  <a:pt x="31786" y="15278"/>
                  <a:pt x="31545" y="15518"/>
                  <a:pt x="31054" y="15973"/>
                </a:cubicBezTo>
                <a:cubicBezTo>
                  <a:pt x="31215" y="15786"/>
                  <a:pt x="31385" y="15608"/>
                  <a:pt x="31536" y="15420"/>
                </a:cubicBezTo>
                <a:cubicBezTo>
                  <a:pt x="31688" y="15233"/>
                  <a:pt x="31848" y="15046"/>
                  <a:pt x="31991" y="14849"/>
                </a:cubicBezTo>
                <a:cubicBezTo>
                  <a:pt x="32044" y="14746"/>
                  <a:pt x="32055" y="14701"/>
                  <a:pt x="32032" y="14701"/>
                </a:cubicBezTo>
                <a:cubicBezTo>
                  <a:pt x="31944" y="14701"/>
                  <a:pt x="31348" y="15383"/>
                  <a:pt x="30751" y="15902"/>
                </a:cubicBezTo>
                <a:cubicBezTo>
                  <a:pt x="30564" y="16063"/>
                  <a:pt x="30376" y="16223"/>
                  <a:pt x="30234" y="16348"/>
                </a:cubicBezTo>
                <a:cubicBezTo>
                  <a:pt x="30100" y="16446"/>
                  <a:pt x="29984" y="16526"/>
                  <a:pt x="29913" y="16571"/>
                </a:cubicBezTo>
                <a:cubicBezTo>
                  <a:pt x="30715" y="15857"/>
                  <a:pt x="31465" y="15055"/>
                  <a:pt x="32125" y="14189"/>
                </a:cubicBezTo>
                <a:lnTo>
                  <a:pt x="33374" y="4180"/>
                </a:lnTo>
                <a:lnTo>
                  <a:pt x="33115" y="4144"/>
                </a:lnTo>
                <a:cubicBezTo>
                  <a:pt x="33115" y="4114"/>
                  <a:pt x="33111" y="4101"/>
                  <a:pt x="33105" y="4101"/>
                </a:cubicBezTo>
                <a:cubicBezTo>
                  <a:pt x="33098" y="4101"/>
                  <a:pt x="33089" y="4116"/>
                  <a:pt x="33080" y="4144"/>
                </a:cubicBezTo>
                <a:lnTo>
                  <a:pt x="21277" y="2672"/>
                </a:lnTo>
                <a:cubicBezTo>
                  <a:pt x="21215" y="2645"/>
                  <a:pt x="21063" y="2610"/>
                  <a:pt x="20786" y="2556"/>
                </a:cubicBezTo>
                <a:cubicBezTo>
                  <a:pt x="20376" y="2512"/>
                  <a:pt x="20171" y="2494"/>
                  <a:pt x="19992" y="2494"/>
                </a:cubicBezTo>
                <a:cubicBezTo>
                  <a:pt x="19885" y="2485"/>
                  <a:pt x="19787" y="2485"/>
                  <a:pt x="19716" y="2485"/>
                </a:cubicBezTo>
                <a:lnTo>
                  <a:pt x="17887" y="2253"/>
                </a:lnTo>
                <a:cubicBezTo>
                  <a:pt x="17575" y="2119"/>
                  <a:pt x="17521" y="1994"/>
                  <a:pt x="16727" y="1896"/>
                </a:cubicBezTo>
                <a:cubicBezTo>
                  <a:pt x="16307" y="1855"/>
                  <a:pt x="16024" y="1839"/>
                  <a:pt x="15837" y="1839"/>
                </a:cubicBezTo>
                <a:cubicBezTo>
                  <a:pt x="15491" y="1839"/>
                  <a:pt x="15467" y="1895"/>
                  <a:pt x="15496" y="1958"/>
                </a:cubicBezTo>
                <a:lnTo>
                  <a:pt x="14845" y="1878"/>
                </a:lnTo>
                <a:cubicBezTo>
                  <a:pt x="13703" y="1584"/>
                  <a:pt x="11054" y="1147"/>
                  <a:pt x="8788" y="852"/>
                </a:cubicBezTo>
                <a:cubicBezTo>
                  <a:pt x="7378" y="727"/>
                  <a:pt x="5897" y="513"/>
                  <a:pt x="4345" y="290"/>
                </a:cubicBezTo>
                <a:cubicBezTo>
                  <a:pt x="3961" y="237"/>
                  <a:pt x="3569" y="183"/>
                  <a:pt x="3167" y="130"/>
                </a:cubicBezTo>
                <a:cubicBezTo>
                  <a:pt x="3060" y="112"/>
                  <a:pt x="2944" y="94"/>
                  <a:pt x="2837" y="85"/>
                </a:cubicBezTo>
                <a:cubicBezTo>
                  <a:pt x="2712" y="67"/>
                  <a:pt x="2579" y="49"/>
                  <a:pt x="2454" y="32"/>
                </a:cubicBezTo>
                <a:lnTo>
                  <a:pt x="2257" y="14"/>
                </a:lnTo>
                <a:lnTo>
                  <a:pt x="2213" y="5"/>
                </a:lnTo>
                <a:cubicBezTo>
                  <a:pt x="2207" y="5"/>
                  <a:pt x="2201" y="1"/>
                  <a:pt x="21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"/>
          <p:cNvSpPr>
            <a:spLocks noGrp="1"/>
          </p:cNvSpPr>
          <p:nvPr>
            <p:ph type="pic" idx="2"/>
          </p:nvPr>
        </p:nvSpPr>
        <p:spPr>
          <a:xfrm>
            <a:off x="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54" name="Google Shape;654;p10"/>
          <p:cNvSpPr txBox="1">
            <a:spLocks noGrp="1"/>
          </p:cNvSpPr>
          <p:nvPr>
            <p:ph type="title"/>
          </p:nvPr>
        </p:nvSpPr>
        <p:spPr>
          <a:xfrm>
            <a:off x="720000" y="3924300"/>
            <a:ext cx="7704000" cy="679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3"/>
          <p:cNvSpPr/>
          <p:nvPr/>
        </p:nvSpPr>
        <p:spPr>
          <a:xfrm rot="5081588">
            <a:off x="-3212050" y="-146726"/>
            <a:ext cx="5259552" cy="3903594"/>
          </a:xfrm>
          <a:custGeom>
            <a:avLst/>
            <a:gdLst/>
            <a:ahLst/>
            <a:cxnLst/>
            <a:rect l="l" t="t" r="r" b="b"/>
            <a:pathLst>
              <a:path w="32528" h="24142" extrusionOk="0">
                <a:moveTo>
                  <a:pt x="982" y="0"/>
                </a:moveTo>
                <a:lnTo>
                  <a:pt x="982" y="18"/>
                </a:lnTo>
                <a:lnTo>
                  <a:pt x="973" y="45"/>
                </a:lnTo>
                <a:lnTo>
                  <a:pt x="973" y="98"/>
                </a:lnTo>
                <a:lnTo>
                  <a:pt x="973" y="214"/>
                </a:lnTo>
                <a:cubicBezTo>
                  <a:pt x="964" y="357"/>
                  <a:pt x="955" y="509"/>
                  <a:pt x="947" y="661"/>
                </a:cubicBezTo>
                <a:cubicBezTo>
                  <a:pt x="938" y="964"/>
                  <a:pt x="920" y="1276"/>
                  <a:pt x="902" y="1597"/>
                </a:cubicBezTo>
                <a:cubicBezTo>
                  <a:pt x="893" y="2213"/>
                  <a:pt x="884" y="2846"/>
                  <a:pt x="875" y="3471"/>
                </a:cubicBezTo>
                <a:cubicBezTo>
                  <a:pt x="857" y="3471"/>
                  <a:pt x="843" y="3475"/>
                  <a:pt x="828" y="3475"/>
                </a:cubicBezTo>
                <a:cubicBezTo>
                  <a:pt x="821" y="3475"/>
                  <a:pt x="813" y="3474"/>
                  <a:pt x="804" y="3471"/>
                </a:cubicBezTo>
                <a:lnTo>
                  <a:pt x="804" y="3471"/>
                </a:lnTo>
                <a:cubicBezTo>
                  <a:pt x="822" y="3524"/>
                  <a:pt x="848" y="3551"/>
                  <a:pt x="866" y="3551"/>
                </a:cubicBezTo>
                <a:cubicBezTo>
                  <a:pt x="572" y="5059"/>
                  <a:pt x="1000" y="8565"/>
                  <a:pt x="545" y="8921"/>
                </a:cubicBezTo>
                <a:lnTo>
                  <a:pt x="581" y="9287"/>
                </a:lnTo>
                <a:cubicBezTo>
                  <a:pt x="594" y="9977"/>
                  <a:pt x="573" y="10146"/>
                  <a:pt x="537" y="10146"/>
                </a:cubicBezTo>
                <a:cubicBezTo>
                  <a:pt x="503" y="10146"/>
                  <a:pt x="454" y="9988"/>
                  <a:pt x="408" y="9988"/>
                </a:cubicBezTo>
                <a:cubicBezTo>
                  <a:pt x="376" y="9988"/>
                  <a:pt x="345" y="10068"/>
                  <a:pt x="322" y="10340"/>
                </a:cubicBezTo>
                <a:cubicBezTo>
                  <a:pt x="384" y="12026"/>
                  <a:pt x="1" y="14256"/>
                  <a:pt x="384" y="15121"/>
                </a:cubicBezTo>
                <a:cubicBezTo>
                  <a:pt x="376" y="15163"/>
                  <a:pt x="369" y="15174"/>
                  <a:pt x="362" y="15174"/>
                </a:cubicBezTo>
                <a:cubicBezTo>
                  <a:pt x="353" y="15174"/>
                  <a:pt x="345" y="15158"/>
                  <a:pt x="336" y="15158"/>
                </a:cubicBezTo>
                <a:cubicBezTo>
                  <a:pt x="329" y="15158"/>
                  <a:pt x="321" y="15169"/>
                  <a:pt x="313" y="15211"/>
                </a:cubicBezTo>
                <a:lnTo>
                  <a:pt x="384" y="16576"/>
                </a:lnTo>
                <a:cubicBezTo>
                  <a:pt x="449" y="16640"/>
                  <a:pt x="528" y="16803"/>
                  <a:pt x="604" y="16803"/>
                </a:cubicBezTo>
                <a:cubicBezTo>
                  <a:pt x="632" y="16803"/>
                  <a:pt x="661" y="16780"/>
                  <a:pt x="688" y="16718"/>
                </a:cubicBezTo>
                <a:lnTo>
                  <a:pt x="688" y="16718"/>
                </a:lnTo>
                <a:cubicBezTo>
                  <a:pt x="679" y="17031"/>
                  <a:pt x="795" y="17307"/>
                  <a:pt x="759" y="17762"/>
                </a:cubicBezTo>
                <a:cubicBezTo>
                  <a:pt x="759" y="18213"/>
                  <a:pt x="729" y="18329"/>
                  <a:pt x="687" y="18329"/>
                </a:cubicBezTo>
                <a:cubicBezTo>
                  <a:pt x="644" y="18329"/>
                  <a:pt x="588" y="18201"/>
                  <a:pt x="544" y="18201"/>
                </a:cubicBezTo>
                <a:cubicBezTo>
                  <a:pt x="523" y="18201"/>
                  <a:pt x="505" y="18228"/>
                  <a:pt x="492" y="18306"/>
                </a:cubicBezTo>
                <a:cubicBezTo>
                  <a:pt x="509" y="18966"/>
                  <a:pt x="536" y="19653"/>
                  <a:pt x="545" y="20340"/>
                </a:cubicBezTo>
                <a:cubicBezTo>
                  <a:pt x="545" y="20563"/>
                  <a:pt x="554" y="20777"/>
                  <a:pt x="554" y="20991"/>
                </a:cubicBezTo>
                <a:cubicBezTo>
                  <a:pt x="554" y="21250"/>
                  <a:pt x="563" y="21518"/>
                  <a:pt x="563" y="21777"/>
                </a:cubicBezTo>
                <a:cubicBezTo>
                  <a:pt x="563" y="22303"/>
                  <a:pt x="563" y="22829"/>
                  <a:pt x="572" y="23347"/>
                </a:cubicBezTo>
                <a:cubicBezTo>
                  <a:pt x="1187" y="23356"/>
                  <a:pt x="1794" y="23356"/>
                  <a:pt x="2410" y="23356"/>
                </a:cubicBezTo>
                <a:cubicBezTo>
                  <a:pt x="2713" y="23364"/>
                  <a:pt x="3016" y="23364"/>
                  <a:pt x="3320" y="23364"/>
                </a:cubicBezTo>
                <a:cubicBezTo>
                  <a:pt x="3516" y="23373"/>
                  <a:pt x="3721" y="23382"/>
                  <a:pt x="3917" y="23382"/>
                </a:cubicBezTo>
                <a:cubicBezTo>
                  <a:pt x="4720" y="23409"/>
                  <a:pt x="5496" y="23445"/>
                  <a:pt x="6228" y="23498"/>
                </a:cubicBezTo>
                <a:cubicBezTo>
                  <a:pt x="6228" y="23727"/>
                  <a:pt x="7730" y="23771"/>
                  <a:pt x="9094" y="23771"/>
                </a:cubicBezTo>
                <a:cubicBezTo>
                  <a:pt x="9701" y="23771"/>
                  <a:pt x="10281" y="23762"/>
                  <a:pt x="10688" y="23757"/>
                </a:cubicBezTo>
                <a:cubicBezTo>
                  <a:pt x="11216" y="23816"/>
                  <a:pt x="11760" y="23838"/>
                  <a:pt x="12308" y="23838"/>
                </a:cubicBezTo>
                <a:cubicBezTo>
                  <a:pt x="13987" y="23838"/>
                  <a:pt x="15711" y="23631"/>
                  <a:pt x="17144" y="23631"/>
                </a:cubicBezTo>
                <a:cubicBezTo>
                  <a:pt x="17590" y="23631"/>
                  <a:pt x="18008" y="23651"/>
                  <a:pt x="18387" y="23703"/>
                </a:cubicBezTo>
                <a:cubicBezTo>
                  <a:pt x="17889" y="23793"/>
                  <a:pt x="17241" y="23805"/>
                  <a:pt x="16639" y="23805"/>
                </a:cubicBezTo>
                <a:cubicBezTo>
                  <a:pt x="16436" y="23805"/>
                  <a:pt x="16238" y="23803"/>
                  <a:pt x="16053" y="23803"/>
                </a:cubicBezTo>
                <a:cubicBezTo>
                  <a:pt x="15479" y="23803"/>
                  <a:pt x="15028" y="23816"/>
                  <a:pt x="14926" y="23918"/>
                </a:cubicBezTo>
                <a:lnTo>
                  <a:pt x="15470" y="24025"/>
                </a:lnTo>
                <a:cubicBezTo>
                  <a:pt x="16204" y="24067"/>
                  <a:pt x="17199" y="24142"/>
                  <a:pt x="18036" y="24142"/>
                </a:cubicBezTo>
                <a:cubicBezTo>
                  <a:pt x="18602" y="24142"/>
                  <a:pt x="19095" y="24108"/>
                  <a:pt x="19386" y="24007"/>
                </a:cubicBezTo>
                <a:cubicBezTo>
                  <a:pt x="18708" y="23882"/>
                  <a:pt x="18664" y="23757"/>
                  <a:pt x="18432" y="23659"/>
                </a:cubicBezTo>
                <a:cubicBezTo>
                  <a:pt x="18985" y="23596"/>
                  <a:pt x="19074" y="23507"/>
                  <a:pt x="19752" y="23471"/>
                </a:cubicBezTo>
                <a:cubicBezTo>
                  <a:pt x="19929" y="23467"/>
                  <a:pt x="20109" y="23464"/>
                  <a:pt x="20285" y="23464"/>
                </a:cubicBezTo>
                <a:cubicBezTo>
                  <a:pt x="21109" y="23464"/>
                  <a:pt x="21849" y="23519"/>
                  <a:pt x="21849" y="23659"/>
                </a:cubicBezTo>
                <a:cubicBezTo>
                  <a:pt x="21657" y="23681"/>
                  <a:pt x="21460" y="23687"/>
                  <a:pt x="21264" y="23687"/>
                </a:cubicBezTo>
                <a:cubicBezTo>
                  <a:pt x="20975" y="23687"/>
                  <a:pt x="20687" y="23673"/>
                  <a:pt x="20416" y="23673"/>
                </a:cubicBezTo>
                <a:cubicBezTo>
                  <a:pt x="20345" y="23673"/>
                  <a:pt x="20275" y="23674"/>
                  <a:pt x="20207" y="23677"/>
                </a:cubicBezTo>
                <a:cubicBezTo>
                  <a:pt x="20029" y="23855"/>
                  <a:pt x="21804" y="23873"/>
                  <a:pt x="22393" y="23935"/>
                </a:cubicBezTo>
                <a:cubicBezTo>
                  <a:pt x="21349" y="23507"/>
                  <a:pt x="24132" y="23329"/>
                  <a:pt x="21304" y="23052"/>
                </a:cubicBezTo>
                <a:lnTo>
                  <a:pt x="22857" y="22972"/>
                </a:lnTo>
                <a:cubicBezTo>
                  <a:pt x="23731" y="22686"/>
                  <a:pt x="20564" y="22624"/>
                  <a:pt x="19957" y="22437"/>
                </a:cubicBezTo>
                <a:lnTo>
                  <a:pt x="32340" y="22437"/>
                </a:lnTo>
                <a:cubicBezTo>
                  <a:pt x="32438" y="21768"/>
                  <a:pt x="32482" y="21090"/>
                  <a:pt x="32491" y="20403"/>
                </a:cubicBezTo>
                <a:cubicBezTo>
                  <a:pt x="32527" y="15184"/>
                  <a:pt x="29494" y="11999"/>
                  <a:pt x="25096" y="10830"/>
                </a:cubicBezTo>
                <a:cubicBezTo>
                  <a:pt x="25087" y="10822"/>
                  <a:pt x="25087" y="10822"/>
                  <a:pt x="25069" y="10813"/>
                </a:cubicBezTo>
                <a:cubicBezTo>
                  <a:pt x="24998" y="10759"/>
                  <a:pt x="24846" y="10697"/>
                  <a:pt x="24596" y="10607"/>
                </a:cubicBezTo>
                <a:cubicBezTo>
                  <a:pt x="24373" y="10563"/>
                  <a:pt x="24213" y="10536"/>
                  <a:pt x="24070" y="10518"/>
                </a:cubicBezTo>
                <a:cubicBezTo>
                  <a:pt x="23972" y="10505"/>
                  <a:pt x="23888" y="10497"/>
                  <a:pt x="23816" y="10497"/>
                </a:cubicBezTo>
                <a:cubicBezTo>
                  <a:pt x="23789" y="10497"/>
                  <a:pt x="23764" y="10498"/>
                  <a:pt x="23740" y="10500"/>
                </a:cubicBezTo>
                <a:cubicBezTo>
                  <a:pt x="23615" y="10491"/>
                  <a:pt x="23517" y="10491"/>
                  <a:pt x="23428" y="10491"/>
                </a:cubicBezTo>
                <a:cubicBezTo>
                  <a:pt x="22812" y="10402"/>
                  <a:pt x="22170" y="10349"/>
                  <a:pt x="21518" y="10331"/>
                </a:cubicBezTo>
                <a:lnTo>
                  <a:pt x="21456" y="10331"/>
                </a:lnTo>
                <a:cubicBezTo>
                  <a:pt x="21429" y="10313"/>
                  <a:pt x="21402" y="10304"/>
                  <a:pt x="21385" y="10286"/>
                </a:cubicBezTo>
                <a:cubicBezTo>
                  <a:pt x="21099" y="10117"/>
                  <a:pt x="20983" y="9956"/>
                  <a:pt x="20189" y="9912"/>
                </a:cubicBezTo>
                <a:cubicBezTo>
                  <a:pt x="20001" y="9905"/>
                  <a:pt x="19839" y="9902"/>
                  <a:pt x="19699" y="9902"/>
                </a:cubicBezTo>
                <a:cubicBezTo>
                  <a:pt x="19030" y="9902"/>
                  <a:pt x="18875" y="9970"/>
                  <a:pt x="18860" y="10081"/>
                </a:cubicBezTo>
                <a:cubicBezTo>
                  <a:pt x="18851" y="10108"/>
                  <a:pt x="18860" y="10126"/>
                  <a:pt x="18860" y="10152"/>
                </a:cubicBezTo>
                <a:cubicBezTo>
                  <a:pt x="18628" y="10126"/>
                  <a:pt x="18396" y="10090"/>
                  <a:pt x="18164" y="10054"/>
                </a:cubicBezTo>
                <a:cubicBezTo>
                  <a:pt x="18155" y="10054"/>
                  <a:pt x="18146" y="10045"/>
                  <a:pt x="18128" y="10045"/>
                </a:cubicBezTo>
                <a:cubicBezTo>
                  <a:pt x="17923" y="9974"/>
                  <a:pt x="17682" y="9876"/>
                  <a:pt x="17406" y="9787"/>
                </a:cubicBezTo>
                <a:cubicBezTo>
                  <a:pt x="17129" y="9689"/>
                  <a:pt x="16826" y="9582"/>
                  <a:pt x="16505" y="9448"/>
                </a:cubicBezTo>
                <a:cubicBezTo>
                  <a:pt x="15854" y="9198"/>
                  <a:pt x="15140" y="8877"/>
                  <a:pt x="14453" y="8457"/>
                </a:cubicBezTo>
                <a:cubicBezTo>
                  <a:pt x="13766" y="8047"/>
                  <a:pt x="13124" y="7539"/>
                  <a:pt x="12553" y="6994"/>
                </a:cubicBezTo>
                <a:cubicBezTo>
                  <a:pt x="11991" y="6522"/>
                  <a:pt x="11464" y="5960"/>
                  <a:pt x="10920" y="5353"/>
                </a:cubicBezTo>
                <a:cubicBezTo>
                  <a:pt x="10376" y="4755"/>
                  <a:pt x="9814" y="4113"/>
                  <a:pt x="9145" y="3533"/>
                </a:cubicBezTo>
                <a:cubicBezTo>
                  <a:pt x="8806" y="3248"/>
                  <a:pt x="8449" y="2971"/>
                  <a:pt x="8057" y="2730"/>
                </a:cubicBezTo>
                <a:cubicBezTo>
                  <a:pt x="7673" y="2480"/>
                  <a:pt x="7289" y="2275"/>
                  <a:pt x="6888" y="2070"/>
                </a:cubicBezTo>
                <a:cubicBezTo>
                  <a:pt x="6085" y="1660"/>
                  <a:pt x="5229" y="1312"/>
                  <a:pt x="4337" y="1044"/>
                </a:cubicBezTo>
                <a:cubicBezTo>
                  <a:pt x="4247" y="1008"/>
                  <a:pt x="4149" y="973"/>
                  <a:pt x="4051" y="937"/>
                </a:cubicBezTo>
                <a:cubicBezTo>
                  <a:pt x="3944" y="892"/>
                  <a:pt x="3819" y="848"/>
                  <a:pt x="3694" y="803"/>
                </a:cubicBezTo>
                <a:cubicBezTo>
                  <a:pt x="3453" y="714"/>
                  <a:pt x="3195" y="625"/>
                  <a:pt x="2927" y="545"/>
                </a:cubicBezTo>
                <a:cubicBezTo>
                  <a:pt x="2392" y="375"/>
                  <a:pt x="1830" y="223"/>
                  <a:pt x="1223" y="63"/>
                </a:cubicBezTo>
                <a:cubicBezTo>
                  <a:pt x="1143" y="45"/>
                  <a:pt x="1071" y="27"/>
                  <a:pt x="991" y="9"/>
                </a:cubicBezTo>
                <a:cubicBezTo>
                  <a:pt x="991" y="9"/>
                  <a:pt x="982" y="0"/>
                  <a:pt x="9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13"/>
          <p:cNvSpPr/>
          <p:nvPr/>
        </p:nvSpPr>
        <p:spPr>
          <a:xfrm rot="-9677784">
            <a:off x="5801143" y="-2204900"/>
            <a:ext cx="5259498" cy="3903554"/>
          </a:xfrm>
          <a:custGeom>
            <a:avLst/>
            <a:gdLst/>
            <a:ahLst/>
            <a:cxnLst/>
            <a:rect l="l" t="t" r="r" b="b"/>
            <a:pathLst>
              <a:path w="32528" h="24142" extrusionOk="0">
                <a:moveTo>
                  <a:pt x="982" y="0"/>
                </a:moveTo>
                <a:lnTo>
                  <a:pt x="982" y="18"/>
                </a:lnTo>
                <a:lnTo>
                  <a:pt x="973" y="45"/>
                </a:lnTo>
                <a:lnTo>
                  <a:pt x="973" y="98"/>
                </a:lnTo>
                <a:lnTo>
                  <a:pt x="973" y="214"/>
                </a:lnTo>
                <a:cubicBezTo>
                  <a:pt x="964" y="357"/>
                  <a:pt x="955" y="509"/>
                  <a:pt x="947" y="661"/>
                </a:cubicBezTo>
                <a:cubicBezTo>
                  <a:pt x="938" y="964"/>
                  <a:pt x="920" y="1276"/>
                  <a:pt x="902" y="1597"/>
                </a:cubicBezTo>
                <a:cubicBezTo>
                  <a:pt x="893" y="2213"/>
                  <a:pt x="884" y="2846"/>
                  <a:pt x="875" y="3471"/>
                </a:cubicBezTo>
                <a:cubicBezTo>
                  <a:pt x="857" y="3471"/>
                  <a:pt x="843" y="3475"/>
                  <a:pt x="828" y="3475"/>
                </a:cubicBezTo>
                <a:cubicBezTo>
                  <a:pt x="821" y="3475"/>
                  <a:pt x="813" y="3474"/>
                  <a:pt x="804" y="3471"/>
                </a:cubicBezTo>
                <a:lnTo>
                  <a:pt x="804" y="3471"/>
                </a:lnTo>
                <a:cubicBezTo>
                  <a:pt x="822" y="3524"/>
                  <a:pt x="848" y="3551"/>
                  <a:pt x="866" y="3551"/>
                </a:cubicBezTo>
                <a:cubicBezTo>
                  <a:pt x="572" y="5059"/>
                  <a:pt x="1000" y="8565"/>
                  <a:pt x="545" y="8921"/>
                </a:cubicBezTo>
                <a:lnTo>
                  <a:pt x="581" y="9287"/>
                </a:lnTo>
                <a:cubicBezTo>
                  <a:pt x="594" y="9977"/>
                  <a:pt x="573" y="10146"/>
                  <a:pt x="537" y="10146"/>
                </a:cubicBezTo>
                <a:cubicBezTo>
                  <a:pt x="503" y="10146"/>
                  <a:pt x="454" y="9988"/>
                  <a:pt x="408" y="9988"/>
                </a:cubicBezTo>
                <a:cubicBezTo>
                  <a:pt x="376" y="9988"/>
                  <a:pt x="345" y="10068"/>
                  <a:pt x="322" y="10340"/>
                </a:cubicBezTo>
                <a:cubicBezTo>
                  <a:pt x="384" y="12026"/>
                  <a:pt x="1" y="14256"/>
                  <a:pt x="384" y="15121"/>
                </a:cubicBezTo>
                <a:cubicBezTo>
                  <a:pt x="376" y="15163"/>
                  <a:pt x="369" y="15174"/>
                  <a:pt x="362" y="15174"/>
                </a:cubicBezTo>
                <a:cubicBezTo>
                  <a:pt x="353" y="15174"/>
                  <a:pt x="345" y="15158"/>
                  <a:pt x="336" y="15158"/>
                </a:cubicBezTo>
                <a:cubicBezTo>
                  <a:pt x="329" y="15158"/>
                  <a:pt x="321" y="15169"/>
                  <a:pt x="313" y="15211"/>
                </a:cubicBezTo>
                <a:lnTo>
                  <a:pt x="384" y="16576"/>
                </a:lnTo>
                <a:cubicBezTo>
                  <a:pt x="449" y="16640"/>
                  <a:pt x="528" y="16803"/>
                  <a:pt x="604" y="16803"/>
                </a:cubicBezTo>
                <a:cubicBezTo>
                  <a:pt x="632" y="16803"/>
                  <a:pt x="661" y="16780"/>
                  <a:pt x="688" y="16718"/>
                </a:cubicBezTo>
                <a:lnTo>
                  <a:pt x="688" y="16718"/>
                </a:lnTo>
                <a:cubicBezTo>
                  <a:pt x="679" y="17031"/>
                  <a:pt x="795" y="17307"/>
                  <a:pt x="759" y="17762"/>
                </a:cubicBezTo>
                <a:cubicBezTo>
                  <a:pt x="759" y="18213"/>
                  <a:pt x="729" y="18329"/>
                  <a:pt x="687" y="18329"/>
                </a:cubicBezTo>
                <a:cubicBezTo>
                  <a:pt x="644" y="18329"/>
                  <a:pt x="588" y="18201"/>
                  <a:pt x="544" y="18201"/>
                </a:cubicBezTo>
                <a:cubicBezTo>
                  <a:pt x="523" y="18201"/>
                  <a:pt x="505" y="18228"/>
                  <a:pt x="492" y="18306"/>
                </a:cubicBezTo>
                <a:cubicBezTo>
                  <a:pt x="509" y="18966"/>
                  <a:pt x="536" y="19653"/>
                  <a:pt x="545" y="20340"/>
                </a:cubicBezTo>
                <a:cubicBezTo>
                  <a:pt x="545" y="20563"/>
                  <a:pt x="554" y="20777"/>
                  <a:pt x="554" y="20991"/>
                </a:cubicBezTo>
                <a:cubicBezTo>
                  <a:pt x="554" y="21250"/>
                  <a:pt x="563" y="21518"/>
                  <a:pt x="563" y="21777"/>
                </a:cubicBezTo>
                <a:cubicBezTo>
                  <a:pt x="563" y="22303"/>
                  <a:pt x="563" y="22829"/>
                  <a:pt x="572" y="23347"/>
                </a:cubicBezTo>
                <a:cubicBezTo>
                  <a:pt x="1187" y="23356"/>
                  <a:pt x="1794" y="23356"/>
                  <a:pt x="2410" y="23356"/>
                </a:cubicBezTo>
                <a:cubicBezTo>
                  <a:pt x="2713" y="23364"/>
                  <a:pt x="3016" y="23364"/>
                  <a:pt x="3320" y="23364"/>
                </a:cubicBezTo>
                <a:cubicBezTo>
                  <a:pt x="3516" y="23373"/>
                  <a:pt x="3721" y="23382"/>
                  <a:pt x="3917" y="23382"/>
                </a:cubicBezTo>
                <a:cubicBezTo>
                  <a:pt x="4720" y="23409"/>
                  <a:pt x="5496" y="23445"/>
                  <a:pt x="6228" y="23498"/>
                </a:cubicBezTo>
                <a:cubicBezTo>
                  <a:pt x="6228" y="23727"/>
                  <a:pt x="7730" y="23771"/>
                  <a:pt x="9094" y="23771"/>
                </a:cubicBezTo>
                <a:cubicBezTo>
                  <a:pt x="9701" y="23771"/>
                  <a:pt x="10281" y="23762"/>
                  <a:pt x="10688" y="23757"/>
                </a:cubicBezTo>
                <a:cubicBezTo>
                  <a:pt x="11216" y="23816"/>
                  <a:pt x="11760" y="23838"/>
                  <a:pt x="12308" y="23838"/>
                </a:cubicBezTo>
                <a:cubicBezTo>
                  <a:pt x="13987" y="23838"/>
                  <a:pt x="15711" y="23631"/>
                  <a:pt x="17144" y="23631"/>
                </a:cubicBezTo>
                <a:cubicBezTo>
                  <a:pt x="17590" y="23631"/>
                  <a:pt x="18008" y="23651"/>
                  <a:pt x="18387" y="23703"/>
                </a:cubicBezTo>
                <a:cubicBezTo>
                  <a:pt x="17889" y="23793"/>
                  <a:pt x="17241" y="23805"/>
                  <a:pt x="16639" y="23805"/>
                </a:cubicBezTo>
                <a:cubicBezTo>
                  <a:pt x="16436" y="23805"/>
                  <a:pt x="16238" y="23803"/>
                  <a:pt x="16053" y="23803"/>
                </a:cubicBezTo>
                <a:cubicBezTo>
                  <a:pt x="15479" y="23803"/>
                  <a:pt x="15028" y="23816"/>
                  <a:pt x="14926" y="23918"/>
                </a:cubicBezTo>
                <a:lnTo>
                  <a:pt x="15470" y="24025"/>
                </a:lnTo>
                <a:cubicBezTo>
                  <a:pt x="16204" y="24067"/>
                  <a:pt x="17199" y="24142"/>
                  <a:pt x="18036" y="24142"/>
                </a:cubicBezTo>
                <a:cubicBezTo>
                  <a:pt x="18602" y="24142"/>
                  <a:pt x="19095" y="24108"/>
                  <a:pt x="19386" y="24007"/>
                </a:cubicBezTo>
                <a:cubicBezTo>
                  <a:pt x="18708" y="23882"/>
                  <a:pt x="18664" y="23757"/>
                  <a:pt x="18432" y="23659"/>
                </a:cubicBezTo>
                <a:cubicBezTo>
                  <a:pt x="18985" y="23596"/>
                  <a:pt x="19074" y="23507"/>
                  <a:pt x="19752" y="23471"/>
                </a:cubicBezTo>
                <a:cubicBezTo>
                  <a:pt x="19929" y="23467"/>
                  <a:pt x="20109" y="23464"/>
                  <a:pt x="20285" y="23464"/>
                </a:cubicBezTo>
                <a:cubicBezTo>
                  <a:pt x="21109" y="23464"/>
                  <a:pt x="21849" y="23519"/>
                  <a:pt x="21849" y="23659"/>
                </a:cubicBezTo>
                <a:cubicBezTo>
                  <a:pt x="21657" y="23681"/>
                  <a:pt x="21460" y="23687"/>
                  <a:pt x="21264" y="23687"/>
                </a:cubicBezTo>
                <a:cubicBezTo>
                  <a:pt x="20975" y="23687"/>
                  <a:pt x="20687" y="23673"/>
                  <a:pt x="20416" y="23673"/>
                </a:cubicBezTo>
                <a:cubicBezTo>
                  <a:pt x="20345" y="23673"/>
                  <a:pt x="20275" y="23674"/>
                  <a:pt x="20207" y="23677"/>
                </a:cubicBezTo>
                <a:cubicBezTo>
                  <a:pt x="20029" y="23855"/>
                  <a:pt x="21804" y="23873"/>
                  <a:pt x="22393" y="23935"/>
                </a:cubicBezTo>
                <a:cubicBezTo>
                  <a:pt x="21349" y="23507"/>
                  <a:pt x="24132" y="23329"/>
                  <a:pt x="21304" y="23052"/>
                </a:cubicBezTo>
                <a:lnTo>
                  <a:pt x="22857" y="22972"/>
                </a:lnTo>
                <a:cubicBezTo>
                  <a:pt x="23731" y="22686"/>
                  <a:pt x="20564" y="22624"/>
                  <a:pt x="19957" y="22437"/>
                </a:cubicBezTo>
                <a:lnTo>
                  <a:pt x="32340" y="22437"/>
                </a:lnTo>
                <a:cubicBezTo>
                  <a:pt x="32438" y="21768"/>
                  <a:pt x="32482" y="21090"/>
                  <a:pt x="32491" y="20403"/>
                </a:cubicBezTo>
                <a:cubicBezTo>
                  <a:pt x="32527" y="15184"/>
                  <a:pt x="29494" y="11999"/>
                  <a:pt x="25096" y="10830"/>
                </a:cubicBezTo>
                <a:cubicBezTo>
                  <a:pt x="25087" y="10822"/>
                  <a:pt x="25087" y="10822"/>
                  <a:pt x="25069" y="10813"/>
                </a:cubicBezTo>
                <a:cubicBezTo>
                  <a:pt x="24998" y="10759"/>
                  <a:pt x="24846" y="10697"/>
                  <a:pt x="24596" y="10607"/>
                </a:cubicBezTo>
                <a:cubicBezTo>
                  <a:pt x="24373" y="10563"/>
                  <a:pt x="24213" y="10536"/>
                  <a:pt x="24070" y="10518"/>
                </a:cubicBezTo>
                <a:cubicBezTo>
                  <a:pt x="23972" y="10505"/>
                  <a:pt x="23888" y="10497"/>
                  <a:pt x="23816" y="10497"/>
                </a:cubicBezTo>
                <a:cubicBezTo>
                  <a:pt x="23789" y="10497"/>
                  <a:pt x="23764" y="10498"/>
                  <a:pt x="23740" y="10500"/>
                </a:cubicBezTo>
                <a:cubicBezTo>
                  <a:pt x="23615" y="10491"/>
                  <a:pt x="23517" y="10491"/>
                  <a:pt x="23428" y="10491"/>
                </a:cubicBezTo>
                <a:cubicBezTo>
                  <a:pt x="22812" y="10402"/>
                  <a:pt x="22170" y="10349"/>
                  <a:pt x="21518" y="10331"/>
                </a:cubicBezTo>
                <a:lnTo>
                  <a:pt x="21456" y="10331"/>
                </a:lnTo>
                <a:cubicBezTo>
                  <a:pt x="21429" y="10313"/>
                  <a:pt x="21402" y="10304"/>
                  <a:pt x="21385" y="10286"/>
                </a:cubicBezTo>
                <a:cubicBezTo>
                  <a:pt x="21099" y="10117"/>
                  <a:pt x="20983" y="9956"/>
                  <a:pt x="20189" y="9912"/>
                </a:cubicBezTo>
                <a:cubicBezTo>
                  <a:pt x="20001" y="9905"/>
                  <a:pt x="19839" y="9902"/>
                  <a:pt x="19699" y="9902"/>
                </a:cubicBezTo>
                <a:cubicBezTo>
                  <a:pt x="19030" y="9902"/>
                  <a:pt x="18875" y="9970"/>
                  <a:pt x="18860" y="10081"/>
                </a:cubicBezTo>
                <a:cubicBezTo>
                  <a:pt x="18851" y="10108"/>
                  <a:pt x="18860" y="10126"/>
                  <a:pt x="18860" y="10152"/>
                </a:cubicBezTo>
                <a:cubicBezTo>
                  <a:pt x="18628" y="10126"/>
                  <a:pt x="18396" y="10090"/>
                  <a:pt x="18164" y="10054"/>
                </a:cubicBezTo>
                <a:cubicBezTo>
                  <a:pt x="18155" y="10054"/>
                  <a:pt x="18146" y="10045"/>
                  <a:pt x="18128" y="10045"/>
                </a:cubicBezTo>
                <a:cubicBezTo>
                  <a:pt x="17923" y="9974"/>
                  <a:pt x="17682" y="9876"/>
                  <a:pt x="17406" y="9787"/>
                </a:cubicBezTo>
                <a:cubicBezTo>
                  <a:pt x="17129" y="9689"/>
                  <a:pt x="16826" y="9582"/>
                  <a:pt x="16505" y="9448"/>
                </a:cubicBezTo>
                <a:cubicBezTo>
                  <a:pt x="15854" y="9198"/>
                  <a:pt x="15140" y="8877"/>
                  <a:pt x="14453" y="8457"/>
                </a:cubicBezTo>
                <a:cubicBezTo>
                  <a:pt x="13766" y="8047"/>
                  <a:pt x="13124" y="7539"/>
                  <a:pt x="12553" y="6994"/>
                </a:cubicBezTo>
                <a:cubicBezTo>
                  <a:pt x="11991" y="6522"/>
                  <a:pt x="11464" y="5960"/>
                  <a:pt x="10920" y="5353"/>
                </a:cubicBezTo>
                <a:cubicBezTo>
                  <a:pt x="10376" y="4755"/>
                  <a:pt x="9814" y="4113"/>
                  <a:pt x="9145" y="3533"/>
                </a:cubicBezTo>
                <a:cubicBezTo>
                  <a:pt x="8806" y="3248"/>
                  <a:pt x="8449" y="2971"/>
                  <a:pt x="8057" y="2730"/>
                </a:cubicBezTo>
                <a:cubicBezTo>
                  <a:pt x="7673" y="2480"/>
                  <a:pt x="7289" y="2275"/>
                  <a:pt x="6888" y="2070"/>
                </a:cubicBezTo>
                <a:cubicBezTo>
                  <a:pt x="6085" y="1660"/>
                  <a:pt x="5229" y="1312"/>
                  <a:pt x="4337" y="1044"/>
                </a:cubicBezTo>
                <a:cubicBezTo>
                  <a:pt x="4247" y="1008"/>
                  <a:pt x="4149" y="973"/>
                  <a:pt x="4051" y="937"/>
                </a:cubicBezTo>
                <a:cubicBezTo>
                  <a:pt x="3944" y="892"/>
                  <a:pt x="3819" y="848"/>
                  <a:pt x="3694" y="803"/>
                </a:cubicBezTo>
                <a:cubicBezTo>
                  <a:pt x="3453" y="714"/>
                  <a:pt x="3195" y="625"/>
                  <a:pt x="2927" y="545"/>
                </a:cubicBezTo>
                <a:cubicBezTo>
                  <a:pt x="2392" y="375"/>
                  <a:pt x="1830" y="223"/>
                  <a:pt x="1223" y="63"/>
                </a:cubicBezTo>
                <a:cubicBezTo>
                  <a:pt x="1143" y="45"/>
                  <a:pt x="1071" y="27"/>
                  <a:pt x="991" y="9"/>
                </a:cubicBezTo>
                <a:cubicBezTo>
                  <a:pt x="991" y="9"/>
                  <a:pt x="982" y="0"/>
                  <a:pt x="9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13"/>
          <p:cNvSpPr/>
          <p:nvPr/>
        </p:nvSpPr>
        <p:spPr>
          <a:xfrm rot="-251900">
            <a:off x="-1630901" y="3583051"/>
            <a:ext cx="5259579" cy="3903614"/>
          </a:xfrm>
          <a:custGeom>
            <a:avLst/>
            <a:gdLst/>
            <a:ahLst/>
            <a:cxnLst/>
            <a:rect l="l" t="t" r="r" b="b"/>
            <a:pathLst>
              <a:path w="32528" h="24142" extrusionOk="0">
                <a:moveTo>
                  <a:pt x="982" y="0"/>
                </a:moveTo>
                <a:lnTo>
                  <a:pt x="982" y="18"/>
                </a:lnTo>
                <a:lnTo>
                  <a:pt x="973" y="45"/>
                </a:lnTo>
                <a:lnTo>
                  <a:pt x="973" y="98"/>
                </a:lnTo>
                <a:lnTo>
                  <a:pt x="973" y="214"/>
                </a:lnTo>
                <a:cubicBezTo>
                  <a:pt x="964" y="357"/>
                  <a:pt x="955" y="509"/>
                  <a:pt x="947" y="661"/>
                </a:cubicBezTo>
                <a:cubicBezTo>
                  <a:pt x="938" y="964"/>
                  <a:pt x="920" y="1276"/>
                  <a:pt x="902" y="1597"/>
                </a:cubicBezTo>
                <a:cubicBezTo>
                  <a:pt x="893" y="2213"/>
                  <a:pt x="884" y="2846"/>
                  <a:pt x="875" y="3471"/>
                </a:cubicBezTo>
                <a:cubicBezTo>
                  <a:pt x="857" y="3471"/>
                  <a:pt x="843" y="3475"/>
                  <a:pt x="828" y="3475"/>
                </a:cubicBezTo>
                <a:cubicBezTo>
                  <a:pt x="821" y="3475"/>
                  <a:pt x="813" y="3474"/>
                  <a:pt x="804" y="3471"/>
                </a:cubicBezTo>
                <a:lnTo>
                  <a:pt x="804" y="3471"/>
                </a:lnTo>
                <a:cubicBezTo>
                  <a:pt x="822" y="3524"/>
                  <a:pt x="848" y="3551"/>
                  <a:pt x="866" y="3551"/>
                </a:cubicBezTo>
                <a:cubicBezTo>
                  <a:pt x="572" y="5059"/>
                  <a:pt x="1000" y="8565"/>
                  <a:pt x="545" y="8921"/>
                </a:cubicBezTo>
                <a:lnTo>
                  <a:pt x="581" y="9287"/>
                </a:lnTo>
                <a:cubicBezTo>
                  <a:pt x="594" y="9977"/>
                  <a:pt x="573" y="10146"/>
                  <a:pt x="537" y="10146"/>
                </a:cubicBezTo>
                <a:cubicBezTo>
                  <a:pt x="503" y="10146"/>
                  <a:pt x="454" y="9988"/>
                  <a:pt x="408" y="9988"/>
                </a:cubicBezTo>
                <a:cubicBezTo>
                  <a:pt x="376" y="9988"/>
                  <a:pt x="345" y="10068"/>
                  <a:pt x="322" y="10340"/>
                </a:cubicBezTo>
                <a:cubicBezTo>
                  <a:pt x="384" y="12026"/>
                  <a:pt x="1" y="14256"/>
                  <a:pt x="384" y="15121"/>
                </a:cubicBezTo>
                <a:cubicBezTo>
                  <a:pt x="376" y="15163"/>
                  <a:pt x="369" y="15174"/>
                  <a:pt x="362" y="15174"/>
                </a:cubicBezTo>
                <a:cubicBezTo>
                  <a:pt x="353" y="15174"/>
                  <a:pt x="345" y="15158"/>
                  <a:pt x="336" y="15158"/>
                </a:cubicBezTo>
                <a:cubicBezTo>
                  <a:pt x="329" y="15158"/>
                  <a:pt x="321" y="15169"/>
                  <a:pt x="313" y="15211"/>
                </a:cubicBezTo>
                <a:lnTo>
                  <a:pt x="384" y="16576"/>
                </a:lnTo>
                <a:cubicBezTo>
                  <a:pt x="449" y="16640"/>
                  <a:pt x="528" y="16803"/>
                  <a:pt x="604" y="16803"/>
                </a:cubicBezTo>
                <a:cubicBezTo>
                  <a:pt x="632" y="16803"/>
                  <a:pt x="661" y="16780"/>
                  <a:pt x="688" y="16718"/>
                </a:cubicBezTo>
                <a:lnTo>
                  <a:pt x="688" y="16718"/>
                </a:lnTo>
                <a:cubicBezTo>
                  <a:pt x="679" y="17031"/>
                  <a:pt x="795" y="17307"/>
                  <a:pt x="759" y="17762"/>
                </a:cubicBezTo>
                <a:cubicBezTo>
                  <a:pt x="759" y="18213"/>
                  <a:pt x="729" y="18329"/>
                  <a:pt x="687" y="18329"/>
                </a:cubicBezTo>
                <a:cubicBezTo>
                  <a:pt x="644" y="18329"/>
                  <a:pt x="588" y="18201"/>
                  <a:pt x="544" y="18201"/>
                </a:cubicBezTo>
                <a:cubicBezTo>
                  <a:pt x="523" y="18201"/>
                  <a:pt x="505" y="18228"/>
                  <a:pt x="492" y="18306"/>
                </a:cubicBezTo>
                <a:cubicBezTo>
                  <a:pt x="509" y="18966"/>
                  <a:pt x="536" y="19653"/>
                  <a:pt x="545" y="20340"/>
                </a:cubicBezTo>
                <a:cubicBezTo>
                  <a:pt x="545" y="20563"/>
                  <a:pt x="554" y="20777"/>
                  <a:pt x="554" y="20991"/>
                </a:cubicBezTo>
                <a:cubicBezTo>
                  <a:pt x="554" y="21250"/>
                  <a:pt x="563" y="21518"/>
                  <a:pt x="563" y="21777"/>
                </a:cubicBezTo>
                <a:cubicBezTo>
                  <a:pt x="563" y="22303"/>
                  <a:pt x="563" y="22829"/>
                  <a:pt x="572" y="23347"/>
                </a:cubicBezTo>
                <a:cubicBezTo>
                  <a:pt x="1187" y="23356"/>
                  <a:pt x="1794" y="23356"/>
                  <a:pt x="2410" y="23356"/>
                </a:cubicBezTo>
                <a:cubicBezTo>
                  <a:pt x="2713" y="23364"/>
                  <a:pt x="3016" y="23364"/>
                  <a:pt x="3320" y="23364"/>
                </a:cubicBezTo>
                <a:cubicBezTo>
                  <a:pt x="3516" y="23373"/>
                  <a:pt x="3721" y="23382"/>
                  <a:pt x="3917" y="23382"/>
                </a:cubicBezTo>
                <a:cubicBezTo>
                  <a:pt x="4720" y="23409"/>
                  <a:pt x="5496" y="23445"/>
                  <a:pt x="6228" y="23498"/>
                </a:cubicBezTo>
                <a:cubicBezTo>
                  <a:pt x="6228" y="23727"/>
                  <a:pt x="7730" y="23771"/>
                  <a:pt x="9094" y="23771"/>
                </a:cubicBezTo>
                <a:cubicBezTo>
                  <a:pt x="9701" y="23771"/>
                  <a:pt x="10281" y="23762"/>
                  <a:pt x="10688" y="23757"/>
                </a:cubicBezTo>
                <a:cubicBezTo>
                  <a:pt x="11216" y="23816"/>
                  <a:pt x="11760" y="23838"/>
                  <a:pt x="12308" y="23838"/>
                </a:cubicBezTo>
                <a:cubicBezTo>
                  <a:pt x="13987" y="23838"/>
                  <a:pt x="15711" y="23631"/>
                  <a:pt x="17144" y="23631"/>
                </a:cubicBezTo>
                <a:cubicBezTo>
                  <a:pt x="17590" y="23631"/>
                  <a:pt x="18008" y="23651"/>
                  <a:pt x="18387" y="23703"/>
                </a:cubicBezTo>
                <a:cubicBezTo>
                  <a:pt x="17889" y="23793"/>
                  <a:pt x="17241" y="23805"/>
                  <a:pt x="16639" y="23805"/>
                </a:cubicBezTo>
                <a:cubicBezTo>
                  <a:pt x="16436" y="23805"/>
                  <a:pt x="16238" y="23803"/>
                  <a:pt x="16053" y="23803"/>
                </a:cubicBezTo>
                <a:cubicBezTo>
                  <a:pt x="15479" y="23803"/>
                  <a:pt x="15028" y="23816"/>
                  <a:pt x="14926" y="23918"/>
                </a:cubicBezTo>
                <a:lnTo>
                  <a:pt x="15470" y="24025"/>
                </a:lnTo>
                <a:cubicBezTo>
                  <a:pt x="16204" y="24067"/>
                  <a:pt x="17199" y="24142"/>
                  <a:pt x="18036" y="24142"/>
                </a:cubicBezTo>
                <a:cubicBezTo>
                  <a:pt x="18602" y="24142"/>
                  <a:pt x="19095" y="24108"/>
                  <a:pt x="19386" y="24007"/>
                </a:cubicBezTo>
                <a:cubicBezTo>
                  <a:pt x="18708" y="23882"/>
                  <a:pt x="18664" y="23757"/>
                  <a:pt x="18432" y="23659"/>
                </a:cubicBezTo>
                <a:cubicBezTo>
                  <a:pt x="18985" y="23596"/>
                  <a:pt x="19074" y="23507"/>
                  <a:pt x="19752" y="23471"/>
                </a:cubicBezTo>
                <a:cubicBezTo>
                  <a:pt x="19929" y="23467"/>
                  <a:pt x="20109" y="23464"/>
                  <a:pt x="20285" y="23464"/>
                </a:cubicBezTo>
                <a:cubicBezTo>
                  <a:pt x="21109" y="23464"/>
                  <a:pt x="21849" y="23519"/>
                  <a:pt x="21849" y="23659"/>
                </a:cubicBezTo>
                <a:cubicBezTo>
                  <a:pt x="21657" y="23681"/>
                  <a:pt x="21460" y="23687"/>
                  <a:pt x="21264" y="23687"/>
                </a:cubicBezTo>
                <a:cubicBezTo>
                  <a:pt x="20975" y="23687"/>
                  <a:pt x="20687" y="23673"/>
                  <a:pt x="20416" y="23673"/>
                </a:cubicBezTo>
                <a:cubicBezTo>
                  <a:pt x="20345" y="23673"/>
                  <a:pt x="20275" y="23674"/>
                  <a:pt x="20207" y="23677"/>
                </a:cubicBezTo>
                <a:cubicBezTo>
                  <a:pt x="20029" y="23855"/>
                  <a:pt x="21804" y="23873"/>
                  <a:pt x="22393" y="23935"/>
                </a:cubicBezTo>
                <a:cubicBezTo>
                  <a:pt x="21349" y="23507"/>
                  <a:pt x="24132" y="23329"/>
                  <a:pt x="21304" y="23052"/>
                </a:cubicBezTo>
                <a:lnTo>
                  <a:pt x="22857" y="22972"/>
                </a:lnTo>
                <a:cubicBezTo>
                  <a:pt x="23731" y="22686"/>
                  <a:pt x="20564" y="22624"/>
                  <a:pt x="19957" y="22437"/>
                </a:cubicBezTo>
                <a:lnTo>
                  <a:pt x="32340" y="22437"/>
                </a:lnTo>
                <a:cubicBezTo>
                  <a:pt x="32438" y="21768"/>
                  <a:pt x="32482" y="21090"/>
                  <a:pt x="32491" y="20403"/>
                </a:cubicBezTo>
                <a:cubicBezTo>
                  <a:pt x="32527" y="15184"/>
                  <a:pt x="29494" y="11999"/>
                  <a:pt x="25096" y="10830"/>
                </a:cubicBezTo>
                <a:cubicBezTo>
                  <a:pt x="25087" y="10822"/>
                  <a:pt x="25087" y="10822"/>
                  <a:pt x="25069" y="10813"/>
                </a:cubicBezTo>
                <a:cubicBezTo>
                  <a:pt x="24998" y="10759"/>
                  <a:pt x="24846" y="10697"/>
                  <a:pt x="24596" y="10607"/>
                </a:cubicBezTo>
                <a:cubicBezTo>
                  <a:pt x="24373" y="10563"/>
                  <a:pt x="24213" y="10536"/>
                  <a:pt x="24070" y="10518"/>
                </a:cubicBezTo>
                <a:cubicBezTo>
                  <a:pt x="23972" y="10505"/>
                  <a:pt x="23888" y="10497"/>
                  <a:pt x="23816" y="10497"/>
                </a:cubicBezTo>
                <a:cubicBezTo>
                  <a:pt x="23789" y="10497"/>
                  <a:pt x="23764" y="10498"/>
                  <a:pt x="23740" y="10500"/>
                </a:cubicBezTo>
                <a:cubicBezTo>
                  <a:pt x="23615" y="10491"/>
                  <a:pt x="23517" y="10491"/>
                  <a:pt x="23428" y="10491"/>
                </a:cubicBezTo>
                <a:cubicBezTo>
                  <a:pt x="22812" y="10402"/>
                  <a:pt x="22170" y="10349"/>
                  <a:pt x="21518" y="10331"/>
                </a:cubicBezTo>
                <a:lnTo>
                  <a:pt x="21456" y="10331"/>
                </a:lnTo>
                <a:cubicBezTo>
                  <a:pt x="21429" y="10313"/>
                  <a:pt x="21402" y="10304"/>
                  <a:pt x="21385" y="10286"/>
                </a:cubicBezTo>
                <a:cubicBezTo>
                  <a:pt x="21099" y="10117"/>
                  <a:pt x="20983" y="9956"/>
                  <a:pt x="20189" y="9912"/>
                </a:cubicBezTo>
                <a:cubicBezTo>
                  <a:pt x="20001" y="9905"/>
                  <a:pt x="19839" y="9902"/>
                  <a:pt x="19699" y="9902"/>
                </a:cubicBezTo>
                <a:cubicBezTo>
                  <a:pt x="19030" y="9902"/>
                  <a:pt x="18875" y="9970"/>
                  <a:pt x="18860" y="10081"/>
                </a:cubicBezTo>
                <a:cubicBezTo>
                  <a:pt x="18851" y="10108"/>
                  <a:pt x="18860" y="10126"/>
                  <a:pt x="18860" y="10152"/>
                </a:cubicBezTo>
                <a:cubicBezTo>
                  <a:pt x="18628" y="10126"/>
                  <a:pt x="18396" y="10090"/>
                  <a:pt x="18164" y="10054"/>
                </a:cubicBezTo>
                <a:cubicBezTo>
                  <a:pt x="18155" y="10054"/>
                  <a:pt x="18146" y="10045"/>
                  <a:pt x="18128" y="10045"/>
                </a:cubicBezTo>
                <a:cubicBezTo>
                  <a:pt x="17923" y="9974"/>
                  <a:pt x="17682" y="9876"/>
                  <a:pt x="17406" y="9787"/>
                </a:cubicBezTo>
                <a:cubicBezTo>
                  <a:pt x="17129" y="9689"/>
                  <a:pt x="16826" y="9582"/>
                  <a:pt x="16505" y="9448"/>
                </a:cubicBezTo>
                <a:cubicBezTo>
                  <a:pt x="15854" y="9198"/>
                  <a:pt x="15140" y="8877"/>
                  <a:pt x="14453" y="8457"/>
                </a:cubicBezTo>
                <a:cubicBezTo>
                  <a:pt x="13766" y="8047"/>
                  <a:pt x="13124" y="7539"/>
                  <a:pt x="12553" y="6994"/>
                </a:cubicBezTo>
                <a:cubicBezTo>
                  <a:pt x="11991" y="6522"/>
                  <a:pt x="11464" y="5960"/>
                  <a:pt x="10920" y="5353"/>
                </a:cubicBezTo>
                <a:cubicBezTo>
                  <a:pt x="10376" y="4755"/>
                  <a:pt x="9814" y="4113"/>
                  <a:pt x="9145" y="3533"/>
                </a:cubicBezTo>
                <a:cubicBezTo>
                  <a:pt x="8806" y="3248"/>
                  <a:pt x="8449" y="2971"/>
                  <a:pt x="8057" y="2730"/>
                </a:cubicBezTo>
                <a:cubicBezTo>
                  <a:pt x="7673" y="2480"/>
                  <a:pt x="7289" y="2275"/>
                  <a:pt x="6888" y="2070"/>
                </a:cubicBezTo>
                <a:cubicBezTo>
                  <a:pt x="6085" y="1660"/>
                  <a:pt x="5229" y="1312"/>
                  <a:pt x="4337" y="1044"/>
                </a:cubicBezTo>
                <a:cubicBezTo>
                  <a:pt x="4247" y="1008"/>
                  <a:pt x="4149" y="973"/>
                  <a:pt x="4051" y="937"/>
                </a:cubicBezTo>
                <a:cubicBezTo>
                  <a:pt x="3944" y="892"/>
                  <a:pt x="3819" y="848"/>
                  <a:pt x="3694" y="803"/>
                </a:cubicBezTo>
                <a:cubicBezTo>
                  <a:pt x="3453" y="714"/>
                  <a:pt x="3195" y="625"/>
                  <a:pt x="2927" y="545"/>
                </a:cubicBezTo>
                <a:cubicBezTo>
                  <a:pt x="2392" y="375"/>
                  <a:pt x="1830" y="223"/>
                  <a:pt x="1223" y="63"/>
                </a:cubicBezTo>
                <a:cubicBezTo>
                  <a:pt x="1143" y="45"/>
                  <a:pt x="1071" y="27"/>
                  <a:pt x="991" y="9"/>
                </a:cubicBezTo>
                <a:cubicBezTo>
                  <a:pt x="991" y="9"/>
                  <a:pt x="982" y="0"/>
                  <a:pt x="9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13"/>
          <p:cNvSpPr/>
          <p:nvPr/>
        </p:nvSpPr>
        <p:spPr>
          <a:xfrm rot="-4343859">
            <a:off x="6262186" y="2854474"/>
            <a:ext cx="5259558" cy="3903599"/>
          </a:xfrm>
          <a:custGeom>
            <a:avLst/>
            <a:gdLst/>
            <a:ahLst/>
            <a:cxnLst/>
            <a:rect l="l" t="t" r="r" b="b"/>
            <a:pathLst>
              <a:path w="32528" h="24142" extrusionOk="0">
                <a:moveTo>
                  <a:pt x="982" y="0"/>
                </a:moveTo>
                <a:lnTo>
                  <a:pt x="982" y="18"/>
                </a:lnTo>
                <a:lnTo>
                  <a:pt x="973" y="45"/>
                </a:lnTo>
                <a:lnTo>
                  <a:pt x="973" y="98"/>
                </a:lnTo>
                <a:lnTo>
                  <a:pt x="973" y="214"/>
                </a:lnTo>
                <a:cubicBezTo>
                  <a:pt x="964" y="357"/>
                  <a:pt x="955" y="509"/>
                  <a:pt x="947" y="661"/>
                </a:cubicBezTo>
                <a:cubicBezTo>
                  <a:pt x="938" y="964"/>
                  <a:pt x="920" y="1276"/>
                  <a:pt x="902" y="1597"/>
                </a:cubicBezTo>
                <a:cubicBezTo>
                  <a:pt x="893" y="2213"/>
                  <a:pt x="884" y="2846"/>
                  <a:pt x="875" y="3471"/>
                </a:cubicBezTo>
                <a:cubicBezTo>
                  <a:pt x="857" y="3471"/>
                  <a:pt x="843" y="3475"/>
                  <a:pt x="828" y="3475"/>
                </a:cubicBezTo>
                <a:cubicBezTo>
                  <a:pt x="821" y="3475"/>
                  <a:pt x="813" y="3474"/>
                  <a:pt x="804" y="3471"/>
                </a:cubicBezTo>
                <a:lnTo>
                  <a:pt x="804" y="3471"/>
                </a:lnTo>
                <a:cubicBezTo>
                  <a:pt x="822" y="3524"/>
                  <a:pt x="848" y="3551"/>
                  <a:pt x="866" y="3551"/>
                </a:cubicBezTo>
                <a:cubicBezTo>
                  <a:pt x="572" y="5059"/>
                  <a:pt x="1000" y="8565"/>
                  <a:pt x="545" y="8921"/>
                </a:cubicBezTo>
                <a:lnTo>
                  <a:pt x="581" y="9287"/>
                </a:lnTo>
                <a:cubicBezTo>
                  <a:pt x="594" y="9977"/>
                  <a:pt x="573" y="10146"/>
                  <a:pt x="537" y="10146"/>
                </a:cubicBezTo>
                <a:cubicBezTo>
                  <a:pt x="503" y="10146"/>
                  <a:pt x="454" y="9988"/>
                  <a:pt x="408" y="9988"/>
                </a:cubicBezTo>
                <a:cubicBezTo>
                  <a:pt x="376" y="9988"/>
                  <a:pt x="345" y="10068"/>
                  <a:pt x="322" y="10340"/>
                </a:cubicBezTo>
                <a:cubicBezTo>
                  <a:pt x="384" y="12026"/>
                  <a:pt x="1" y="14256"/>
                  <a:pt x="384" y="15121"/>
                </a:cubicBezTo>
                <a:cubicBezTo>
                  <a:pt x="376" y="15163"/>
                  <a:pt x="369" y="15174"/>
                  <a:pt x="362" y="15174"/>
                </a:cubicBezTo>
                <a:cubicBezTo>
                  <a:pt x="353" y="15174"/>
                  <a:pt x="345" y="15158"/>
                  <a:pt x="336" y="15158"/>
                </a:cubicBezTo>
                <a:cubicBezTo>
                  <a:pt x="329" y="15158"/>
                  <a:pt x="321" y="15169"/>
                  <a:pt x="313" y="15211"/>
                </a:cubicBezTo>
                <a:lnTo>
                  <a:pt x="384" y="16576"/>
                </a:lnTo>
                <a:cubicBezTo>
                  <a:pt x="449" y="16640"/>
                  <a:pt x="528" y="16803"/>
                  <a:pt x="604" y="16803"/>
                </a:cubicBezTo>
                <a:cubicBezTo>
                  <a:pt x="632" y="16803"/>
                  <a:pt x="661" y="16780"/>
                  <a:pt x="688" y="16718"/>
                </a:cubicBezTo>
                <a:lnTo>
                  <a:pt x="688" y="16718"/>
                </a:lnTo>
                <a:cubicBezTo>
                  <a:pt x="679" y="17031"/>
                  <a:pt x="795" y="17307"/>
                  <a:pt x="759" y="17762"/>
                </a:cubicBezTo>
                <a:cubicBezTo>
                  <a:pt x="759" y="18213"/>
                  <a:pt x="729" y="18329"/>
                  <a:pt x="687" y="18329"/>
                </a:cubicBezTo>
                <a:cubicBezTo>
                  <a:pt x="644" y="18329"/>
                  <a:pt x="588" y="18201"/>
                  <a:pt x="544" y="18201"/>
                </a:cubicBezTo>
                <a:cubicBezTo>
                  <a:pt x="523" y="18201"/>
                  <a:pt x="505" y="18228"/>
                  <a:pt x="492" y="18306"/>
                </a:cubicBezTo>
                <a:cubicBezTo>
                  <a:pt x="509" y="18966"/>
                  <a:pt x="536" y="19653"/>
                  <a:pt x="545" y="20340"/>
                </a:cubicBezTo>
                <a:cubicBezTo>
                  <a:pt x="545" y="20563"/>
                  <a:pt x="554" y="20777"/>
                  <a:pt x="554" y="20991"/>
                </a:cubicBezTo>
                <a:cubicBezTo>
                  <a:pt x="554" y="21250"/>
                  <a:pt x="563" y="21518"/>
                  <a:pt x="563" y="21777"/>
                </a:cubicBezTo>
                <a:cubicBezTo>
                  <a:pt x="563" y="22303"/>
                  <a:pt x="563" y="22829"/>
                  <a:pt x="572" y="23347"/>
                </a:cubicBezTo>
                <a:cubicBezTo>
                  <a:pt x="1187" y="23356"/>
                  <a:pt x="1794" y="23356"/>
                  <a:pt x="2410" y="23356"/>
                </a:cubicBezTo>
                <a:cubicBezTo>
                  <a:pt x="2713" y="23364"/>
                  <a:pt x="3016" y="23364"/>
                  <a:pt x="3320" y="23364"/>
                </a:cubicBezTo>
                <a:cubicBezTo>
                  <a:pt x="3516" y="23373"/>
                  <a:pt x="3721" y="23382"/>
                  <a:pt x="3917" y="23382"/>
                </a:cubicBezTo>
                <a:cubicBezTo>
                  <a:pt x="4720" y="23409"/>
                  <a:pt x="5496" y="23445"/>
                  <a:pt x="6228" y="23498"/>
                </a:cubicBezTo>
                <a:cubicBezTo>
                  <a:pt x="6228" y="23727"/>
                  <a:pt x="7730" y="23771"/>
                  <a:pt x="9094" y="23771"/>
                </a:cubicBezTo>
                <a:cubicBezTo>
                  <a:pt x="9701" y="23771"/>
                  <a:pt x="10281" y="23762"/>
                  <a:pt x="10688" y="23757"/>
                </a:cubicBezTo>
                <a:cubicBezTo>
                  <a:pt x="11216" y="23816"/>
                  <a:pt x="11760" y="23838"/>
                  <a:pt x="12308" y="23838"/>
                </a:cubicBezTo>
                <a:cubicBezTo>
                  <a:pt x="13987" y="23838"/>
                  <a:pt x="15711" y="23631"/>
                  <a:pt x="17144" y="23631"/>
                </a:cubicBezTo>
                <a:cubicBezTo>
                  <a:pt x="17590" y="23631"/>
                  <a:pt x="18008" y="23651"/>
                  <a:pt x="18387" y="23703"/>
                </a:cubicBezTo>
                <a:cubicBezTo>
                  <a:pt x="17889" y="23793"/>
                  <a:pt x="17241" y="23805"/>
                  <a:pt x="16639" y="23805"/>
                </a:cubicBezTo>
                <a:cubicBezTo>
                  <a:pt x="16436" y="23805"/>
                  <a:pt x="16238" y="23803"/>
                  <a:pt x="16053" y="23803"/>
                </a:cubicBezTo>
                <a:cubicBezTo>
                  <a:pt x="15479" y="23803"/>
                  <a:pt x="15028" y="23816"/>
                  <a:pt x="14926" y="23918"/>
                </a:cubicBezTo>
                <a:lnTo>
                  <a:pt x="15470" y="24025"/>
                </a:lnTo>
                <a:cubicBezTo>
                  <a:pt x="16204" y="24067"/>
                  <a:pt x="17199" y="24142"/>
                  <a:pt x="18036" y="24142"/>
                </a:cubicBezTo>
                <a:cubicBezTo>
                  <a:pt x="18602" y="24142"/>
                  <a:pt x="19095" y="24108"/>
                  <a:pt x="19386" y="24007"/>
                </a:cubicBezTo>
                <a:cubicBezTo>
                  <a:pt x="18708" y="23882"/>
                  <a:pt x="18664" y="23757"/>
                  <a:pt x="18432" y="23659"/>
                </a:cubicBezTo>
                <a:cubicBezTo>
                  <a:pt x="18985" y="23596"/>
                  <a:pt x="19074" y="23507"/>
                  <a:pt x="19752" y="23471"/>
                </a:cubicBezTo>
                <a:cubicBezTo>
                  <a:pt x="19929" y="23467"/>
                  <a:pt x="20109" y="23464"/>
                  <a:pt x="20285" y="23464"/>
                </a:cubicBezTo>
                <a:cubicBezTo>
                  <a:pt x="21109" y="23464"/>
                  <a:pt x="21849" y="23519"/>
                  <a:pt x="21849" y="23659"/>
                </a:cubicBezTo>
                <a:cubicBezTo>
                  <a:pt x="21657" y="23681"/>
                  <a:pt x="21460" y="23687"/>
                  <a:pt x="21264" y="23687"/>
                </a:cubicBezTo>
                <a:cubicBezTo>
                  <a:pt x="20975" y="23687"/>
                  <a:pt x="20687" y="23673"/>
                  <a:pt x="20416" y="23673"/>
                </a:cubicBezTo>
                <a:cubicBezTo>
                  <a:pt x="20345" y="23673"/>
                  <a:pt x="20275" y="23674"/>
                  <a:pt x="20207" y="23677"/>
                </a:cubicBezTo>
                <a:cubicBezTo>
                  <a:pt x="20029" y="23855"/>
                  <a:pt x="21804" y="23873"/>
                  <a:pt x="22393" y="23935"/>
                </a:cubicBezTo>
                <a:cubicBezTo>
                  <a:pt x="21349" y="23507"/>
                  <a:pt x="24132" y="23329"/>
                  <a:pt x="21304" y="23052"/>
                </a:cubicBezTo>
                <a:lnTo>
                  <a:pt x="22857" y="22972"/>
                </a:lnTo>
                <a:cubicBezTo>
                  <a:pt x="23731" y="22686"/>
                  <a:pt x="20564" y="22624"/>
                  <a:pt x="19957" y="22437"/>
                </a:cubicBezTo>
                <a:lnTo>
                  <a:pt x="32340" y="22437"/>
                </a:lnTo>
                <a:cubicBezTo>
                  <a:pt x="32438" y="21768"/>
                  <a:pt x="32482" y="21090"/>
                  <a:pt x="32491" y="20403"/>
                </a:cubicBezTo>
                <a:cubicBezTo>
                  <a:pt x="32527" y="15184"/>
                  <a:pt x="29494" y="11999"/>
                  <a:pt x="25096" y="10830"/>
                </a:cubicBezTo>
                <a:cubicBezTo>
                  <a:pt x="25087" y="10822"/>
                  <a:pt x="25087" y="10822"/>
                  <a:pt x="25069" y="10813"/>
                </a:cubicBezTo>
                <a:cubicBezTo>
                  <a:pt x="24998" y="10759"/>
                  <a:pt x="24846" y="10697"/>
                  <a:pt x="24596" y="10607"/>
                </a:cubicBezTo>
                <a:cubicBezTo>
                  <a:pt x="24373" y="10563"/>
                  <a:pt x="24213" y="10536"/>
                  <a:pt x="24070" y="10518"/>
                </a:cubicBezTo>
                <a:cubicBezTo>
                  <a:pt x="23972" y="10505"/>
                  <a:pt x="23888" y="10497"/>
                  <a:pt x="23816" y="10497"/>
                </a:cubicBezTo>
                <a:cubicBezTo>
                  <a:pt x="23789" y="10497"/>
                  <a:pt x="23764" y="10498"/>
                  <a:pt x="23740" y="10500"/>
                </a:cubicBezTo>
                <a:cubicBezTo>
                  <a:pt x="23615" y="10491"/>
                  <a:pt x="23517" y="10491"/>
                  <a:pt x="23428" y="10491"/>
                </a:cubicBezTo>
                <a:cubicBezTo>
                  <a:pt x="22812" y="10402"/>
                  <a:pt x="22170" y="10349"/>
                  <a:pt x="21518" y="10331"/>
                </a:cubicBezTo>
                <a:lnTo>
                  <a:pt x="21456" y="10331"/>
                </a:lnTo>
                <a:cubicBezTo>
                  <a:pt x="21429" y="10313"/>
                  <a:pt x="21402" y="10304"/>
                  <a:pt x="21385" y="10286"/>
                </a:cubicBezTo>
                <a:cubicBezTo>
                  <a:pt x="21099" y="10117"/>
                  <a:pt x="20983" y="9956"/>
                  <a:pt x="20189" y="9912"/>
                </a:cubicBezTo>
                <a:cubicBezTo>
                  <a:pt x="20001" y="9905"/>
                  <a:pt x="19839" y="9902"/>
                  <a:pt x="19699" y="9902"/>
                </a:cubicBezTo>
                <a:cubicBezTo>
                  <a:pt x="19030" y="9902"/>
                  <a:pt x="18875" y="9970"/>
                  <a:pt x="18860" y="10081"/>
                </a:cubicBezTo>
                <a:cubicBezTo>
                  <a:pt x="18851" y="10108"/>
                  <a:pt x="18860" y="10126"/>
                  <a:pt x="18860" y="10152"/>
                </a:cubicBezTo>
                <a:cubicBezTo>
                  <a:pt x="18628" y="10126"/>
                  <a:pt x="18396" y="10090"/>
                  <a:pt x="18164" y="10054"/>
                </a:cubicBezTo>
                <a:cubicBezTo>
                  <a:pt x="18155" y="10054"/>
                  <a:pt x="18146" y="10045"/>
                  <a:pt x="18128" y="10045"/>
                </a:cubicBezTo>
                <a:cubicBezTo>
                  <a:pt x="17923" y="9974"/>
                  <a:pt x="17682" y="9876"/>
                  <a:pt x="17406" y="9787"/>
                </a:cubicBezTo>
                <a:cubicBezTo>
                  <a:pt x="17129" y="9689"/>
                  <a:pt x="16826" y="9582"/>
                  <a:pt x="16505" y="9448"/>
                </a:cubicBezTo>
                <a:cubicBezTo>
                  <a:pt x="15854" y="9198"/>
                  <a:pt x="15140" y="8877"/>
                  <a:pt x="14453" y="8457"/>
                </a:cubicBezTo>
                <a:cubicBezTo>
                  <a:pt x="13766" y="8047"/>
                  <a:pt x="13124" y="7539"/>
                  <a:pt x="12553" y="6994"/>
                </a:cubicBezTo>
                <a:cubicBezTo>
                  <a:pt x="11991" y="6522"/>
                  <a:pt x="11464" y="5960"/>
                  <a:pt x="10920" y="5353"/>
                </a:cubicBezTo>
                <a:cubicBezTo>
                  <a:pt x="10376" y="4755"/>
                  <a:pt x="9814" y="4113"/>
                  <a:pt x="9145" y="3533"/>
                </a:cubicBezTo>
                <a:cubicBezTo>
                  <a:pt x="8806" y="3248"/>
                  <a:pt x="8449" y="2971"/>
                  <a:pt x="8057" y="2730"/>
                </a:cubicBezTo>
                <a:cubicBezTo>
                  <a:pt x="7673" y="2480"/>
                  <a:pt x="7289" y="2275"/>
                  <a:pt x="6888" y="2070"/>
                </a:cubicBezTo>
                <a:cubicBezTo>
                  <a:pt x="6085" y="1660"/>
                  <a:pt x="5229" y="1312"/>
                  <a:pt x="4337" y="1044"/>
                </a:cubicBezTo>
                <a:cubicBezTo>
                  <a:pt x="4247" y="1008"/>
                  <a:pt x="4149" y="973"/>
                  <a:pt x="4051" y="937"/>
                </a:cubicBezTo>
                <a:cubicBezTo>
                  <a:pt x="3944" y="892"/>
                  <a:pt x="3819" y="848"/>
                  <a:pt x="3694" y="803"/>
                </a:cubicBezTo>
                <a:cubicBezTo>
                  <a:pt x="3453" y="714"/>
                  <a:pt x="3195" y="625"/>
                  <a:pt x="2927" y="545"/>
                </a:cubicBezTo>
                <a:cubicBezTo>
                  <a:pt x="2392" y="375"/>
                  <a:pt x="1830" y="223"/>
                  <a:pt x="1223" y="63"/>
                </a:cubicBezTo>
                <a:cubicBezTo>
                  <a:pt x="1143" y="45"/>
                  <a:pt x="1071" y="27"/>
                  <a:pt x="991" y="9"/>
                </a:cubicBezTo>
                <a:cubicBezTo>
                  <a:pt x="991" y="9"/>
                  <a:pt x="982" y="0"/>
                  <a:pt x="9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13"/>
          <p:cNvGrpSpPr/>
          <p:nvPr/>
        </p:nvGrpSpPr>
        <p:grpSpPr>
          <a:xfrm rot="1124905" flipH="1">
            <a:off x="-1009545" y="3846780"/>
            <a:ext cx="2176005" cy="2419342"/>
            <a:chOff x="3047673" y="3054396"/>
            <a:chExt cx="2176094" cy="2419441"/>
          </a:xfrm>
        </p:grpSpPr>
        <p:sp>
          <p:nvSpPr>
            <p:cNvPr id="767" name="Google Shape;767;p13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9" name="Google Shape;769;p13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770" name="Google Shape;770;p13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13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3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3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3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3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3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7" name="Google Shape;777;p13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3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780" name="Google Shape;780;p13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3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3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3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3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3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3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7" name="Google Shape;787;p13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788" name="Google Shape;788;p13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9" name="Google Shape;789;p13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790" name="Google Shape;790;p13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13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13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13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794;p13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795;p13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796;p13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97" name="Google Shape;797;p13"/>
          <p:cNvGrpSpPr/>
          <p:nvPr/>
        </p:nvGrpSpPr>
        <p:grpSpPr>
          <a:xfrm rot="-4212832" flipH="1">
            <a:off x="8798245" y="1070593"/>
            <a:ext cx="1914391" cy="2128473"/>
            <a:chOff x="3047673" y="3054396"/>
            <a:chExt cx="2176094" cy="2419441"/>
          </a:xfrm>
        </p:grpSpPr>
        <p:sp>
          <p:nvSpPr>
            <p:cNvPr id="798" name="Google Shape;798;p13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799" name="Google Shape;799;p13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0" name="Google Shape;800;p13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801" name="Google Shape;801;p13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3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3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3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3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3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3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8" name="Google Shape;808;p13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3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0" name="Google Shape;810;p13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811" name="Google Shape;811;p13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3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3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3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3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3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3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8" name="Google Shape;818;p13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819" name="Google Shape;819;p13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0" name="Google Shape;820;p13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821" name="Google Shape;821;p13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822;p13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13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24;p13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13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13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13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828" name="Google Shape;828;p13"/>
          <p:cNvGrpSpPr/>
          <p:nvPr/>
        </p:nvGrpSpPr>
        <p:grpSpPr>
          <a:xfrm rot="-5235808" flipH="1">
            <a:off x="5171520" y="-1451577"/>
            <a:ext cx="1914317" cy="2128390"/>
            <a:chOff x="3047673" y="3054396"/>
            <a:chExt cx="2176094" cy="2419441"/>
          </a:xfrm>
        </p:grpSpPr>
        <p:sp>
          <p:nvSpPr>
            <p:cNvPr id="829" name="Google Shape;829;p13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830" name="Google Shape;830;p13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1" name="Google Shape;831;p13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832" name="Google Shape;832;p13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13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3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13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3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3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13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9" name="Google Shape;839;p13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3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1" name="Google Shape;841;p13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842" name="Google Shape;842;p13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13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13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13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13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13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13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9" name="Google Shape;849;p13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850" name="Google Shape;850;p13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51" name="Google Shape;851;p13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852" name="Google Shape;852;p13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853;p13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13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p13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56;p13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13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13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59" name="Google Shape;859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13"/>
          <p:cNvSpPr txBox="1">
            <a:spLocks noGrp="1"/>
          </p:cNvSpPr>
          <p:nvPr>
            <p:ph type="subTitle" idx="1"/>
          </p:nvPr>
        </p:nvSpPr>
        <p:spPr>
          <a:xfrm>
            <a:off x="1772675" y="1709366"/>
            <a:ext cx="26067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13"/>
          <p:cNvSpPr txBox="1">
            <a:spLocks noGrp="1"/>
          </p:cNvSpPr>
          <p:nvPr>
            <p:ph type="title" idx="2" hasCustomPrompt="1"/>
          </p:nvPr>
        </p:nvSpPr>
        <p:spPr>
          <a:xfrm>
            <a:off x="882275" y="1652576"/>
            <a:ext cx="7221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62" name="Google Shape;862;p13"/>
          <p:cNvSpPr txBox="1">
            <a:spLocks noGrp="1"/>
          </p:cNvSpPr>
          <p:nvPr>
            <p:ph type="subTitle" idx="3"/>
          </p:nvPr>
        </p:nvSpPr>
        <p:spPr>
          <a:xfrm>
            <a:off x="1772675" y="2791270"/>
            <a:ext cx="26067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13"/>
          <p:cNvSpPr txBox="1">
            <a:spLocks noGrp="1"/>
          </p:cNvSpPr>
          <p:nvPr>
            <p:ph type="title" idx="4" hasCustomPrompt="1"/>
          </p:nvPr>
        </p:nvSpPr>
        <p:spPr>
          <a:xfrm>
            <a:off x="882275" y="2734474"/>
            <a:ext cx="7221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64" name="Google Shape;864;p13"/>
          <p:cNvSpPr txBox="1">
            <a:spLocks noGrp="1"/>
          </p:cNvSpPr>
          <p:nvPr>
            <p:ph type="subTitle" idx="5"/>
          </p:nvPr>
        </p:nvSpPr>
        <p:spPr>
          <a:xfrm>
            <a:off x="1772675" y="3873139"/>
            <a:ext cx="26067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13"/>
          <p:cNvSpPr txBox="1">
            <a:spLocks noGrp="1"/>
          </p:cNvSpPr>
          <p:nvPr>
            <p:ph type="title" idx="6" hasCustomPrompt="1"/>
          </p:nvPr>
        </p:nvSpPr>
        <p:spPr>
          <a:xfrm>
            <a:off x="882275" y="3816351"/>
            <a:ext cx="7221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66" name="Google Shape;866;p13"/>
          <p:cNvSpPr txBox="1">
            <a:spLocks noGrp="1"/>
          </p:cNvSpPr>
          <p:nvPr>
            <p:ph type="subTitle" idx="7"/>
          </p:nvPr>
        </p:nvSpPr>
        <p:spPr>
          <a:xfrm>
            <a:off x="1772680" y="1397489"/>
            <a:ext cx="2606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7" name="Google Shape;867;p13"/>
          <p:cNvSpPr txBox="1">
            <a:spLocks noGrp="1"/>
          </p:cNvSpPr>
          <p:nvPr>
            <p:ph type="subTitle" idx="8"/>
          </p:nvPr>
        </p:nvSpPr>
        <p:spPr>
          <a:xfrm>
            <a:off x="1772680" y="3561275"/>
            <a:ext cx="2606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8" name="Google Shape;868;p13"/>
          <p:cNvSpPr txBox="1">
            <a:spLocks noGrp="1"/>
          </p:cNvSpPr>
          <p:nvPr>
            <p:ph type="subTitle" idx="9"/>
          </p:nvPr>
        </p:nvSpPr>
        <p:spPr>
          <a:xfrm>
            <a:off x="1772680" y="2479382"/>
            <a:ext cx="2606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9" name="Google Shape;869;p13"/>
          <p:cNvSpPr txBox="1">
            <a:spLocks noGrp="1"/>
          </p:cNvSpPr>
          <p:nvPr>
            <p:ph type="subTitle" idx="13"/>
          </p:nvPr>
        </p:nvSpPr>
        <p:spPr>
          <a:xfrm>
            <a:off x="5655025" y="1709366"/>
            <a:ext cx="26067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13"/>
          <p:cNvSpPr txBox="1">
            <a:spLocks noGrp="1"/>
          </p:cNvSpPr>
          <p:nvPr>
            <p:ph type="title" idx="14" hasCustomPrompt="1"/>
          </p:nvPr>
        </p:nvSpPr>
        <p:spPr>
          <a:xfrm>
            <a:off x="4764625" y="1652576"/>
            <a:ext cx="7221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1" name="Google Shape;871;p13"/>
          <p:cNvSpPr txBox="1">
            <a:spLocks noGrp="1"/>
          </p:cNvSpPr>
          <p:nvPr>
            <p:ph type="subTitle" idx="15"/>
          </p:nvPr>
        </p:nvSpPr>
        <p:spPr>
          <a:xfrm>
            <a:off x="5655025" y="2791270"/>
            <a:ext cx="26067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2" name="Google Shape;872;p13"/>
          <p:cNvSpPr txBox="1">
            <a:spLocks noGrp="1"/>
          </p:cNvSpPr>
          <p:nvPr>
            <p:ph type="title" idx="16" hasCustomPrompt="1"/>
          </p:nvPr>
        </p:nvSpPr>
        <p:spPr>
          <a:xfrm>
            <a:off x="4764625" y="2734474"/>
            <a:ext cx="7221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3" name="Google Shape;873;p13"/>
          <p:cNvSpPr txBox="1">
            <a:spLocks noGrp="1"/>
          </p:cNvSpPr>
          <p:nvPr>
            <p:ph type="subTitle" idx="17"/>
          </p:nvPr>
        </p:nvSpPr>
        <p:spPr>
          <a:xfrm>
            <a:off x="5655025" y="3873139"/>
            <a:ext cx="26067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13"/>
          <p:cNvSpPr txBox="1">
            <a:spLocks noGrp="1"/>
          </p:cNvSpPr>
          <p:nvPr>
            <p:ph type="title" idx="18" hasCustomPrompt="1"/>
          </p:nvPr>
        </p:nvSpPr>
        <p:spPr>
          <a:xfrm>
            <a:off x="4764625" y="3816351"/>
            <a:ext cx="7221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5" name="Google Shape;875;p13"/>
          <p:cNvSpPr txBox="1">
            <a:spLocks noGrp="1"/>
          </p:cNvSpPr>
          <p:nvPr>
            <p:ph type="subTitle" idx="19"/>
          </p:nvPr>
        </p:nvSpPr>
        <p:spPr>
          <a:xfrm>
            <a:off x="5655030" y="1397489"/>
            <a:ext cx="2606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6" name="Google Shape;876;p13"/>
          <p:cNvSpPr txBox="1">
            <a:spLocks noGrp="1"/>
          </p:cNvSpPr>
          <p:nvPr>
            <p:ph type="subTitle" idx="20"/>
          </p:nvPr>
        </p:nvSpPr>
        <p:spPr>
          <a:xfrm>
            <a:off x="5655030" y="3561275"/>
            <a:ext cx="2606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7" name="Google Shape;877;p13"/>
          <p:cNvSpPr txBox="1">
            <a:spLocks noGrp="1"/>
          </p:cNvSpPr>
          <p:nvPr>
            <p:ph type="subTitle" idx="21"/>
          </p:nvPr>
        </p:nvSpPr>
        <p:spPr>
          <a:xfrm>
            <a:off x="5655030" y="2479382"/>
            <a:ext cx="2606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2"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83" name="Google Shape;1183;p17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13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4" name="Google Shape;1184;p17"/>
          <p:cNvSpPr/>
          <p:nvPr/>
        </p:nvSpPr>
        <p:spPr>
          <a:xfrm>
            <a:off x="-1808422" y="3286963"/>
            <a:ext cx="5259534" cy="3903580"/>
          </a:xfrm>
          <a:custGeom>
            <a:avLst/>
            <a:gdLst/>
            <a:ahLst/>
            <a:cxnLst/>
            <a:rect l="l" t="t" r="r" b="b"/>
            <a:pathLst>
              <a:path w="32528" h="24142" extrusionOk="0">
                <a:moveTo>
                  <a:pt x="982" y="0"/>
                </a:moveTo>
                <a:lnTo>
                  <a:pt x="982" y="18"/>
                </a:lnTo>
                <a:lnTo>
                  <a:pt x="973" y="45"/>
                </a:lnTo>
                <a:lnTo>
                  <a:pt x="973" y="98"/>
                </a:lnTo>
                <a:lnTo>
                  <a:pt x="973" y="214"/>
                </a:lnTo>
                <a:cubicBezTo>
                  <a:pt x="964" y="357"/>
                  <a:pt x="955" y="509"/>
                  <a:pt x="947" y="661"/>
                </a:cubicBezTo>
                <a:cubicBezTo>
                  <a:pt x="938" y="964"/>
                  <a:pt x="920" y="1276"/>
                  <a:pt x="902" y="1597"/>
                </a:cubicBezTo>
                <a:cubicBezTo>
                  <a:pt x="893" y="2213"/>
                  <a:pt x="884" y="2846"/>
                  <a:pt x="875" y="3471"/>
                </a:cubicBezTo>
                <a:cubicBezTo>
                  <a:pt x="857" y="3471"/>
                  <a:pt x="843" y="3475"/>
                  <a:pt x="828" y="3475"/>
                </a:cubicBezTo>
                <a:cubicBezTo>
                  <a:pt x="821" y="3475"/>
                  <a:pt x="813" y="3474"/>
                  <a:pt x="804" y="3471"/>
                </a:cubicBezTo>
                <a:lnTo>
                  <a:pt x="804" y="3471"/>
                </a:lnTo>
                <a:cubicBezTo>
                  <a:pt x="822" y="3524"/>
                  <a:pt x="848" y="3551"/>
                  <a:pt x="866" y="3551"/>
                </a:cubicBezTo>
                <a:cubicBezTo>
                  <a:pt x="572" y="5059"/>
                  <a:pt x="1000" y="8565"/>
                  <a:pt x="545" y="8921"/>
                </a:cubicBezTo>
                <a:lnTo>
                  <a:pt x="581" y="9287"/>
                </a:lnTo>
                <a:cubicBezTo>
                  <a:pt x="594" y="9977"/>
                  <a:pt x="573" y="10146"/>
                  <a:pt x="537" y="10146"/>
                </a:cubicBezTo>
                <a:cubicBezTo>
                  <a:pt x="503" y="10146"/>
                  <a:pt x="454" y="9988"/>
                  <a:pt x="408" y="9988"/>
                </a:cubicBezTo>
                <a:cubicBezTo>
                  <a:pt x="376" y="9988"/>
                  <a:pt x="345" y="10068"/>
                  <a:pt x="322" y="10340"/>
                </a:cubicBezTo>
                <a:cubicBezTo>
                  <a:pt x="384" y="12026"/>
                  <a:pt x="1" y="14256"/>
                  <a:pt x="384" y="15121"/>
                </a:cubicBezTo>
                <a:cubicBezTo>
                  <a:pt x="376" y="15163"/>
                  <a:pt x="369" y="15174"/>
                  <a:pt x="362" y="15174"/>
                </a:cubicBezTo>
                <a:cubicBezTo>
                  <a:pt x="353" y="15174"/>
                  <a:pt x="345" y="15158"/>
                  <a:pt x="336" y="15158"/>
                </a:cubicBezTo>
                <a:cubicBezTo>
                  <a:pt x="329" y="15158"/>
                  <a:pt x="321" y="15169"/>
                  <a:pt x="313" y="15211"/>
                </a:cubicBezTo>
                <a:lnTo>
                  <a:pt x="384" y="16576"/>
                </a:lnTo>
                <a:cubicBezTo>
                  <a:pt x="449" y="16640"/>
                  <a:pt x="528" y="16803"/>
                  <a:pt x="604" y="16803"/>
                </a:cubicBezTo>
                <a:cubicBezTo>
                  <a:pt x="632" y="16803"/>
                  <a:pt x="661" y="16780"/>
                  <a:pt x="688" y="16718"/>
                </a:cubicBezTo>
                <a:lnTo>
                  <a:pt x="688" y="16718"/>
                </a:lnTo>
                <a:cubicBezTo>
                  <a:pt x="679" y="17031"/>
                  <a:pt x="795" y="17307"/>
                  <a:pt x="759" y="17762"/>
                </a:cubicBezTo>
                <a:cubicBezTo>
                  <a:pt x="759" y="18213"/>
                  <a:pt x="729" y="18329"/>
                  <a:pt x="687" y="18329"/>
                </a:cubicBezTo>
                <a:cubicBezTo>
                  <a:pt x="644" y="18329"/>
                  <a:pt x="588" y="18201"/>
                  <a:pt x="544" y="18201"/>
                </a:cubicBezTo>
                <a:cubicBezTo>
                  <a:pt x="523" y="18201"/>
                  <a:pt x="505" y="18228"/>
                  <a:pt x="492" y="18306"/>
                </a:cubicBezTo>
                <a:cubicBezTo>
                  <a:pt x="509" y="18966"/>
                  <a:pt x="536" y="19653"/>
                  <a:pt x="545" y="20340"/>
                </a:cubicBezTo>
                <a:cubicBezTo>
                  <a:pt x="545" y="20563"/>
                  <a:pt x="554" y="20777"/>
                  <a:pt x="554" y="20991"/>
                </a:cubicBezTo>
                <a:cubicBezTo>
                  <a:pt x="554" y="21250"/>
                  <a:pt x="563" y="21518"/>
                  <a:pt x="563" y="21777"/>
                </a:cubicBezTo>
                <a:cubicBezTo>
                  <a:pt x="563" y="22303"/>
                  <a:pt x="563" y="22829"/>
                  <a:pt x="572" y="23347"/>
                </a:cubicBezTo>
                <a:cubicBezTo>
                  <a:pt x="1187" y="23356"/>
                  <a:pt x="1794" y="23356"/>
                  <a:pt x="2410" y="23356"/>
                </a:cubicBezTo>
                <a:cubicBezTo>
                  <a:pt x="2713" y="23364"/>
                  <a:pt x="3016" y="23364"/>
                  <a:pt x="3320" y="23364"/>
                </a:cubicBezTo>
                <a:cubicBezTo>
                  <a:pt x="3516" y="23373"/>
                  <a:pt x="3721" y="23382"/>
                  <a:pt x="3917" y="23382"/>
                </a:cubicBezTo>
                <a:cubicBezTo>
                  <a:pt x="4720" y="23409"/>
                  <a:pt x="5496" y="23445"/>
                  <a:pt x="6228" y="23498"/>
                </a:cubicBezTo>
                <a:cubicBezTo>
                  <a:pt x="6228" y="23727"/>
                  <a:pt x="7730" y="23771"/>
                  <a:pt x="9094" y="23771"/>
                </a:cubicBezTo>
                <a:cubicBezTo>
                  <a:pt x="9701" y="23771"/>
                  <a:pt x="10281" y="23762"/>
                  <a:pt x="10688" y="23757"/>
                </a:cubicBezTo>
                <a:cubicBezTo>
                  <a:pt x="11216" y="23816"/>
                  <a:pt x="11760" y="23838"/>
                  <a:pt x="12308" y="23838"/>
                </a:cubicBezTo>
                <a:cubicBezTo>
                  <a:pt x="13987" y="23838"/>
                  <a:pt x="15711" y="23631"/>
                  <a:pt x="17144" y="23631"/>
                </a:cubicBezTo>
                <a:cubicBezTo>
                  <a:pt x="17590" y="23631"/>
                  <a:pt x="18008" y="23651"/>
                  <a:pt x="18387" y="23703"/>
                </a:cubicBezTo>
                <a:cubicBezTo>
                  <a:pt x="17889" y="23793"/>
                  <a:pt x="17241" y="23805"/>
                  <a:pt x="16639" y="23805"/>
                </a:cubicBezTo>
                <a:cubicBezTo>
                  <a:pt x="16436" y="23805"/>
                  <a:pt x="16238" y="23803"/>
                  <a:pt x="16053" y="23803"/>
                </a:cubicBezTo>
                <a:cubicBezTo>
                  <a:pt x="15479" y="23803"/>
                  <a:pt x="15028" y="23816"/>
                  <a:pt x="14926" y="23918"/>
                </a:cubicBezTo>
                <a:lnTo>
                  <a:pt x="15470" y="24025"/>
                </a:lnTo>
                <a:cubicBezTo>
                  <a:pt x="16204" y="24067"/>
                  <a:pt x="17199" y="24142"/>
                  <a:pt x="18036" y="24142"/>
                </a:cubicBezTo>
                <a:cubicBezTo>
                  <a:pt x="18602" y="24142"/>
                  <a:pt x="19095" y="24108"/>
                  <a:pt x="19386" y="24007"/>
                </a:cubicBezTo>
                <a:cubicBezTo>
                  <a:pt x="18708" y="23882"/>
                  <a:pt x="18664" y="23757"/>
                  <a:pt x="18432" y="23659"/>
                </a:cubicBezTo>
                <a:cubicBezTo>
                  <a:pt x="18985" y="23596"/>
                  <a:pt x="19074" y="23507"/>
                  <a:pt x="19752" y="23471"/>
                </a:cubicBezTo>
                <a:cubicBezTo>
                  <a:pt x="19929" y="23467"/>
                  <a:pt x="20109" y="23464"/>
                  <a:pt x="20285" y="23464"/>
                </a:cubicBezTo>
                <a:cubicBezTo>
                  <a:pt x="21109" y="23464"/>
                  <a:pt x="21849" y="23519"/>
                  <a:pt x="21849" y="23659"/>
                </a:cubicBezTo>
                <a:cubicBezTo>
                  <a:pt x="21657" y="23681"/>
                  <a:pt x="21460" y="23687"/>
                  <a:pt x="21264" y="23687"/>
                </a:cubicBezTo>
                <a:cubicBezTo>
                  <a:pt x="20975" y="23687"/>
                  <a:pt x="20687" y="23673"/>
                  <a:pt x="20416" y="23673"/>
                </a:cubicBezTo>
                <a:cubicBezTo>
                  <a:pt x="20345" y="23673"/>
                  <a:pt x="20275" y="23674"/>
                  <a:pt x="20207" y="23677"/>
                </a:cubicBezTo>
                <a:cubicBezTo>
                  <a:pt x="20029" y="23855"/>
                  <a:pt x="21804" y="23873"/>
                  <a:pt x="22393" y="23935"/>
                </a:cubicBezTo>
                <a:cubicBezTo>
                  <a:pt x="21349" y="23507"/>
                  <a:pt x="24132" y="23329"/>
                  <a:pt x="21304" y="23052"/>
                </a:cubicBezTo>
                <a:lnTo>
                  <a:pt x="22857" y="22972"/>
                </a:lnTo>
                <a:cubicBezTo>
                  <a:pt x="23731" y="22686"/>
                  <a:pt x="20564" y="22624"/>
                  <a:pt x="19957" y="22437"/>
                </a:cubicBezTo>
                <a:lnTo>
                  <a:pt x="32340" y="22437"/>
                </a:lnTo>
                <a:cubicBezTo>
                  <a:pt x="32438" y="21768"/>
                  <a:pt x="32482" y="21090"/>
                  <a:pt x="32491" y="20403"/>
                </a:cubicBezTo>
                <a:cubicBezTo>
                  <a:pt x="32527" y="15184"/>
                  <a:pt x="29494" y="11999"/>
                  <a:pt x="25096" y="10830"/>
                </a:cubicBezTo>
                <a:cubicBezTo>
                  <a:pt x="25087" y="10822"/>
                  <a:pt x="25087" y="10822"/>
                  <a:pt x="25069" y="10813"/>
                </a:cubicBezTo>
                <a:cubicBezTo>
                  <a:pt x="24998" y="10759"/>
                  <a:pt x="24846" y="10697"/>
                  <a:pt x="24596" y="10607"/>
                </a:cubicBezTo>
                <a:cubicBezTo>
                  <a:pt x="24373" y="10563"/>
                  <a:pt x="24213" y="10536"/>
                  <a:pt x="24070" y="10518"/>
                </a:cubicBezTo>
                <a:cubicBezTo>
                  <a:pt x="23972" y="10505"/>
                  <a:pt x="23888" y="10497"/>
                  <a:pt x="23816" y="10497"/>
                </a:cubicBezTo>
                <a:cubicBezTo>
                  <a:pt x="23789" y="10497"/>
                  <a:pt x="23764" y="10498"/>
                  <a:pt x="23740" y="10500"/>
                </a:cubicBezTo>
                <a:cubicBezTo>
                  <a:pt x="23615" y="10491"/>
                  <a:pt x="23517" y="10491"/>
                  <a:pt x="23428" y="10491"/>
                </a:cubicBezTo>
                <a:cubicBezTo>
                  <a:pt x="22812" y="10402"/>
                  <a:pt x="22170" y="10349"/>
                  <a:pt x="21518" y="10331"/>
                </a:cubicBezTo>
                <a:lnTo>
                  <a:pt x="21456" y="10331"/>
                </a:lnTo>
                <a:cubicBezTo>
                  <a:pt x="21429" y="10313"/>
                  <a:pt x="21402" y="10304"/>
                  <a:pt x="21385" y="10286"/>
                </a:cubicBezTo>
                <a:cubicBezTo>
                  <a:pt x="21099" y="10117"/>
                  <a:pt x="20983" y="9956"/>
                  <a:pt x="20189" y="9912"/>
                </a:cubicBezTo>
                <a:cubicBezTo>
                  <a:pt x="20001" y="9905"/>
                  <a:pt x="19839" y="9902"/>
                  <a:pt x="19699" y="9902"/>
                </a:cubicBezTo>
                <a:cubicBezTo>
                  <a:pt x="19030" y="9902"/>
                  <a:pt x="18875" y="9970"/>
                  <a:pt x="18860" y="10081"/>
                </a:cubicBezTo>
                <a:cubicBezTo>
                  <a:pt x="18851" y="10108"/>
                  <a:pt x="18860" y="10126"/>
                  <a:pt x="18860" y="10152"/>
                </a:cubicBezTo>
                <a:cubicBezTo>
                  <a:pt x="18628" y="10126"/>
                  <a:pt x="18396" y="10090"/>
                  <a:pt x="18164" y="10054"/>
                </a:cubicBezTo>
                <a:cubicBezTo>
                  <a:pt x="18155" y="10054"/>
                  <a:pt x="18146" y="10045"/>
                  <a:pt x="18128" y="10045"/>
                </a:cubicBezTo>
                <a:cubicBezTo>
                  <a:pt x="17923" y="9974"/>
                  <a:pt x="17682" y="9876"/>
                  <a:pt x="17406" y="9787"/>
                </a:cubicBezTo>
                <a:cubicBezTo>
                  <a:pt x="17129" y="9689"/>
                  <a:pt x="16826" y="9582"/>
                  <a:pt x="16505" y="9448"/>
                </a:cubicBezTo>
                <a:cubicBezTo>
                  <a:pt x="15854" y="9198"/>
                  <a:pt x="15140" y="8877"/>
                  <a:pt x="14453" y="8457"/>
                </a:cubicBezTo>
                <a:cubicBezTo>
                  <a:pt x="13766" y="8047"/>
                  <a:pt x="13124" y="7539"/>
                  <a:pt x="12553" y="6994"/>
                </a:cubicBezTo>
                <a:cubicBezTo>
                  <a:pt x="11991" y="6522"/>
                  <a:pt x="11464" y="5960"/>
                  <a:pt x="10920" y="5353"/>
                </a:cubicBezTo>
                <a:cubicBezTo>
                  <a:pt x="10376" y="4755"/>
                  <a:pt x="9814" y="4113"/>
                  <a:pt x="9145" y="3533"/>
                </a:cubicBezTo>
                <a:cubicBezTo>
                  <a:pt x="8806" y="3248"/>
                  <a:pt x="8449" y="2971"/>
                  <a:pt x="8057" y="2730"/>
                </a:cubicBezTo>
                <a:cubicBezTo>
                  <a:pt x="7673" y="2480"/>
                  <a:pt x="7289" y="2275"/>
                  <a:pt x="6888" y="2070"/>
                </a:cubicBezTo>
                <a:cubicBezTo>
                  <a:pt x="6085" y="1660"/>
                  <a:pt x="5229" y="1312"/>
                  <a:pt x="4337" y="1044"/>
                </a:cubicBezTo>
                <a:cubicBezTo>
                  <a:pt x="4247" y="1008"/>
                  <a:pt x="4149" y="973"/>
                  <a:pt x="4051" y="937"/>
                </a:cubicBezTo>
                <a:cubicBezTo>
                  <a:pt x="3944" y="892"/>
                  <a:pt x="3819" y="848"/>
                  <a:pt x="3694" y="803"/>
                </a:cubicBezTo>
                <a:cubicBezTo>
                  <a:pt x="3453" y="714"/>
                  <a:pt x="3195" y="625"/>
                  <a:pt x="2927" y="545"/>
                </a:cubicBezTo>
                <a:cubicBezTo>
                  <a:pt x="2392" y="375"/>
                  <a:pt x="1830" y="223"/>
                  <a:pt x="1223" y="63"/>
                </a:cubicBezTo>
                <a:cubicBezTo>
                  <a:pt x="1143" y="45"/>
                  <a:pt x="1071" y="27"/>
                  <a:pt x="991" y="9"/>
                </a:cubicBezTo>
                <a:cubicBezTo>
                  <a:pt x="991" y="9"/>
                  <a:pt x="982" y="0"/>
                  <a:pt x="9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17"/>
          <p:cNvSpPr/>
          <p:nvPr/>
        </p:nvSpPr>
        <p:spPr>
          <a:xfrm rot="-7814706">
            <a:off x="7267961" y="2652309"/>
            <a:ext cx="5259516" cy="3903568"/>
          </a:xfrm>
          <a:custGeom>
            <a:avLst/>
            <a:gdLst/>
            <a:ahLst/>
            <a:cxnLst/>
            <a:rect l="l" t="t" r="r" b="b"/>
            <a:pathLst>
              <a:path w="32528" h="24142" extrusionOk="0">
                <a:moveTo>
                  <a:pt x="982" y="0"/>
                </a:moveTo>
                <a:lnTo>
                  <a:pt x="982" y="18"/>
                </a:lnTo>
                <a:lnTo>
                  <a:pt x="973" y="45"/>
                </a:lnTo>
                <a:lnTo>
                  <a:pt x="973" y="98"/>
                </a:lnTo>
                <a:lnTo>
                  <a:pt x="973" y="214"/>
                </a:lnTo>
                <a:cubicBezTo>
                  <a:pt x="964" y="357"/>
                  <a:pt x="955" y="509"/>
                  <a:pt x="947" y="661"/>
                </a:cubicBezTo>
                <a:cubicBezTo>
                  <a:pt x="938" y="964"/>
                  <a:pt x="920" y="1276"/>
                  <a:pt x="902" y="1597"/>
                </a:cubicBezTo>
                <a:cubicBezTo>
                  <a:pt x="893" y="2213"/>
                  <a:pt x="884" y="2846"/>
                  <a:pt x="875" y="3471"/>
                </a:cubicBezTo>
                <a:cubicBezTo>
                  <a:pt x="857" y="3471"/>
                  <a:pt x="843" y="3475"/>
                  <a:pt x="828" y="3475"/>
                </a:cubicBezTo>
                <a:cubicBezTo>
                  <a:pt x="821" y="3475"/>
                  <a:pt x="813" y="3474"/>
                  <a:pt x="804" y="3471"/>
                </a:cubicBezTo>
                <a:lnTo>
                  <a:pt x="804" y="3471"/>
                </a:lnTo>
                <a:cubicBezTo>
                  <a:pt x="822" y="3524"/>
                  <a:pt x="848" y="3551"/>
                  <a:pt x="866" y="3551"/>
                </a:cubicBezTo>
                <a:cubicBezTo>
                  <a:pt x="572" y="5059"/>
                  <a:pt x="1000" y="8565"/>
                  <a:pt x="545" y="8921"/>
                </a:cubicBezTo>
                <a:lnTo>
                  <a:pt x="581" y="9287"/>
                </a:lnTo>
                <a:cubicBezTo>
                  <a:pt x="594" y="9977"/>
                  <a:pt x="573" y="10146"/>
                  <a:pt x="537" y="10146"/>
                </a:cubicBezTo>
                <a:cubicBezTo>
                  <a:pt x="503" y="10146"/>
                  <a:pt x="454" y="9988"/>
                  <a:pt x="408" y="9988"/>
                </a:cubicBezTo>
                <a:cubicBezTo>
                  <a:pt x="376" y="9988"/>
                  <a:pt x="345" y="10068"/>
                  <a:pt x="322" y="10340"/>
                </a:cubicBezTo>
                <a:cubicBezTo>
                  <a:pt x="384" y="12026"/>
                  <a:pt x="1" y="14256"/>
                  <a:pt x="384" y="15121"/>
                </a:cubicBezTo>
                <a:cubicBezTo>
                  <a:pt x="376" y="15163"/>
                  <a:pt x="369" y="15174"/>
                  <a:pt x="362" y="15174"/>
                </a:cubicBezTo>
                <a:cubicBezTo>
                  <a:pt x="353" y="15174"/>
                  <a:pt x="345" y="15158"/>
                  <a:pt x="336" y="15158"/>
                </a:cubicBezTo>
                <a:cubicBezTo>
                  <a:pt x="329" y="15158"/>
                  <a:pt x="321" y="15169"/>
                  <a:pt x="313" y="15211"/>
                </a:cubicBezTo>
                <a:lnTo>
                  <a:pt x="384" y="16576"/>
                </a:lnTo>
                <a:cubicBezTo>
                  <a:pt x="449" y="16640"/>
                  <a:pt x="528" y="16803"/>
                  <a:pt x="604" y="16803"/>
                </a:cubicBezTo>
                <a:cubicBezTo>
                  <a:pt x="632" y="16803"/>
                  <a:pt x="661" y="16780"/>
                  <a:pt x="688" y="16718"/>
                </a:cubicBezTo>
                <a:lnTo>
                  <a:pt x="688" y="16718"/>
                </a:lnTo>
                <a:cubicBezTo>
                  <a:pt x="679" y="17031"/>
                  <a:pt x="795" y="17307"/>
                  <a:pt x="759" y="17762"/>
                </a:cubicBezTo>
                <a:cubicBezTo>
                  <a:pt x="759" y="18213"/>
                  <a:pt x="729" y="18329"/>
                  <a:pt x="687" y="18329"/>
                </a:cubicBezTo>
                <a:cubicBezTo>
                  <a:pt x="644" y="18329"/>
                  <a:pt x="588" y="18201"/>
                  <a:pt x="544" y="18201"/>
                </a:cubicBezTo>
                <a:cubicBezTo>
                  <a:pt x="523" y="18201"/>
                  <a:pt x="505" y="18228"/>
                  <a:pt x="492" y="18306"/>
                </a:cubicBezTo>
                <a:cubicBezTo>
                  <a:pt x="509" y="18966"/>
                  <a:pt x="536" y="19653"/>
                  <a:pt x="545" y="20340"/>
                </a:cubicBezTo>
                <a:cubicBezTo>
                  <a:pt x="545" y="20563"/>
                  <a:pt x="554" y="20777"/>
                  <a:pt x="554" y="20991"/>
                </a:cubicBezTo>
                <a:cubicBezTo>
                  <a:pt x="554" y="21250"/>
                  <a:pt x="563" y="21518"/>
                  <a:pt x="563" y="21777"/>
                </a:cubicBezTo>
                <a:cubicBezTo>
                  <a:pt x="563" y="22303"/>
                  <a:pt x="563" y="22829"/>
                  <a:pt x="572" y="23347"/>
                </a:cubicBezTo>
                <a:cubicBezTo>
                  <a:pt x="1187" y="23356"/>
                  <a:pt x="1794" y="23356"/>
                  <a:pt x="2410" y="23356"/>
                </a:cubicBezTo>
                <a:cubicBezTo>
                  <a:pt x="2713" y="23364"/>
                  <a:pt x="3016" y="23364"/>
                  <a:pt x="3320" y="23364"/>
                </a:cubicBezTo>
                <a:cubicBezTo>
                  <a:pt x="3516" y="23373"/>
                  <a:pt x="3721" y="23382"/>
                  <a:pt x="3917" y="23382"/>
                </a:cubicBezTo>
                <a:cubicBezTo>
                  <a:pt x="4720" y="23409"/>
                  <a:pt x="5496" y="23445"/>
                  <a:pt x="6228" y="23498"/>
                </a:cubicBezTo>
                <a:cubicBezTo>
                  <a:pt x="6228" y="23727"/>
                  <a:pt x="7730" y="23771"/>
                  <a:pt x="9094" y="23771"/>
                </a:cubicBezTo>
                <a:cubicBezTo>
                  <a:pt x="9701" y="23771"/>
                  <a:pt x="10281" y="23762"/>
                  <a:pt x="10688" y="23757"/>
                </a:cubicBezTo>
                <a:cubicBezTo>
                  <a:pt x="11216" y="23816"/>
                  <a:pt x="11760" y="23838"/>
                  <a:pt x="12308" y="23838"/>
                </a:cubicBezTo>
                <a:cubicBezTo>
                  <a:pt x="13987" y="23838"/>
                  <a:pt x="15711" y="23631"/>
                  <a:pt x="17144" y="23631"/>
                </a:cubicBezTo>
                <a:cubicBezTo>
                  <a:pt x="17590" y="23631"/>
                  <a:pt x="18008" y="23651"/>
                  <a:pt x="18387" y="23703"/>
                </a:cubicBezTo>
                <a:cubicBezTo>
                  <a:pt x="17889" y="23793"/>
                  <a:pt x="17241" y="23805"/>
                  <a:pt x="16639" y="23805"/>
                </a:cubicBezTo>
                <a:cubicBezTo>
                  <a:pt x="16436" y="23805"/>
                  <a:pt x="16238" y="23803"/>
                  <a:pt x="16053" y="23803"/>
                </a:cubicBezTo>
                <a:cubicBezTo>
                  <a:pt x="15479" y="23803"/>
                  <a:pt x="15028" y="23816"/>
                  <a:pt x="14926" y="23918"/>
                </a:cubicBezTo>
                <a:lnTo>
                  <a:pt x="15470" y="24025"/>
                </a:lnTo>
                <a:cubicBezTo>
                  <a:pt x="16204" y="24067"/>
                  <a:pt x="17199" y="24142"/>
                  <a:pt x="18036" y="24142"/>
                </a:cubicBezTo>
                <a:cubicBezTo>
                  <a:pt x="18602" y="24142"/>
                  <a:pt x="19095" y="24108"/>
                  <a:pt x="19386" y="24007"/>
                </a:cubicBezTo>
                <a:cubicBezTo>
                  <a:pt x="18708" y="23882"/>
                  <a:pt x="18664" y="23757"/>
                  <a:pt x="18432" y="23659"/>
                </a:cubicBezTo>
                <a:cubicBezTo>
                  <a:pt x="18985" y="23596"/>
                  <a:pt x="19074" y="23507"/>
                  <a:pt x="19752" y="23471"/>
                </a:cubicBezTo>
                <a:cubicBezTo>
                  <a:pt x="19929" y="23467"/>
                  <a:pt x="20109" y="23464"/>
                  <a:pt x="20285" y="23464"/>
                </a:cubicBezTo>
                <a:cubicBezTo>
                  <a:pt x="21109" y="23464"/>
                  <a:pt x="21849" y="23519"/>
                  <a:pt x="21849" y="23659"/>
                </a:cubicBezTo>
                <a:cubicBezTo>
                  <a:pt x="21657" y="23681"/>
                  <a:pt x="21460" y="23687"/>
                  <a:pt x="21264" y="23687"/>
                </a:cubicBezTo>
                <a:cubicBezTo>
                  <a:pt x="20975" y="23687"/>
                  <a:pt x="20687" y="23673"/>
                  <a:pt x="20416" y="23673"/>
                </a:cubicBezTo>
                <a:cubicBezTo>
                  <a:pt x="20345" y="23673"/>
                  <a:pt x="20275" y="23674"/>
                  <a:pt x="20207" y="23677"/>
                </a:cubicBezTo>
                <a:cubicBezTo>
                  <a:pt x="20029" y="23855"/>
                  <a:pt x="21804" y="23873"/>
                  <a:pt x="22393" y="23935"/>
                </a:cubicBezTo>
                <a:cubicBezTo>
                  <a:pt x="21349" y="23507"/>
                  <a:pt x="24132" y="23329"/>
                  <a:pt x="21304" y="23052"/>
                </a:cubicBezTo>
                <a:lnTo>
                  <a:pt x="22857" y="22972"/>
                </a:lnTo>
                <a:cubicBezTo>
                  <a:pt x="23731" y="22686"/>
                  <a:pt x="20564" y="22624"/>
                  <a:pt x="19957" y="22437"/>
                </a:cubicBezTo>
                <a:lnTo>
                  <a:pt x="32340" y="22437"/>
                </a:lnTo>
                <a:cubicBezTo>
                  <a:pt x="32438" y="21768"/>
                  <a:pt x="32482" y="21090"/>
                  <a:pt x="32491" y="20403"/>
                </a:cubicBezTo>
                <a:cubicBezTo>
                  <a:pt x="32527" y="15184"/>
                  <a:pt x="29494" y="11999"/>
                  <a:pt x="25096" y="10830"/>
                </a:cubicBezTo>
                <a:cubicBezTo>
                  <a:pt x="25087" y="10822"/>
                  <a:pt x="25087" y="10822"/>
                  <a:pt x="25069" y="10813"/>
                </a:cubicBezTo>
                <a:cubicBezTo>
                  <a:pt x="24998" y="10759"/>
                  <a:pt x="24846" y="10697"/>
                  <a:pt x="24596" y="10607"/>
                </a:cubicBezTo>
                <a:cubicBezTo>
                  <a:pt x="24373" y="10563"/>
                  <a:pt x="24213" y="10536"/>
                  <a:pt x="24070" y="10518"/>
                </a:cubicBezTo>
                <a:cubicBezTo>
                  <a:pt x="23972" y="10505"/>
                  <a:pt x="23888" y="10497"/>
                  <a:pt x="23816" y="10497"/>
                </a:cubicBezTo>
                <a:cubicBezTo>
                  <a:pt x="23789" y="10497"/>
                  <a:pt x="23764" y="10498"/>
                  <a:pt x="23740" y="10500"/>
                </a:cubicBezTo>
                <a:cubicBezTo>
                  <a:pt x="23615" y="10491"/>
                  <a:pt x="23517" y="10491"/>
                  <a:pt x="23428" y="10491"/>
                </a:cubicBezTo>
                <a:cubicBezTo>
                  <a:pt x="22812" y="10402"/>
                  <a:pt x="22170" y="10349"/>
                  <a:pt x="21518" y="10331"/>
                </a:cubicBezTo>
                <a:lnTo>
                  <a:pt x="21456" y="10331"/>
                </a:lnTo>
                <a:cubicBezTo>
                  <a:pt x="21429" y="10313"/>
                  <a:pt x="21402" y="10304"/>
                  <a:pt x="21385" y="10286"/>
                </a:cubicBezTo>
                <a:cubicBezTo>
                  <a:pt x="21099" y="10117"/>
                  <a:pt x="20983" y="9956"/>
                  <a:pt x="20189" y="9912"/>
                </a:cubicBezTo>
                <a:cubicBezTo>
                  <a:pt x="20001" y="9905"/>
                  <a:pt x="19839" y="9902"/>
                  <a:pt x="19699" y="9902"/>
                </a:cubicBezTo>
                <a:cubicBezTo>
                  <a:pt x="19030" y="9902"/>
                  <a:pt x="18875" y="9970"/>
                  <a:pt x="18860" y="10081"/>
                </a:cubicBezTo>
                <a:cubicBezTo>
                  <a:pt x="18851" y="10108"/>
                  <a:pt x="18860" y="10126"/>
                  <a:pt x="18860" y="10152"/>
                </a:cubicBezTo>
                <a:cubicBezTo>
                  <a:pt x="18628" y="10126"/>
                  <a:pt x="18396" y="10090"/>
                  <a:pt x="18164" y="10054"/>
                </a:cubicBezTo>
                <a:cubicBezTo>
                  <a:pt x="18155" y="10054"/>
                  <a:pt x="18146" y="10045"/>
                  <a:pt x="18128" y="10045"/>
                </a:cubicBezTo>
                <a:cubicBezTo>
                  <a:pt x="17923" y="9974"/>
                  <a:pt x="17682" y="9876"/>
                  <a:pt x="17406" y="9787"/>
                </a:cubicBezTo>
                <a:cubicBezTo>
                  <a:pt x="17129" y="9689"/>
                  <a:pt x="16826" y="9582"/>
                  <a:pt x="16505" y="9448"/>
                </a:cubicBezTo>
                <a:cubicBezTo>
                  <a:pt x="15854" y="9198"/>
                  <a:pt x="15140" y="8877"/>
                  <a:pt x="14453" y="8457"/>
                </a:cubicBezTo>
                <a:cubicBezTo>
                  <a:pt x="13766" y="8047"/>
                  <a:pt x="13124" y="7539"/>
                  <a:pt x="12553" y="6994"/>
                </a:cubicBezTo>
                <a:cubicBezTo>
                  <a:pt x="11991" y="6522"/>
                  <a:pt x="11464" y="5960"/>
                  <a:pt x="10920" y="5353"/>
                </a:cubicBezTo>
                <a:cubicBezTo>
                  <a:pt x="10376" y="4755"/>
                  <a:pt x="9814" y="4113"/>
                  <a:pt x="9145" y="3533"/>
                </a:cubicBezTo>
                <a:cubicBezTo>
                  <a:pt x="8806" y="3248"/>
                  <a:pt x="8449" y="2971"/>
                  <a:pt x="8057" y="2730"/>
                </a:cubicBezTo>
                <a:cubicBezTo>
                  <a:pt x="7673" y="2480"/>
                  <a:pt x="7289" y="2275"/>
                  <a:pt x="6888" y="2070"/>
                </a:cubicBezTo>
                <a:cubicBezTo>
                  <a:pt x="6085" y="1660"/>
                  <a:pt x="5229" y="1312"/>
                  <a:pt x="4337" y="1044"/>
                </a:cubicBezTo>
                <a:cubicBezTo>
                  <a:pt x="4247" y="1008"/>
                  <a:pt x="4149" y="973"/>
                  <a:pt x="4051" y="937"/>
                </a:cubicBezTo>
                <a:cubicBezTo>
                  <a:pt x="3944" y="892"/>
                  <a:pt x="3819" y="848"/>
                  <a:pt x="3694" y="803"/>
                </a:cubicBezTo>
                <a:cubicBezTo>
                  <a:pt x="3453" y="714"/>
                  <a:pt x="3195" y="625"/>
                  <a:pt x="2927" y="545"/>
                </a:cubicBezTo>
                <a:cubicBezTo>
                  <a:pt x="2392" y="375"/>
                  <a:pt x="1830" y="223"/>
                  <a:pt x="1223" y="63"/>
                </a:cubicBezTo>
                <a:cubicBezTo>
                  <a:pt x="1143" y="45"/>
                  <a:pt x="1071" y="27"/>
                  <a:pt x="991" y="9"/>
                </a:cubicBezTo>
                <a:cubicBezTo>
                  <a:pt x="991" y="9"/>
                  <a:pt x="982" y="0"/>
                  <a:pt x="9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17"/>
          <p:cNvSpPr/>
          <p:nvPr/>
        </p:nvSpPr>
        <p:spPr>
          <a:xfrm rot="8235415">
            <a:off x="-2246575" y="-1951796"/>
            <a:ext cx="5259526" cy="3903574"/>
          </a:xfrm>
          <a:custGeom>
            <a:avLst/>
            <a:gdLst/>
            <a:ahLst/>
            <a:cxnLst/>
            <a:rect l="l" t="t" r="r" b="b"/>
            <a:pathLst>
              <a:path w="32528" h="24142" extrusionOk="0">
                <a:moveTo>
                  <a:pt x="982" y="0"/>
                </a:moveTo>
                <a:lnTo>
                  <a:pt x="982" y="18"/>
                </a:lnTo>
                <a:lnTo>
                  <a:pt x="973" y="45"/>
                </a:lnTo>
                <a:lnTo>
                  <a:pt x="973" y="98"/>
                </a:lnTo>
                <a:lnTo>
                  <a:pt x="973" y="214"/>
                </a:lnTo>
                <a:cubicBezTo>
                  <a:pt x="964" y="357"/>
                  <a:pt x="955" y="509"/>
                  <a:pt x="947" y="661"/>
                </a:cubicBezTo>
                <a:cubicBezTo>
                  <a:pt x="938" y="964"/>
                  <a:pt x="920" y="1276"/>
                  <a:pt x="902" y="1597"/>
                </a:cubicBezTo>
                <a:cubicBezTo>
                  <a:pt x="893" y="2213"/>
                  <a:pt x="884" y="2846"/>
                  <a:pt x="875" y="3471"/>
                </a:cubicBezTo>
                <a:cubicBezTo>
                  <a:pt x="857" y="3471"/>
                  <a:pt x="843" y="3475"/>
                  <a:pt x="828" y="3475"/>
                </a:cubicBezTo>
                <a:cubicBezTo>
                  <a:pt x="821" y="3475"/>
                  <a:pt x="813" y="3474"/>
                  <a:pt x="804" y="3471"/>
                </a:cubicBezTo>
                <a:lnTo>
                  <a:pt x="804" y="3471"/>
                </a:lnTo>
                <a:cubicBezTo>
                  <a:pt x="822" y="3524"/>
                  <a:pt x="848" y="3551"/>
                  <a:pt x="866" y="3551"/>
                </a:cubicBezTo>
                <a:cubicBezTo>
                  <a:pt x="572" y="5059"/>
                  <a:pt x="1000" y="8565"/>
                  <a:pt x="545" y="8921"/>
                </a:cubicBezTo>
                <a:lnTo>
                  <a:pt x="581" y="9287"/>
                </a:lnTo>
                <a:cubicBezTo>
                  <a:pt x="594" y="9977"/>
                  <a:pt x="573" y="10146"/>
                  <a:pt x="537" y="10146"/>
                </a:cubicBezTo>
                <a:cubicBezTo>
                  <a:pt x="503" y="10146"/>
                  <a:pt x="454" y="9988"/>
                  <a:pt x="408" y="9988"/>
                </a:cubicBezTo>
                <a:cubicBezTo>
                  <a:pt x="376" y="9988"/>
                  <a:pt x="345" y="10068"/>
                  <a:pt x="322" y="10340"/>
                </a:cubicBezTo>
                <a:cubicBezTo>
                  <a:pt x="384" y="12026"/>
                  <a:pt x="1" y="14256"/>
                  <a:pt x="384" y="15121"/>
                </a:cubicBezTo>
                <a:cubicBezTo>
                  <a:pt x="376" y="15163"/>
                  <a:pt x="369" y="15174"/>
                  <a:pt x="362" y="15174"/>
                </a:cubicBezTo>
                <a:cubicBezTo>
                  <a:pt x="353" y="15174"/>
                  <a:pt x="345" y="15158"/>
                  <a:pt x="336" y="15158"/>
                </a:cubicBezTo>
                <a:cubicBezTo>
                  <a:pt x="329" y="15158"/>
                  <a:pt x="321" y="15169"/>
                  <a:pt x="313" y="15211"/>
                </a:cubicBezTo>
                <a:lnTo>
                  <a:pt x="384" y="16576"/>
                </a:lnTo>
                <a:cubicBezTo>
                  <a:pt x="449" y="16640"/>
                  <a:pt x="528" y="16803"/>
                  <a:pt x="604" y="16803"/>
                </a:cubicBezTo>
                <a:cubicBezTo>
                  <a:pt x="632" y="16803"/>
                  <a:pt x="661" y="16780"/>
                  <a:pt x="688" y="16718"/>
                </a:cubicBezTo>
                <a:lnTo>
                  <a:pt x="688" y="16718"/>
                </a:lnTo>
                <a:cubicBezTo>
                  <a:pt x="679" y="17031"/>
                  <a:pt x="795" y="17307"/>
                  <a:pt x="759" y="17762"/>
                </a:cubicBezTo>
                <a:cubicBezTo>
                  <a:pt x="759" y="18213"/>
                  <a:pt x="729" y="18329"/>
                  <a:pt x="687" y="18329"/>
                </a:cubicBezTo>
                <a:cubicBezTo>
                  <a:pt x="644" y="18329"/>
                  <a:pt x="588" y="18201"/>
                  <a:pt x="544" y="18201"/>
                </a:cubicBezTo>
                <a:cubicBezTo>
                  <a:pt x="523" y="18201"/>
                  <a:pt x="505" y="18228"/>
                  <a:pt x="492" y="18306"/>
                </a:cubicBezTo>
                <a:cubicBezTo>
                  <a:pt x="509" y="18966"/>
                  <a:pt x="536" y="19653"/>
                  <a:pt x="545" y="20340"/>
                </a:cubicBezTo>
                <a:cubicBezTo>
                  <a:pt x="545" y="20563"/>
                  <a:pt x="554" y="20777"/>
                  <a:pt x="554" y="20991"/>
                </a:cubicBezTo>
                <a:cubicBezTo>
                  <a:pt x="554" y="21250"/>
                  <a:pt x="563" y="21518"/>
                  <a:pt x="563" y="21777"/>
                </a:cubicBezTo>
                <a:cubicBezTo>
                  <a:pt x="563" y="22303"/>
                  <a:pt x="563" y="22829"/>
                  <a:pt x="572" y="23347"/>
                </a:cubicBezTo>
                <a:cubicBezTo>
                  <a:pt x="1187" y="23356"/>
                  <a:pt x="1794" y="23356"/>
                  <a:pt x="2410" y="23356"/>
                </a:cubicBezTo>
                <a:cubicBezTo>
                  <a:pt x="2713" y="23364"/>
                  <a:pt x="3016" y="23364"/>
                  <a:pt x="3320" y="23364"/>
                </a:cubicBezTo>
                <a:cubicBezTo>
                  <a:pt x="3516" y="23373"/>
                  <a:pt x="3721" y="23382"/>
                  <a:pt x="3917" y="23382"/>
                </a:cubicBezTo>
                <a:cubicBezTo>
                  <a:pt x="4720" y="23409"/>
                  <a:pt x="5496" y="23445"/>
                  <a:pt x="6228" y="23498"/>
                </a:cubicBezTo>
                <a:cubicBezTo>
                  <a:pt x="6228" y="23727"/>
                  <a:pt x="7730" y="23771"/>
                  <a:pt x="9094" y="23771"/>
                </a:cubicBezTo>
                <a:cubicBezTo>
                  <a:pt x="9701" y="23771"/>
                  <a:pt x="10281" y="23762"/>
                  <a:pt x="10688" y="23757"/>
                </a:cubicBezTo>
                <a:cubicBezTo>
                  <a:pt x="11216" y="23816"/>
                  <a:pt x="11760" y="23838"/>
                  <a:pt x="12308" y="23838"/>
                </a:cubicBezTo>
                <a:cubicBezTo>
                  <a:pt x="13987" y="23838"/>
                  <a:pt x="15711" y="23631"/>
                  <a:pt x="17144" y="23631"/>
                </a:cubicBezTo>
                <a:cubicBezTo>
                  <a:pt x="17590" y="23631"/>
                  <a:pt x="18008" y="23651"/>
                  <a:pt x="18387" y="23703"/>
                </a:cubicBezTo>
                <a:cubicBezTo>
                  <a:pt x="17889" y="23793"/>
                  <a:pt x="17241" y="23805"/>
                  <a:pt x="16639" y="23805"/>
                </a:cubicBezTo>
                <a:cubicBezTo>
                  <a:pt x="16436" y="23805"/>
                  <a:pt x="16238" y="23803"/>
                  <a:pt x="16053" y="23803"/>
                </a:cubicBezTo>
                <a:cubicBezTo>
                  <a:pt x="15479" y="23803"/>
                  <a:pt x="15028" y="23816"/>
                  <a:pt x="14926" y="23918"/>
                </a:cubicBezTo>
                <a:lnTo>
                  <a:pt x="15470" y="24025"/>
                </a:lnTo>
                <a:cubicBezTo>
                  <a:pt x="16204" y="24067"/>
                  <a:pt x="17199" y="24142"/>
                  <a:pt x="18036" y="24142"/>
                </a:cubicBezTo>
                <a:cubicBezTo>
                  <a:pt x="18602" y="24142"/>
                  <a:pt x="19095" y="24108"/>
                  <a:pt x="19386" y="24007"/>
                </a:cubicBezTo>
                <a:cubicBezTo>
                  <a:pt x="18708" y="23882"/>
                  <a:pt x="18664" y="23757"/>
                  <a:pt x="18432" y="23659"/>
                </a:cubicBezTo>
                <a:cubicBezTo>
                  <a:pt x="18985" y="23596"/>
                  <a:pt x="19074" y="23507"/>
                  <a:pt x="19752" y="23471"/>
                </a:cubicBezTo>
                <a:cubicBezTo>
                  <a:pt x="19929" y="23467"/>
                  <a:pt x="20109" y="23464"/>
                  <a:pt x="20285" y="23464"/>
                </a:cubicBezTo>
                <a:cubicBezTo>
                  <a:pt x="21109" y="23464"/>
                  <a:pt x="21849" y="23519"/>
                  <a:pt x="21849" y="23659"/>
                </a:cubicBezTo>
                <a:cubicBezTo>
                  <a:pt x="21657" y="23681"/>
                  <a:pt x="21460" y="23687"/>
                  <a:pt x="21264" y="23687"/>
                </a:cubicBezTo>
                <a:cubicBezTo>
                  <a:pt x="20975" y="23687"/>
                  <a:pt x="20687" y="23673"/>
                  <a:pt x="20416" y="23673"/>
                </a:cubicBezTo>
                <a:cubicBezTo>
                  <a:pt x="20345" y="23673"/>
                  <a:pt x="20275" y="23674"/>
                  <a:pt x="20207" y="23677"/>
                </a:cubicBezTo>
                <a:cubicBezTo>
                  <a:pt x="20029" y="23855"/>
                  <a:pt x="21804" y="23873"/>
                  <a:pt x="22393" y="23935"/>
                </a:cubicBezTo>
                <a:cubicBezTo>
                  <a:pt x="21349" y="23507"/>
                  <a:pt x="24132" y="23329"/>
                  <a:pt x="21304" y="23052"/>
                </a:cubicBezTo>
                <a:lnTo>
                  <a:pt x="22857" y="22972"/>
                </a:lnTo>
                <a:cubicBezTo>
                  <a:pt x="23731" y="22686"/>
                  <a:pt x="20564" y="22624"/>
                  <a:pt x="19957" y="22437"/>
                </a:cubicBezTo>
                <a:lnTo>
                  <a:pt x="32340" y="22437"/>
                </a:lnTo>
                <a:cubicBezTo>
                  <a:pt x="32438" y="21768"/>
                  <a:pt x="32482" y="21090"/>
                  <a:pt x="32491" y="20403"/>
                </a:cubicBezTo>
                <a:cubicBezTo>
                  <a:pt x="32527" y="15184"/>
                  <a:pt x="29494" y="11999"/>
                  <a:pt x="25096" y="10830"/>
                </a:cubicBezTo>
                <a:cubicBezTo>
                  <a:pt x="25087" y="10822"/>
                  <a:pt x="25087" y="10822"/>
                  <a:pt x="25069" y="10813"/>
                </a:cubicBezTo>
                <a:cubicBezTo>
                  <a:pt x="24998" y="10759"/>
                  <a:pt x="24846" y="10697"/>
                  <a:pt x="24596" y="10607"/>
                </a:cubicBezTo>
                <a:cubicBezTo>
                  <a:pt x="24373" y="10563"/>
                  <a:pt x="24213" y="10536"/>
                  <a:pt x="24070" y="10518"/>
                </a:cubicBezTo>
                <a:cubicBezTo>
                  <a:pt x="23972" y="10505"/>
                  <a:pt x="23888" y="10497"/>
                  <a:pt x="23816" y="10497"/>
                </a:cubicBezTo>
                <a:cubicBezTo>
                  <a:pt x="23789" y="10497"/>
                  <a:pt x="23764" y="10498"/>
                  <a:pt x="23740" y="10500"/>
                </a:cubicBezTo>
                <a:cubicBezTo>
                  <a:pt x="23615" y="10491"/>
                  <a:pt x="23517" y="10491"/>
                  <a:pt x="23428" y="10491"/>
                </a:cubicBezTo>
                <a:cubicBezTo>
                  <a:pt x="22812" y="10402"/>
                  <a:pt x="22170" y="10349"/>
                  <a:pt x="21518" y="10331"/>
                </a:cubicBezTo>
                <a:lnTo>
                  <a:pt x="21456" y="10331"/>
                </a:lnTo>
                <a:cubicBezTo>
                  <a:pt x="21429" y="10313"/>
                  <a:pt x="21402" y="10304"/>
                  <a:pt x="21385" y="10286"/>
                </a:cubicBezTo>
                <a:cubicBezTo>
                  <a:pt x="21099" y="10117"/>
                  <a:pt x="20983" y="9956"/>
                  <a:pt x="20189" y="9912"/>
                </a:cubicBezTo>
                <a:cubicBezTo>
                  <a:pt x="20001" y="9905"/>
                  <a:pt x="19839" y="9902"/>
                  <a:pt x="19699" y="9902"/>
                </a:cubicBezTo>
                <a:cubicBezTo>
                  <a:pt x="19030" y="9902"/>
                  <a:pt x="18875" y="9970"/>
                  <a:pt x="18860" y="10081"/>
                </a:cubicBezTo>
                <a:cubicBezTo>
                  <a:pt x="18851" y="10108"/>
                  <a:pt x="18860" y="10126"/>
                  <a:pt x="18860" y="10152"/>
                </a:cubicBezTo>
                <a:cubicBezTo>
                  <a:pt x="18628" y="10126"/>
                  <a:pt x="18396" y="10090"/>
                  <a:pt x="18164" y="10054"/>
                </a:cubicBezTo>
                <a:cubicBezTo>
                  <a:pt x="18155" y="10054"/>
                  <a:pt x="18146" y="10045"/>
                  <a:pt x="18128" y="10045"/>
                </a:cubicBezTo>
                <a:cubicBezTo>
                  <a:pt x="17923" y="9974"/>
                  <a:pt x="17682" y="9876"/>
                  <a:pt x="17406" y="9787"/>
                </a:cubicBezTo>
                <a:cubicBezTo>
                  <a:pt x="17129" y="9689"/>
                  <a:pt x="16826" y="9582"/>
                  <a:pt x="16505" y="9448"/>
                </a:cubicBezTo>
                <a:cubicBezTo>
                  <a:pt x="15854" y="9198"/>
                  <a:pt x="15140" y="8877"/>
                  <a:pt x="14453" y="8457"/>
                </a:cubicBezTo>
                <a:cubicBezTo>
                  <a:pt x="13766" y="8047"/>
                  <a:pt x="13124" y="7539"/>
                  <a:pt x="12553" y="6994"/>
                </a:cubicBezTo>
                <a:cubicBezTo>
                  <a:pt x="11991" y="6522"/>
                  <a:pt x="11464" y="5960"/>
                  <a:pt x="10920" y="5353"/>
                </a:cubicBezTo>
                <a:cubicBezTo>
                  <a:pt x="10376" y="4755"/>
                  <a:pt x="9814" y="4113"/>
                  <a:pt x="9145" y="3533"/>
                </a:cubicBezTo>
                <a:cubicBezTo>
                  <a:pt x="8806" y="3248"/>
                  <a:pt x="8449" y="2971"/>
                  <a:pt x="8057" y="2730"/>
                </a:cubicBezTo>
                <a:cubicBezTo>
                  <a:pt x="7673" y="2480"/>
                  <a:pt x="7289" y="2275"/>
                  <a:pt x="6888" y="2070"/>
                </a:cubicBezTo>
                <a:cubicBezTo>
                  <a:pt x="6085" y="1660"/>
                  <a:pt x="5229" y="1312"/>
                  <a:pt x="4337" y="1044"/>
                </a:cubicBezTo>
                <a:cubicBezTo>
                  <a:pt x="4247" y="1008"/>
                  <a:pt x="4149" y="973"/>
                  <a:pt x="4051" y="937"/>
                </a:cubicBezTo>
                <a:cubicBezTo>
                  <a:pt x="3944" y="892"/>
                  <a:pt x="3819" y="848"/>
                  <a:pt x="3694" y="803"/>
                </a:cubicBezTo>
                <a:cubicBezTo>
                  <a:pt x="3453" y="714"/>
                  <a:pt x="3195" y="625"/>
                  <a:pt x="2927" y="545"/>
                </a:cubicBezTo>
                <a:cubicBezTo>
                  <a:pt x="2392" y="375"/>
                  <a:pt x="1830" y="223"/>
                  <a:pt x="1223" y="63"/>
                </a:cubicBezTo>
                <a:cubicBezTo>
                  <a:pt x="1143" y="45"/>
                  <a:pt x="1071" y="27"/>
                  <a:pt x="991" y="9"/>
                </a:cubicBezTo>
                <a:cubicBezTo>
                  <a:pt x="991" y="9"/>
                  <a:pt x="982" y="0"/>
                  <a:pt x="9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7" name="Google Shape;1187;p17"/>
          <p:cNvGrpSpPr/>
          <p:nvPr/>
        </p:nvGrpSpPr>
        <p:grpSpPr>
          <a:xfrm rot="4351744" flipH="1">
            <a:off x="-1584249" y="2980689"/>
            <a:ext cx="2175936" cy="2419265"/>
            <a:chOff x="3047673" y="3054396"/>
            <a:chExt cx="2176094" cy="2419441"/>
          </a:xfrm>
        </p:grpSpPr>
        <p:sp>
          <p:nvSpPr>
            <p:cNvPr id="1188" name="Google Shape;1188;p17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1189" name="Google Shape;1189;p17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0" name="Google Shape;1190;p17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1191" name="Google Shape;1191;p17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17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17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17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17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17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17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8" name="Google Shape;1198;p17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7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0" name="Google Shape;1200;p17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1201" name="Google Shape;1201;p17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17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17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17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17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17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17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8" name="Google Shape;1208;p17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1209" name="Google Shape;1209;p17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10" name="Google Shape;1210;p17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1211" name="Google Shape;1211;p17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17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17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17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17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17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1217;p17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218" name="Google Shape;1218;p17"/>
          <p:cNvGrpSpPr/>
          <p:nvPr/>
        </p:nvGrpSpPr>
        <p:grpSpPr>
          <a:xfrm rot="1961789" flipH="1">
            <a:off x="7786816" y="4079309"/>
            <a:ext cx="1914294" cy="2128365"/>
            <a:chOff x="3047673" y="3054396"/>
            <a:chExt cx="2176094" cy="2419441"/>
          </a:xfrm>
        </p:grpSpPr>
        <p:sp>
          <p:nvSpPr>
            <p:cNvPr id="1219" name="Google Shape;1219;p17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1220" name="Google Shape;1220;p17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1" name="Google Shape;1221;p17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1222" name="Google Shape;1222;p17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17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17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17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17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17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17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9" name="Google Shape;1229;p17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7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1" name="Google Shape;1231;p17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1232" name="Google Shape;1232;p17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17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17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17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17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17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17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17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1240" name="Google Shape;1240;p17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1" name="Google Shape;1241;p17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1242" name="Google Shape;1242;p17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1243;p17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17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17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17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17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17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249" name="Google Shape;1249;p17"/>
          <p:cNvGrpSpPr/>
          <p:nvPr/>
        </p:nvGrpSpPr>
        <p:grpSpPr>
          <a:xfrm rot="-7887919" flipH="1">
            <a:off x="2183612" y="-1946676"/>
            <a:ext cx="1914284" cy="2128353"/>
            <a:chOff x="3047673" y="3054396"/>
            <a:chExt cx="2176094" cy="2419441"/>
          </a:xfrm>
        </p:grpSpPr>
        <p:sp>
          <p:nvSpPr>
            <p:cNvPr id="1250" name="Google Shape;1250;p17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1251" name="Google Shape;1251;p17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2" name="Google Shape;1252;p17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1253" name="Google Shape;1253;p17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17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17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17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17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17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17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0" name="Google Shape;1260;p17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7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2" name="Google Shape;1262;p17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1263" name="Google Shape;1263;p17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17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17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17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17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17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17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0" name="Google Shape;1270;p17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1271" name="Google Shape;1271;p17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72" name="Google Shape;1272;p17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1273" name="Google Shape;1273;p17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1274;p17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17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17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17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17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1279;p17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28"/>
          <p:cNvSpPr/>
          <p:nvPr/>
        </p:nvSpPr>
        <p:spPr>
          <a:xfrm rot="-5547941">
            <a:off x="-2640495" y="-1139409"/>
            <a:ext cx="5280985" cy="3357620"/>
          </a:xfrm>
          <a:custGeom>
            <a:avLst/>
            <a:gdLst/>
            <a:ahLst/>
            <a:cxnLst/>
            <a:rect l="l" t="t" r="r" b="b"/>
            <a:pathLst>
              <a:path w="33374" h="21219" extrusionOk="0">
                <a:moveTo>
                  <a:pt x="2195" y="1"/>
                </a:moveTo>
                <a:cubicBezTo>
                  <a:pt x="2192" y="1"/>
                  <a:pt x="2189" y="2"/>
                  <a:pt x="2186" y="5"/>
                </a:cubicBezTo>
                <a:lnTo>
                  <a:pt x="2177" y="23"/>
                </a:lnTo>
                <a:lnTo>
                  <a:pt x="2115" y="103"/>
                </a:lnTo>
                <a:cubicBezTo>
                  <a:pt x="2034" y="210"/>
                  <a:pt x="1954" y="308"/>
                  <a:pt x="1883" y="415"/>
                </a:cubicBezTo>
                <a:lnTo>
                  <a:pt x="1767" y="576"/>
                </a:lnTo>
                <a:cubicBezTo>
                  <a:pt x="1731" y="629"/>
                  <a:pt x="1695" y="692"/>
                  <a:pt x="1669" y="727"/>
                </a:cubicBezTo>
                <a:cubicBezTo>
                  <a:pt x="1606" y="817"/>
                  <a:pt x="1553" y="906"/>
                  <a:pt x="1499" y="995"/>
                </a:cubicBezTo>
                <a:cubicBezTo>
                  <a:pt x="1383" y="1173"/>
                  <a:pt x="1276" y="1361"/>
                  <a:pt x="1178" y="1548"/>
                </a:cubicBezTo>
                <a:cubicBezTo>
                  <a:pt x="982" y="1932"/>
                  <a:pt x="803" y="2324"/>
                  <a:pt x="660" y="2735"/>
                </a:cubicBezTo>
                <a:cubicBezTo>
                  <a:pt x="527" y="3083"/>
                  <a:pt x="384" y="3457"/>
                  <a:pt x="277" y="3859"/>
                </a:cubicBezTo>
                <a:cubicBezTo>
                  <a:pt x="161" y="4269"/>
                  <a:pt x="72" y="4715"/>
                  <a:pt x="36" y="5179"/>
                </a:cubicBezTo>
                <a:cubicBezTo>
                  <a:pt x="0" y="5643"/>
                  <a:pt x="9" y="6125"/>
                  <a:pt x="90" y="6615"/>
                </a:cubicBezTo>
                <a:cubicBezTo>
                  <a:pt x="179" y="7106"/>
                  <a:pt x="330" y="7597"/>
                  <a:pt x="553" y="8052"/>
                </a:cubicBezTo>
                <a:cubicBezTo>
                  <a:pt x="545" y="8052"/>
                  <a:pt x="536" y="8060"/>
                  <a:pt x="518" y="8069"/>
                </a:cubicBezTo>
                <a:cubicBezTo>
                  <a:pt x="549" y="8100"/>
                  <a:pt x="573" y="8125"/>
                  <a:pt x="585" y="8125"/>
                </a:cubicBezTo>
                <a:cubicBezTo>
                  <a:pt x="586" y="8125"/>
                  <a:pt x="588" y="8124"/>
                  <a:pt x="589" y="8123"/>
                </a:cubicBezTo>
                <a:cubicBezTo>
                  <a:pt x="723" y="8471"/>
                  <a:pt x="991" y="8908"/>
                  <a:pt x="1347" y="9309"/>
                </a:cubicBezTo>
                <a:cubicBezTo>
                  <a:pt x="1713" y="9720"/>
                  <a:pt x="2168" y="10094"/>
                  <a:pt x="2623" y="10389"/>
                </a:cubicBezTo>
                <a:cubicBezTo>
                  <a:pt x="3542" y="10987"/>
                  <a:pt x="4434" y="11272"/>
                  <a:pt x="4559" y="11459"/>
                </a:cubicBezTo>
                <a:cubicBezTo>
                  <a:pt x="4675" y="11486"/>
                  <a:pt x="4791" y="11522"/>
                  <a:pt x="4907" y="11549"/>
                </a:cubicBezTo>
                <a:cubicBezTo>
                  <a:pt x="5112" y="11602"/>
                  <a:pt x="5273" y="11647"/>
                  <a:pt x="5389" y="11682"/>
                </a:cubicBezTo>
                <a:cubicBezTo>
                  <a:pt x="5496" y="11718"/>
                  <a:pt x="5567" y="11736"/>
                  <a:pt x="5612" y="11754"/>
                </a:cubicBezTo>
                <a:cubicBezTo>
                  <a:pt x="5692" y="11789"/>
                  <a:pt x="5674" y="11798"/>
                  <a:pt x="5621" y="11798"/>
                </a:cubicBezTo>
                <a:cubicBezTo>
                  <a:pt x="5531" y="11807"/>
                  <a:pt x="5353" y="11798"/>
                  <a:pt x="5799" y="11959"/>
                </a:cubicBezTo>
                <a:cubicBezTo>
                  <a:pt x="6522" y="12164"/>
                  <a:pt x="7307" y="12512"/>
                  <a:pt x="7913" y="12913"/>
                </a:cubicBezTo>
                <a:cubicBezTo>
                  <a:pt x="7985" y="12958"/>
                  <a:pt x="8065" y="13003"/>
                  <a:pt x="8136" y="13056"/>
                </a:cubicBezTo>
                <a:cubicBezTo>
                  <a:pt x="8208" y="13110"/>
                  <a:pt x="8270" y="13154"/>
                  <a:pt x="8342" y="13208"/>
                </a:cubicBezTo>
                <a:cubicBezTo>
                  <a:pt x="8466" y="13306"/>
                  <a:pt x="8600" y="13404"/>
                  <a:pt x="8707" y="13493"/>
                </a:cubicBezTo>
                <a:cubicBezTo>
                  <a:pt x="8823" y="13583"/>
                  <a:pt x="8912" y="13672"/>
                  <a:pt x="9011" y="13743"/>
                </a:cubicBezTo>
                <a:cubicBezTo>
                  <a:pt x="9100" y="13823"/>
                  <a:pt x="9189" y="13886"/>
                  <a:pt x="9269" y="13939"/>
                </a:cubicBezTo>
                <a:cubicBezTo>
                  <a:pt x="9288" y="13974"/>
                  <a:pt x="9288" y="13982"/>
                  <a:pt x="9283" y="13982"/>
                </a:cubicBezTo>
                <a:cubicBezTo>
                  <a:pt x="9279" y="13982"/>
                  <a:pt x="9271" y="13977"/>
                  <a:pt x="9267" y="13977"/>
                </a:cubicBezTo>
                <a:cubicBezTo>
                  <a:pt x="9263" y="13977"/>
                  <a:pt x="9265" y="13985"/>
                  <a:pt x="9287" y="14020"/>
                </a:cubicBezTo>
                <a:cubicBezTo>
                  <a:pt x="9341" y="14091"/>
                  <a:pt x="9403" y="14162"/>
                  <a:pt x="9457" y="14234"/>
                </a:cubicBezTo>
                <a:cubicBezTo>
                  <a:pt x="9519" y="14314"/>
                  <a:pt x="9573" y="14385"/>
                  <a:pt x="9626" y="14475"/>
                </a:cubicBezTo>
                <a:cubicBezTo>
                  <a:pt x="9742" y="14626"/>
                  <a:pt x="9849" y="14796"/>
                  <a:pt x="9956" y="14965"/>
                </a:cubicBezTo>
                <a:cubicBezTo>
                  <a:pt x="10015" y="14995"/>
                  <a:pt x="10113" y="15086"/>
                  <a:pt x="10157" y="15086"/>
                </a:cubicBezTo>
                <a:cubicBezTo>
                  <a:pt x="10180" y="15086"/>
                  <a:pt x="10189" y="15062"/>
                  <a:pt x="10170" y="14992"/>
                </a:cubicBezTo>
                <a:lnTo>
                  <a:pt x="10170" y="14992"/>
                </a:lnTo>
                <a:cubicBezTo>
                  <a:pt x="10313" y="15242"/>
                  <a:pt x="10483" y="15438"/>
                  <a:pt x="10679" y="15822"/>
                </a:cubicBezTo>
                <a:cubicBezTo>
                  <a:pt x="10917" y="16221"/>
                  <a:pt x="10957" y="16310"/>
                  <a:pt x="10923" y="16310"/>
                </a:cubicBezTo>
                <a:cubicBezTo>
                  <a:pt x="10918" y="16310"/>
                  <a:pt x="10911" y="16307"/>
                  <a:pt x="10902" y="16303"/>
                </a:cubicBezTo>
                <a:cubicBezTo>
                  <a:pt x="10872" y="16289"/>
                  <a:pt x="10823" y="16249"/>
                  <a:pt x="10801" y="16249"/>
                </a:cubicBezTo>
                <a:cubicBezTo>
                  <a:pt x="10783" y="16249"/>
                  <a:pt x="10782" y="16274"/>
                  <a:pt x="10822" y="16357"/>
                </a:cubicBezTo>
                <a:cubicBezTo>
                  <a:pt x="11018" y="16651"/>
                  <a:pt x="11241" y="16946"/>
                  <a:pt x="11508" y="17222"/>
                </a:cubicBezTo>
                <a:cubicBezTo>
                  <a:pt x="11571" y="17294"/>
                  <a:pt x="11633" y="17365"/>
                  <a:pt x="11705" y="17428"/>
                </a:cubicBezTo>
                <a:cubicBezTo>
                  <a:pt x="11740" y="17463"/>
                  <a:pt x="11776" y="17499"/>
                  <a:pt x="11812" y="17526"/>
                </a:cubicBezTo>
                <a:lnTo>
                  <a:pt x="11910" y="17615"/>
                </a:lnTo>
                <a:cubicBezTo>
                  <a:pt x="12044" y="17731"/>
                  <a:pt x="12186" y="17856"/>
                  <a:pt x="12320" y="17972"/>
                </a:cubicBezTo>
                <a:lnTo>
                  <a:pt x="12427" y="18061"/>
                </a:lnTo>
                <a:lnTo>
                  <a:pt x="12534" y="18141"/>
                </a:lnTo>
                <a:lnTo>
                  <a:pt x="12748" y="18311"/>
                </a:lnTo>
                <a:lnTo>
                  <a:pt x="12963" y="18480"/>
                </a:lnTo>
                <a:lnTo>
                  <a:pt x="13070" y="18569"/>
                </a:lnTo>
                <a:lnTo>
                  <a:pt x="13186" y="18641"/>
                </a:lnTo>
                <a:lnTo>
                  <a:pt x="13641" y="18953"/>
                </a:lnTo>
                <a:cubicBezTo>
                  <a:pt x="13712" y="19015"/>
                  <a:pt x="13792" y="19060"/>
                  <a:pt x="13873" y="19105"/>
                </a:cubicBezTo>
                <a:lnTo>
                  <a:pt x="14113" y="19247"/>
                </a:lnTo>
                <a:cubicBezTo>
                  <a:pt x="14417" y="19453"/>
                  <a:pt x="14747" y="19613"/>
                  <a:pt x="15068" y="19783"/>
                </a:cubicBezTo>
                <a:cubicBezTo>
                  <a:pt x="15237" y="19863"/>
                  <a:pt x="15398" y="19934"/>
                  <a:pt x="15568" y="20015"/>
                </a:cubicBezTo>
                <a:cubicBezTo>
                  <a:pt x="15648" y="20050"/>
                  <a:pt x="15728" y="20095"/>
                  <a:pt x="15808" y="20122"/>
                </a:cubicBezTo>
                <a:cubicBezTo>
                  <a:pt x="15898" y="20157"/>
                  <a:pt x="15978" y="20193"/>
                  <a:pt x="16058" y="20220"/>
                </a:cubicBezTo>
                <a:cubicBezTo>
                  <a:pt x="16147" y="20255"/>
                  <a:pt x="16228" y="20291"/>
                  <a:pt x="16308" y="20318"/>
                </a:cubicBezTo>
                <a:cubicBezTo>
                  <a:pt x="16388" y="20354"/>
                  <a:pt x="16477" y="20389"/>
                  <a:pt x="16558" y="20416"/>
                </a:cubicBezTo>
                <a:cubicBezTo>
                  <a:pt x="16727" y="20470"/>
                  <a:pt x="16897" y="20523"/>
                  <a:pt x="17057" y="20577"/>
                </a:cubicBezTo>
                <a:cubicBezTo>
                  <a:pt x="17138" y="20612"/>
                  <a:pt x="17227" y="20630"/>
                  <a:pt x="17307" y="20657"/>
                </a:cubicBezTo>
                <a:cubicBezTo>
                  <a:pt x="17387" y="20675"/>
                  <a:pt x="17468" y="20702"/>
                  <a:pt x="17557" y="20719"/>
                </a:cubicBezTo>
                <a:cubicBezTo>
                  <a:pt x="17718" y="20764"/>
                  <a:pt x="17878" y="20817"/>
                  <a:pt x="18048" y="20844"/>
                </a:cubicBezTo>
                <a:cubicBezTo>
                  <a:pt x="18039" y="20898"/>
                  <a:pt x="18217" y="20960"/>
                  <a:pt x="18520" y="21041"/>
                </a:cubicBezTo>
                <a:cubicBezTo>
                  <a:pt x="18672" y="21076"/>
                  <a:pt x="18850" y="21103"/>
                  <a:pt x="19056" y="21130"/>
                </a:cubicBezTo>
                <a:cubicBezTo>
                  <a:pt x="19261" y="21165"/>
                  <a:pt x="19484" y="21183"/>
                  <a:pt x="19716" y="21192"/>
                </a:cubicBezTo>
                <a:cubicBezTo>
                  <a:pt x="19832" y="21201"/>
                  <a:pt x="19957" y="21219"/>
                  <a:pt x="20073" y="21219"/>
                </a:cubicBezTo>
                <a:lnTo>
                  <a:pt x="20438" y="21219"/>
                </a:lnTo>
                <a:cubicBezTo>
                  <a:pt x="20563" y="21219"/>
                  <a:pt x="20688" y="21219"/>
                  <a:pt x="20804" y="21210"/>
                </a:cubicBezTo>
                <a:cubicBezTo>
                  <a:pt x="20929" y="21201"/>
                  <a:pt x="21045" y="21201"/>
                  <a:pt x="21170" y="21192"/>
                </a:cubicBezTo>
                <a:cubicBezTo>
                  <a:pt x="21286" y="21183"/>
                  <a:pt x="21402" y="21174"/>
                  <a:pt x="21509" y="21165"/>
                </a:cubicBezTo>
                <a:cubicBezTo>
                  <a:pt x="21625" y="21148"/>
                  <a:pt x="21732" y="21139"/>
                  <a:pt x="21839" y="21130"/>
                </a:cubicBezTo>
                <a:cubicBezTo>
                  <a:pt x="22044" y="21103"/>
                  <a:pt x="22232" y="21076"/>
                  <a:pt x="22392" y="21049"/>
                </a:cubicBezTo>
                <a:cubicBezTo>
                  <a:pt x="22553" y="21032"/>
                  <a:pt x="22713" y="21014"/>
                  <a:pt x="22883" y="20987"/>
                </a:cubicBezTo>
                <a:cubicBezTo>
                  <a:pt x="23043" y="20960"/>
                  <a:pt x="23204" y="20925"/>
                  <a:pt x="23365" y="20898"/>
                </a:cubicBezTo>
                <a:cubicBezTo>
                  <a:pt x="23454" y="20880"/>
                  <a:pt x="23534" y="20862"/>
                  <a:pt x="23614" y="20844"/>
                </a:cubicBezTo>
                <a:cubicBezTo>
                  <a:pt x="23695" y="20826"/>
                  <a:pt x="23775" y="20800"/>
                  <a:pt x="23855" y="20782"/>
                </a:cubicBezTo>
                <a:cubicBezTo>
                  <a:pt x="24016" y="20737"/>
                  <a:pt x="24185" y="20693"/>
                  <a:pt x="24346" y="20639"/>
                </a:cubicBezTo>
                <a:lnTo>
                  <a:pt x="24819" y="20478"/>
                </a:lnTo>
                <a:cubicBezTo>
                  <a:pt x="24899" y="20443"/>
                  <a:pt x="24979" y="20416"/>
                  <a:pt x="25060" y="20389"/>
                </a:cubicBezTo>
                <a:lnTo>
                  <a:pt x="25291" y="20291"/>
                </a:lnTo>
                <a:cubicBezTo>
                  <a:pt x="25443" y="20229"/>
                  <a:pt x="25604" y="20166"/>
                  <a:pt x="25755" y="20095"/>
                </a:cubicBezTo>
                <a:cubicBezTo>
                  <a:pt x="25898" y="20024"/>
                  <a:pt x="26050" y="19952"/>
                  <a:pt x="26193" y="19881"/>
                </a:cubicBezTo>
                <a:cubicBezTo>
                  <a:pt x="26344" y="19809"/>
                  <a:pt x="26487" y="19729"/>
                  <a:pt x="26630" y="19658"/>
                </a:cubicBezTo>
                <a:cubicBezTo>
                  <a:pt x="26763" y="19577"/>
                  <a:pt x="26906" y="19497"/>
                  <a:pt x="27049" y="19426"/>
                </a:cubicBezTo>
                <a:cubicBezTo>
                  <a:pt x="27183" y="19346"/>
                  <a:pt x="27317" y="19265"/>
                  <a:pt x="27441" y="19194"/>
                </a:cubicBezTo>
                <a:cubicBezTo>
                  <a:pt x="27575" y="19114"/>
                  <a:pt x="27700" y="19033"/>
                  <a:pt x="27825" y="18953"/>
                </a:cubicBezTo>
                <a:cubicBezTo>
                  <a:pt x="28075" y="18801"/>
                  <a:pt x="28316" y="18650"/>
                  <a:pt x="28548" y="18498"/>
                </a:cubicBezTo>
                <a:cubicBezTo>
                  <a:pt x="28771" y="18355"/>
                  <a:pt x="28994" y="18221"/>
                  <a:pt x="29199" y="18088"/>
                </a:cubicBezTo>
                <a:lnTo>
                  <a:pt x="29199" y="18088"/>
                </a:lnTo>
                <a:cubicBezTo>
                  <a:pt x="28985" y="18293"/>
                  <a:pt x="28708" y="18489"/>
                  <a:pt x="28423" y="18694"/>
                </a:cubicBezTo>
                <a:cubicBezTo>
                  <a:pt x="28280" y="18792"/>
                  <a:pt x="28128" y="18882"/>
                  <a:pt x="27977" y="18980"/>
                </a:cubicBezTo>
                <a:cubicBezTo>
                  <a:pt x="27825" y="19069"/>
                  <a:pt x="27682" y="19167"/>
                  <a:pt x="27531" y="19238"/>
                </a:cubicBezTo>
                <a:cubicBezTo>
                  <a:pt x="27379" y="19319"/>
                  <a:pt x="27245" y="19399"/>
                  <a:pt x="27111" y="19470"/>
                </a:cubicBezTo>
                <a:cubicBezTo>
                  <a:pt x="26986" y="19542"/>
                  <a:pt x="26862" y="19604"/>
                  <a:pt x="26755" y="19658"/>
                </a:cubicBezTo>
                <a:cubicBezTo>
                  <a:pt x="26549" y="19774"/>
                  <a:pt x="26407" y="19863"/>
                  <a:pt x="26371" y="19916"/>
                </a:cubicBezTo>
                <a:cubicBezTo>
                  <a:pt x="26540" y="19863"/>
                  <a:pt x="26710" y="19792"/>
                  <a:pt x="26879" y="19738"/>
                </a:cubicBezTo>
                <a:cubicBezTo>
                  <a:pt x="27156" y="19613"/>
                  <a:pt x="27459" y="19453"/>
                  <a:pt x="27780" y="19283"/>
                </a:cubicBezTo>
                <a:cubicBezTo>
                  <a:pt x="28102" y="19105"/>
                  <a:pt x="28432" y="18926"/>
                  <a:pt x="28726" y="18721"/>
                </a:cubicBezTo>
                <a:cubicBezTo>
                  <a:pt x="29333" y="18337"/>
                  <a:pt x="29841" y="17909"/>
                  <a:pt x="30073" y="17624"/>
                </a:cubicBezTo>
                <a:lnTo>
                  <a:pt x="30073" y="17624"/>
                </a:lnTo>
                <a:cubicBezTo>
                  <a:pt x="29511" y="17990"/>
                  <a:pt x="29422" y="17954"/>
                  <a:pt x="29217" y="18043"/>
                </a:cubicBezTo>
                <a:cubicBezTo>
                  <a:pt x="29422" y="17874"/>
                  <a:pt x="29529" y="17758"/>
                  <a:pt x="29645" y="17633"/>
                </a:cubicBezTo>
                <a:cubicBezTo>
                  <a:pt x="29707" y="17570"/>
                  <a:pt x="29770" y="17508"/>
                  <a:pt x="29850" y="17436"/>
                </a:cubicBezTo>
                <a:cubicBezTo>
                  <a:pt x="29930" y="17356"/>
                  <a:pt x="30029" y="17276"/>
                  <a:pt x="30145" y="17160"/>
                </a:cubicBezTo>
                <a:cubicBezTo>
                  <a:pt x="30323" y="16999"/>
                  <a:pt x="30510" y="16839"/>
                  <a:pt x="30680" y="16678"/>
                </a:cubicBezTo>
                <a:cubicBezTo>
                  <a:pt x="30849" y="16518"/>
                  <a:pt x="31010" y="16366"/>
                  <a:pt x="31153" y="16241"/>
                </a:cubicBezTo>
                <a:cubicBezTo>
                  <a:pt x="31405" y="15997"/>
                  <a:pt x="31597" y="15835"/>
                  <a:pt x="31657" y="15835"/>
                </a:cubicBezTo>
                <a:cubicBezTo>
                  <a:pt x="31662" y="15835"/>
                  <a:pt x="31667" y="15836"/>
                  <a:pt x="31670" y="15840"/>
                </a:cubicBezTo>
                <a:cubicBezTo>
                  <a:pt x="31492" y="16036"/>
                  <a:pt x="31313" y="16241"/>
                  <a:pt x="31117" y="16428"/>
                </a:cubicBezTo>
                <a:cubicBezTo>
                  <a:pt x="31019" y="16518"/>
                  <a:pt x="30921" y="16616"/>
                  <a:pt x="30823" y="16705"/>
                </a:cubicBezTo>
                <a:cubicBezTo>
                  <a:pt x="30733" y="16794"/>
                  <a:pt x="30635" y="16874"/>
                  <a:pt x="30546" y="16955"/>
                </a:cubicBezTo>
                <a:cubicBezTo>
                  <a:pt x="30540" y="16972"/>
                  <a:pt x="30544" y="16980"/>
                  <a:pt x="30556" y="16980"/>
                </a:cubicBezTo>
                <a:cubicBezTo>
                  <a:pt x="30580" y="16980"/>
                  <a:pt x="30640" y="16946"/>
                  <a:pt x="30724" y="16892"/>
                </a:cubicBezTo>
                <a:cubicBezTo>
                  <a:pt x="30840" y="16803"/>
                  <a:pt x="31001" y="16660"/>
                  <a:pt x="31179" y="16500"/>
                </a:cubicBezTo>
                <a:cubicBezTo>
                  <a:pt x="31358" y="16339"/>
                  <a:pt x="31545" y="16143"/>
                  <a:pt x="31715" y="15982"/>
                </a:cubicBezTo>
                <a:cubicBezTo>
                  <a:pt x="31804" y="15893"/>
                  <a:pt x="31884" y="15813"/>
                  <a:pt x="31947" y="15733"/>
                </a:cubicBezTo>
                <a:cubicBezTo>
                  <a:pt x="32018" y="15661"/>
                  <a:pt x="32080" y="15599"/>
                  <a:pt x="32134" y="15545"/>
                </a:cubicBezTo>
                <a:lnTo>
                  <a:pt x="32134" y="15545"/>
                </a:lnTo>
                <a:cubicBezTo>
                  <a:pt x="32019" y="15627"/>
                  <a:pt x="31950" y="15659"/>
                  <a:pt x="31913" y="15659"/>
                </a:cubicBezTo>
                <a:cubicBezTo>
                  <a:pt x="31811" y="15659"/>
                  <a:pt x="31939" y="15419"/>
                  <a:pt x="31991" y="15269"/>
                </a:cubicBezTo>
                <a:cubicBezTo>
                  <a:pt x="32015" y="15204"/>
                  <a:pt x="32027" y="15154"/>
                  <a:pt x="31996" y="15154"/>
                </a:cubicBezTo>
                <a:cubicBezTo>
                  <a:pt x="31980" y="15154"/>
                  <a:pt x="31953" y="15167"/>
                  <a:pt x="31911" y="15197"/>
                </a:cubicBezTo>
                <a:cubicBezTo>
                  <a:pt x="31786" y="15278"/>
                  <a:pt x="31545" y="15518"/>
                  <a:pt x="31054" y="15973"/>
                </a:cubicBezTo>
                <a:cubicBezTo>
                  <a:pt x="31215" y="15786"/>
                  <a:pt x="31385" y="15608"/>
                  <a:pt x="31536" y="15420"/>
                </a:cubicBezTo>
                <a:cubicBezTo>
                  <a:pt x="31688" y="15233"/>
                  <a:pt x="31848" y="15046"/>
                  <a:pt x="31991" y="14849"/>
                </a:cubicBezTo>
                <a:cubicBezTo>
                  <a:pt x="32044" y="14746"/>
                  <a:pt x="32055" y="14701"/>
                  <a:pt x="32032" y="14701"/>
                </a:cubicBezTo>
                <a:cubicBezTo>
                  <a:pt x="31944" y="14701"/>
                  <a:pt x="31348" y="15383"/>
                  <a:pt x="30751" y="15902"/>
                </a:cubicBezTo>
                <a:cubicBezTo>
                  <a:pt x="30564" y="16063"/>
                  <a:pt x="30376" y="16223"/>
                  <a:pt x="30234" y="16348"/>
                </a:cubicBezTo>
                <a:cubicBezTo>
                  <a:pt x="30100" y="16446"/>
                  <a:pt x="29984" y="16526"/>
                  <a:pt x="29913" y="16571"/>
                </a:cubicBezTo>
                <a:cubicBezTo>
                  <a:pt x="30715" y="15857"/>
                  <a:pt x="31465" y="15055"/>
                  <a:pt x="32125" y="14189"/>
                </a:cubicBezTo>
                <a:lnTo>
                  <a:pt x="33374" y="4180"/>
                </a:lnTo>
                <a:lnTo>
                  <a:pt x="33115" y="4144"/>
                </a:lnTo>
                <a:cubicBezTo>
                  <a:pt x="33115" y="4114"/>
                  <a:pt x="33111" y="4101"/>
                  <a:pt x="33105" y="4101"/>
                </a:cubicBezTo>
                <a:cubicBezTo>
                  <a:pt x="33098" y="4101"/>
                  <a:pt x="33089" y="4116"/>
                  <a:pt x="33080" y="4144"/>
                </a:cubicBezTo>
                <a:lnTo>
                  <a:pt x="21277" y="2672"/>
                </a:lnTo>
                <a:cubicBezTo>
                  <a:pt x="21215" y="2645"/>
                  <a:pt x="21063" y="2610"/>
                  <a:pt x="20786" y="2556"/>
                </a:cubicBezTo>
                <a:cubicBezTo>
                  <a:pt x="20376" y="2512"/>
                  <a:pt x="20171" y="2494"/>
                  <a:pt x="19992" y="2494"/>
                </a:cubicBezTo>
                <a:cubicBezTo>
                  <a:pt x="19885" y="2485"/>
                  <a:pt x="19787" y="2485"/>
                  <a:pt x="19716" y="2485"/>
                </a:cubicBezTo>
                <a:lnTo>
                  <a:pt x="17887" y="2253"/>
                </a:lnTo>
                <a:cubicBezTo>
                  <a:pt x="17575" y="2119"/>
                  <a:pt x="17521" y="1994"/>
                  <a:pt x="16727" y="1896"/>
                </a:cubicBezTo>
                <a:cubicBezTo>
                  <a:pt x="16307" y="1855"/>
                  <a:pt x="16024" y="1839"/>
                  <a:pt x="15837" y="1839"/>
                </a:cubicBezTo>
                <a:cubicBezTo>
                  <a:pt x="15491" y="1839"/>
                  <a:pt x="15467" y="1895"/>
                  <a:pt x="15496" y="1958"/>
                </a:cubicBezTo>
                <a:lnTo>
                  <a:pt x="14845" y="1878"/>
                </a:lnTo>
                <a:cubicBezTo>
                  <a:pt x="13703" y="1584"/>
                  <a:pt x="11054" y="1147"/>
                  <a:pt x="8788" y="852"/>
                </a:cubicBezTo>
                <a:cubicBezTo>
                  <a:pt x="7378" y="727"/>
                  <a:pt x="5897" y="513"/>
                  <a:pt x="4345" y="290"/>
                </a:cubicBezTo>
                <a:cubicBezTo>
                  <a:pt x="3961" y="237"/>
                  <a:pt x="3569" y="183"/>
                  <a:pt x="3167" y="130"/>
                </a:cubicBezTo>
                <a:cubicBezTo>
                  <a:pt x="3060" y="112"/>
                  <a:pt x="2944" y="94"/>
                  <a:pt x="2837" y="85"/>
                </a:cubicBezTo>
                <a:cubicBezTo>
                  <a:pt x="2712" y="67"/>
                  <a:pt x="2579" y="49"/>
                  <a:pt x="2454" y="32"/>
                </a:cubicBezTo>
                <a:lnTo>
                  <a:pt x="2257" y="14"/>
                </a:lnTo>
                <a:lnTo>
                  <a:pt x="2213" y="5"/>
                </a:lnTo>
                <a:cubicBezTo>
                  <a:pt x="2207" y="5"/>
                  <a:pt x="2201" y="1"/>
                  <a:pt x="21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28"/>
          <p:cNvSpPr/>
          <p:nvPr/>
        </p:nvSpPr>
        <p:spPr>
          <a:xfrm rot="-564793">
            <a:off x="6652115" y="-1814522"/>
            <a:ext cx="5280959" cy="3357604"/>
          </a:xfrm>
          <a:custGeom>
            <a:avLst/>
            <a:gdLst/>
            <a:ahLst/>
            <a:cxnLst/>
            <a:rect l="l" t="t" r="r" b="b"/>
            <a:pathLst>
              <a:path w="33374" h="21219" extrusionOk="0">
                <a:moveTo>
                  <a:pt x="2195" y="1"/>
                </a:moveTo>
                <a:cubicBezTo>
                  <a:pt x="2192" y="1"/>
                  <a:pt x="2189" y="2"/>
                  <a:pt x="2186" y="5"/>
                </a:cubicBezTo>
                <a:lnTo>
                  <a:pt x="2177" y="23"/>
                </a:lnTo>
                <a:lnTo>
                  <a:pt x="2115" y="103"/>
                </a:lnTo>
                <a:cubicBezTo>
                  <a:pt x="2034" y="210"/>
                  <a:pt x="1954" y="308"/>
                  <a:pt x="1883" y="415"/>
                </a:cubicBezTo>
                <a:lnTo>
                  <a:pt x="1767" y="576"/>
                </a:lnTo>
                <a:cubicBezTo>
                  <a:pt x="1731" y="629"/>
                  <a:pt x="1695" y="692"/>
                  <a:pt x="1669" y="727"/>
                </a:cubicBezTo>
                <a:cubicBezTo>
                  <a:pt x="1606" y="817"/>
                  <a:pt x="1553" y="906"/>
                  <a:pt x="1499" y="995"/>
                </a:cubicBezTo>
                <a:cubicBezTo>
                  <a:pt x="1383" y="1173"/>
                  <a:pt x="1276" y="1361"/>
                  <a:pt x="1178" y="1548"/>
                </a:cubicBezTo>
                <a:cubicBezTo>
                  <a:pt x="982" y="1932"/>
                  <a:pt x="803" y="2324"/>
                  <a:pt x="660" y="2735"/>
                </a:cubicBezTo>
                <a:cubicBezTo>
                  <a:pt x="527" y="3083"/>
                  <a:pt x="384" y="3457"/>
                  <a:pt x="277" y="3859"/>
                </a:cubicBezTo>
                <a:cubicBezTo>
                  <a:pt x="161" y="4269"/>
                  <a:pt x="72" y="4715"/>
                  <a:pt x="36" y="5179"/>
                </a:cubicBezTo>
                <a:cubicBezTo>
                  <a:pt x="0" y="5643"/>
                  <a:pt x="9" y="6125"/>
                  <a:pt x="90" y="6615"/>
                </a:cubicBezTo>
                <a:cubicBezTo>
                  <a:pt x="179" y="7106"/>
                  <a:pt x="330" y="7597"/>
                  <a:pt x="553" y="8052"/>
                </a:cubicBezTo>
                <a:cubicBezTo>
                  <a:pt x="545" y="8052"/>
                  <a:pt x="536" y="8060"/>
                  <a:pt x="518" y="8069"/>
                </a:cubicBezTo>
                <a:cubicBezTo>
                  <a:pt x="549" y="8100"/>
                  <a:pt x="573" y="8125"/>
                  <a:pt x="585" y="8125"/>
                </a:cubicBezTo>
                <a:cubicBezTo>
                  <a:pt x="586" y="8125"/>
                  <a:pt x="588" y="8124"/>
                  <a:pt x="589" y="8123"/>
                </a:cubicBezTo>
                <a:cubicBezTo>
                  <a:pt x="723" y="8471"/>
                  <a:pt x="991" y="8908"/>
                  <a:pt x="1347" y="9309"/>
                </a:cubicBezTo>
                <a:cubicBezTo>
                  <a:pt x="1713" y="9720"/>
                  <a:pt x="2168" y="10094"/>
                  <a:pt x="2623" y="10389"/>
                </a:cubicBezTo>
                <a:cubicBezTo>
                  <a:pt x="3542" y="10987"/>
                  <a:pt x="4434" y="11272"/>
                  <a:pt x="4559" y="11459"/>
                </a:cubicBezTo>
                <a:cubicBezTo>
                  <a:pt x="4675" y="11486"/>
                  <a:pt x="4791" y="11522"/>
                  <a:pt x="4907" y="11549"/>
                </a:cubicBezTo>
                <a:cubicBezTo>
                  <a:pt x="5112" y="11602"/>
                  <a:pt x="5273" y="11647"/>
                  <a:pt x="5389" y="11682"/>
                </a:cubicBezTo>
                <a:cubicBezTo>
                  <a:pt x="5496" y="11718"/>
                  <a:pt x="5567" y="11736"/>
                  <a:pt x="5612" y="11754"/>
                </a:cubicBezTo>
                <a:cubicBezTo>
                  <a:pt x="5692" y="11789"/>
                  <a:pt x="5674" y="11798"/>
                  <a:pt x="5621" y="11798"/>
                </a:cubicBezTo>
                <a:cubicBezTo>
                  <a:pt x="5531" y="11807"/>
                  <a:pt x="5353" y="11798"/>
                  <a:pt x="5799" y="11959"/>
                </a:cubicBezTo>
                <a:cubicBezTo>
                  <a:pt x="6522" y="12164"/>
                  <a:pt x="7307" y="12512"/>
                  <a:pt x="7913" y="12913"/>
                </a:cubicBezTo>
                <a:cubicBezTo>
                  <a:pt x="7985" y="12958"/>
                  <a:pt x="8065" y="13003"/>
                  <a:pt x="8136" y="13056"/>
                </a:cubicBezTo>
                <a:cubicBezTo>
                  <a:pt x="8208" y="13110"/>
                  <a:pt x="8270" y="13154"/>
                  <a:pt x="8342" y="13208"/>
                </a:cubicBezTo>
                <a:cubicBezTo>
                  <a:pt x="8466" y="13306"/>
                  <a:pt x="8600" y="13404"/>
                  <a:pt x="8707" y="13493"/>
                </a:cubicBezTo>
                <a:cubicBezTo>
                  <a:pt x="8823" y="13583"/>
                  <a:pt x="8912" y="13672"/>
                  <a:pt x="9011" y="13743"/>
                </a:cubicBezTo>
                <a:cubicBezTo>
                  <a:pt x="9100" y="13823"/>
                  <a:pt x="9189" y="13886"/>
                  <a:pt x="9269" y="13939"/>
                </a:cubicBezTo>
                <a:cubicBezTo>
                  <a:pt x="9288" y="13974"/>
                  <a:pt x="9288" y="13982"/>
                  <a:pt x="9283" y="13982"/>
                </a:cubicBezTo>
                <a:cubicBezTo>
                  <a:pt x="9279" y="13982"/>
                  <a:pt x="9271" y="13977"/>
                  <a:pt x="9267" y="13977"/>
                </a:cubicBezTo>
                <a:cubicBezTo>
                  <a:pt x="9263" y="13977"/>
                  <a:pt x="9265" y="13985"/>
                  <a:pt x="9287" y="14020"/>
                </a:cubicBezTo>
                <a:cubicBezTo>
                  <a:pt x="9341" y="14091"/>
                  <a:pt x="9403" y="14162"/>
                  <a:pt x="9457" y="14234"/>
                </a:cubicBezTo>
                <a:cubicBezTo>
                  <a:pt x="9519" y="14314"/>
                  <a:pt x="9573" y="14385"/>
                  <a:pt x="9626" y="14475"/>
                </a:cubicBezTo>
                <a:cubicBezTo>
                  <a:pt x="9742" y="14626"/>
                  <a:pt x="9849" y="14796"/>
                  <a:pt x="9956" y="14965"/>
                </a:cubicBezTo>
                <a:cubicBezTo>
                  <a:pt x="10015" y="14995"/>
                  <a:pt x="10113" y="15086"/>
                  <a:pt x="10157" y="15086"/>
                </a:cubicBezTo>
                <a:cubicBezTo>
                  <a:pt x="10180" y="15086"/>
                  <a:pt x="10189" y="15062"/>
                  <a:pt x="10170" y="14992"/>
                </a:cubicBezTo>
                <a:lnTo>
                  <a:pt x="10170" y="14992"/>
                </a:lnTo>
                <a:cubicBezTo>
                  <a:pt x="10313" y="15242"/>
                  <a:pt x="10483" y="15438"/>
                  <a:pt x="10679" y="15822"/>
                </a:cubicBezTo>
                <a:cubicBezTo>
                  <a:pt x="10917" y="16221"/>
                  <a:pt x="10957" y="16310"/>
                  <a:pt x="10923" y="16310"/>
                </a:cubicBezTo>
                <a:cubicBezTo>
                  <a:pt x="10918" y="16310"/>
                  <a:pt x="10911" y="16307"/>
                  <a:pt x="10902" y="16303"/>
                </a:cubicBezTo>
                <a:cubicBezTo>
                  <a:pt x="10872" y="16289"/>
                  <a:pt x="10823" y="16249"/>
                  <a:pt x="10801" y="16249"/>
                </a:cubicBezTo>
                <a:cubicBezTo>
                  <a:pt x="10783" y="16249"/>
                  <a:pt x="10782" y="16274"/>
                  <a:pt x="10822" y="16357"/>
                </a:cubicBezTo>
                <a:cubicBezTo>
                  <a:pt x="11018" y="16651"/>
                  <a:pt x="11241" y="16946"/>
                  <a:pt x="11508" y="17222"/>
                </a:cubicBezTo>
                <a:cubicBezTo>
                  <a:pt x="11571" y="17294"/>
                  <a:pt x="11633" y="17365"/>
                  <a:pt x="11705" y="17428"/>
                </a:cubicBezTo>
                <a:cubicBezTo>
                  <a:pt x="11740" y="17463"/>
                  <a:pt x="11776" y="17499"/>
                  <a:pt x="11812" y="17526"/>
                </a:cubicBezTo>
                <a:lnTo>
                  <a:pt x="11910" y="17615"/>
                </a:lnTo>
                <a:cubicBezTo>
                  <a:pt x="12044" y="17731"/>
                  <a:pt x="12186" y="17856"/>
                  <a:pt x="12320" y="17972"/>
                </a:cubicBezTo>
                <a:lnTo>
                  <a:pt x="12427" y="18061"/>
                </a:lnTo>
                <a:lnTo>
                  <a:pt x="12534" y="18141"/>
                </a:lnTo>
                <a:lnTo>
                  <a:pt x="12748" y="18311"/>
                </a:lnTo>
                <a:lnTo>
                  <a:pt x="12963" y="18480"/>
                </a:lnTo>
                <a:lnTo>
                  <a:pt x="13070" y="18569"/>
                </a:lnTo>
                <a:lnTo>
                  <a:pt x="13186" y="18641"/>
                </a:lnTo>
                <a:lnTo>
                  <a:pt x="13641" y="18953"/>
                </a:lnTo>
                <a:cubicBezTo>
                  <a:pt x="13712" y="19015"/>
                  <a:pt x="13792" y="19060"/>
                  <a:pt x="13873" y="19105"/>
                </a:cubicBezTo>
                <a:lnTo>
                  <a:pt x="14113" y="19247"/>
                </a:lnTo>
                <a:cubicBezTo>
                  <a:pt x="14417" y="19453"/>
                  <a:pt x="14747" y="19613"/>
                  <a:pt x="15068" y="19783"/>
                </a:cubicBezTo>
                <a:cubicBezTo>
                  <a:pt x="15237" y="19863"/>
                  <a:pt x="15398" y="19934"/>
                  <a:pt x="15568" y="20015"/>
                </a:cubicBezTo>
                <a:cubicBezTo>
                  <a:pt x="15648" y="20050"/>
                  <a:pt x="15728" y="20095"/>
                  <a:pt x="15808" y="20122"/>
                </a:cubicBezTo>
                <a:cubicBezTo>
                  <a:pt x="15898" y="20157"/>
                  <a:pt x="15978" y="20193"/>
                  <a:pt x="16058" y="20220"/>
                </a:cubicBezTo>
                <a:cubicBezTo>
                  <a:pt x="16147" y="20255"/>
                  <a:pt x="16228" y="20291"/>
                  <a:pt x="16308" y="20318"/>
                </a:cubicBezTo>
                <a:cubicBezTo>
                  <a:pt x="16388" y="20354"/>
                  <a:pt x="16477" y="20389"/>
                  <a:pt x="16558" y="20416"/>
                </a:cubicBezTo>
                <a:cubicBezTo>
                  <a:pt x="16727" y="20470"/>
                  <a:pt x="16897" y="20523"/>
                  <a:pt x="17057" y="20577"/>
                </a:cubicBezTo>
                <a:cubicBezTo>
                  <a:pt x="17138" y="20612"/>
                  <a:pt x="17227" y="20630"/>
                  <a:pt x="17307" y="20657"/>
                </a:cubicBezTo>
                <a:cubicBezTo>
                  <a:pt x="17387" y="20675"/>
                  <a:pt x="17468" y="20702"/>
                  <a:pt x="17557" y="20719"/>
                </a:cubicBezTo>
                <a:cubicBezTo>
                  <a:pt x="17718" y="20764"/>
                  <a:pt x="17878" y="20817"/>
                  <a:pt x="18048" y="20844"/>
                </a:cubicBezTo>
                <a:cubicBezTo>
                  <a:pt x="18039" y="20898"/>
                  <a:pt x="18217" y="20960"/>
                  <a:pt x="18520" y="21041"/>
                </a:cubicBezTo>
                <a:cubicBezTo>
                  <a:pt x="18672" y="21076"/>
                  <a:pt x="18850" y="21103"/>
                  <a:pt x="19056" y="21130"/>
                </a:cubicBezTo>
                <a:cubicBezTo>
                  <a:pt x="19261" y="21165"/>
                  <a:pt x="19484" y="21183"/>
                  <a:pt x="19716" y="21192"/>
                </a:cubicBezTo>
                <a:cubicBezTo>
                  <a:pt x="19832" y="21201"/>
                  <a:pt x="19957" y="21219"/>
                  <a:pt x="20073" y="21219"/>
                </a:cubicBezTo>
                <a:lnTo>
                  <a:pt x="20438" y="21219"/>
                </a:lnTo>
                <a:cubicBezTo>
                  <a:pt x="20563" y="21219"/>
                  <a:pt x="20688" y="21219"/>
                  <a:pt x="20804" y="21210"/>
                </a:cubicBezTo>
                <a:cubicBezTo>
                  <a:pt x="20929" y="21201"/>
                  <a:pt x="21045" y="21201"/>
                  <a:pt x="21170" y="21192"/>
                </a:cubicBezTo>
                <a:cubicBezTo>
                  <a:pt x="21286" y="21183"/>
                  <a:pt x="21402" y="21174"/>
                  <a:pt x="21509" y="21165"/>
                </a:cubicBezTo>
                <a:cubicBezTo>
                  <a:pt x="21625" y="21148"/>
                  <a:pt x="21732" y="21139"/>
                  <a:pt x="21839" y="21130"/>
                </a:cubicBezTo>
                <a:cubicBezTo>
                  <a:pt x="22044" y="21103"/>
                  <a:pt x="22232" y="21076"/>
                  <a:pt x="22392" y="21049"/>
                </a:cubicBezTo>
                <a:cubicBezTo>
                  <a:pt x="22553" y="21032"/>
                  <a:pt x="22713" y="21014"/>
                  <a:pt x="22883" y="20987"/>
                </a:cubicBezTo>
                <a:cubicBezTo>
                  <a:pt x="23043" y="20960"/>
                  <a:pt x="23204" y="20925"/>
                  <a:pt x="23365" y="20898"/>
                </a:cubicBezTo>
                <a:cubicBezTo>
                  <a:pt x="23454" y="20880"/>
                  <a:pt x="23534" y="20862"/>
                  <a:pt x="23614" y="20844"/>
                </a:cubicBezTo>
                <a:cubicBezTo>
                  <a:pt x="23695" y="20826"/>
                  <a:pt x="23775" y="20800"/>
                  <a:pt x="23855" y="20782"/>
                </a:cubicBezTo>
                <a:cubicBezTo>
                  <a:pt x="24016" y="20737"/>
                  <a:pt x="24185" y="20693"/>
                  <a:pt x="24346" y="20639"/>
                </a:cubicBezTo>
                <a:lnTo>
                  <a:pt x="24819" y="20478"/>
                </a:lnTo>
                <a:cubicBezTo>
                  <a:pt x="24899" y="20443"/>
                  <a:pt x="24979" y="20416"/>
                  <a:pt x="25060" y="20389"/>
                </a:cubicBezTo>
                <a:lnTo>
                  <a:pt x="25291" y="20291"/>
                </a:lnTo>
                <a:cubicBezTo>
                  <a:pt x="25443" y="20229"/>
                  <a:pt x="25604" y="20166"/>
                  <a:pt x="25755" y="20095"/>
                </a:cubicBezTo>
                <a:cubicBezTo>
                  <a:pt x="25898" y="20024"/>
                  <a:pt x="26050" y="19952"/>
                  <a:pt x="26193" y="19881"/>
                </a:cubicBezTo>
                <a:cubicBezTo>
                  <a:pt x="26344" y="19809"/>
                  <a:pt x="26487" y="19729"/>
                  <a:pt x="26630" y="19658"/>
                </a:cubicBezTo>
                <a:cubicBezTo>
                  <a:pt x="26763" y="19577"/>
                  <a:pt x="26906" y="19497"/>
                  <a:pt x="27049" y="19426"/>
                </a:cubicBezTo>
                <a:cubicBezTo>
                  <a:pt x="27183" y="19346"/>
                  <a:pt x="27317" y="19265"/>
                  <a:pt x="27441" y="19194"/>
                </a:cubicBezTo>
                <a:cubicBezTo>
                  <a:pt x="27575" y="19114"/>
                  <a:pt x="27700" y="19033"/>
                  <a:pt x="27825" y="18953"/>
                </a:cubicBezTo>
                <a:cubicBezTo>
                  <a:pt x="28075" y="18801"/>
                  <a:pt x="28316" y="18650"/>
                  <a:pt x="28548" y="18498"/>
                </a:cubicBezTo>
                <a:cubicBezTo>
                  <a:pt x="28771" y="18355"/>
                  <a:pt x="28994" y="18221"/>
                  <a:pt x="29199" y="18088"/>
                </a:cubicBezTo>
                <a:lnTo>
                  <a:pt x="29199" y="18088"/>
                </a:lnTo>
                <a:cubicBezTo>
                  <a:pt x="28985" y="18293"/>
                  <a:pt x="28708" y="18489"/>
                  <a:pt x="28423" y="18694"/>
                </a:cubicBezTo>
                <a:cubicBezTo>
                  <a:pt x="28280" y="18792"/>
                  <a:pt x="28128" y="18882"/>
                  <a:pt x="27977" y="18980"/>
                </a:cubicBezTo>
                <a:cubicBezTo>
                  <a:pt x="27825" y="19069"/>
                  <a:pt x="27682" y="19167"/>
                  <a:pt x="27531" y="19238"/>
                </a:cubicBezTo>
                <a:cubicBezTo>
                  <a:pt x="27379" y="19319"/>
                  <a:pt x="27245" y="19399"/>
                  <a:pt x="27111" y="19470"/>
                </a:cubicBezTo>
                <a:cubicBezTo>
                  <a:pt x="26986" y="19542"/>
                  <a:pt x="26862" y="19604"/>
                  <a:pt x="26755" y="19658"/>
                </a:cubicBezTo>
                <a:cubicBezTo>
                  <a:pt x="26549" y="19774"/>
                  <a:pt x="26407" y="19863"/>
                  <a:pt x="26371" y="19916"/>
                </a:cubicBezTo>
                <a:cubicBezTo>
                  <a:pt x="26540" y="19863"/>
                  <a:pt x="26710" y="19792"/>
                  <a:pt x="26879" y="19738"/>
                </a:cubicBezTo>
                <a:cubicBezTo>
                  <a:pt x="27156" y="19613"/>
                  <a:pt x="27459" y="19453"/>
                  <a:pt x="27780" y="19283"/>
                </a:cubicBezTo>
                <a:cubicBezTo>
                  <a:pt x="28102" y="19105"/>
                  <a:pt x="28432" y="18926"/>
                  <a:pt x="28726" y="18721"/>
                </a:cubicBezTo>
                <a:cubicBezTo>
                  <a:pt x="29333" y="18337"/>
                  <a:pt x="29841" y="17909"/>
                  <a:pt x="30073" y="17624"/>
                </a:cubicBezTo>
                <a:lnTo>
                  <a:pt x="30073" y="17624"/>
                </a:lnTo>
                <a:cubicBezTo>
                  <a:pt x="29511" y="17990"/>
                  <a:pt x="29422" y="17954"/>
                  <a:pt x="29217" y="18043"/>
                </a:cubicBezTo>
                <a:cubicBezTo>
                  <a:pt x="29422" y="17874"/>
                  <a:pt x="29529" y="17758"/>
                  <a:pt x="29645" y="17633"/>
                </a:cubicBezTo>
                <a:cubicBezTo>
                  <a:pt x="29707" y="17570"/>
                  <a:pt x="29770" y="17508"/>
                  <a:pt x="29850" y="17436"/>
                </a:cubicBezTo>
                <a:cubicBezTo>
                  <a:pt x="29930" y="17356"/>
                  <a:pt x="30029" y="17276"/>
                  <a:pt x="30145" y="17160"/>
                </a:cubicBezTo>
                <a:cubicBezTo>
                  <a:pt x="30323" y="16999"/>
                  <a:pt x="30510" y="16839"/>
                  <a:pt x="30680" y="16678"/>
                </a:cubicBezTo>
                <a:cubicBezTo>
                  <a:pt x="30849" y="16518"/>
                  <a:pt x="31010" y="16366"/>
                  <a:pt x="31153" y="16241"/>
                </a:cubicBezTo>
                <a:cubicBezTo>
                  <a:pt x="31405" y="15997"/>
                  <a:pt x="31597" y="15835"/>
                  <a:pt x="31657" y="15835"/>
                </a:cubicBezTo>
                <a:cubicBezTo>
                  <a:pt x="31662" y="15835"/>
                  <a:pt x="31667" y="15836"/>
                  <a:pt x="31670" y="15840"/>
                </a:cubicBezTo>
                <a:cubicBezTo>
                  <a:pt x="31492" y="16036"/>
                  <a:pt x="31313" y="16241"/>
                  <a:pt x="31117" y="16428"/>
                </a:cubicBezTo>
                <a:cubicBezTo>
                  <a:pt x="31019" y="16518"/>
                  <a:pt x="30921" y="16616"/>
                  <a:pt x="30823" y="16705"/>
                </a:cubicBezTo>
                <a:cubicBezTo>
                  <a:pt x="30733" y="16794"/>
                  <a:pt x="30635" y="16874"/>
                  <a:pt x="30546" y="16955"/>
                </a:cubicBezTo>
                <a:cubicBezTo>
                  <a:pt x="30540" y="16972"/>
                  <a:pt x="30544" y="16980"/>
                  <a:pt x="30556" y="16980"/>
                </a:cubicBezTo>
                <a:cubicBezTo>
                  <a:pt x="30580" y="16980"/>
                  <a:pt x="30640" y="16946"/>
                  <a:pt x="30724" y="16892"/>
                </a:cubicBezTo>
                <a:cubicBezTo>
                  <a:pt x="30840" y="16803"/>
                  <a:pt x="31001" y="16660"/>
                  <a:pt x="31179" y="16500"/>
                </a:cubicBezTo>
                <a:cubicBezTo>
                  <a:pt x="31358" y="16339"/>
                  <a:pt x="31545" y="16143"/>
                  <a:pt x="31715" y="15982"/>
                </a:cubicBezTo>
                <a:cubicBezTo>
                  <a:pt x="31804" y="15893"/>
                  <a:pt x="31884" y="15813"/>
                  <a:pt x="31947" y="15733"/>
                </a:cubicBezTo>
                <a:cubicBezTo>
                  <a:pt x="32018" y="15661"/>
                  <a:pt x="32080" y="15599"/>
                  <a:pt x="32134" y="15545"/>
                </a:cubicBezTo>
                <a:lnTo>
                  <a:pt x="32134" y="15545"/>
                </a:lnTo>
                <a:cubicBezTo>
                  <a:pt x="32019" y="15627"/>
                  <a:pt x="31950" y="15659"/>
                  <a:pt x="31913" y="15659"/>
                </a:cubicBezTo>
                <a:cubicBezTo>
                  <a:pt x="31811" y="15659"/>
                  <a:pt x="31939" y="15419"/>
                  <a:pt x="31991" y="15269"/>
                </a:cubicBezTo>
                <a:cubicBezTo>
                  <a:pt x="32015" y="15204"/>
                  <a:pt x="32027" y="15154"/>
                  <a:pt x="31996" y="15154"/>
                </a:cubicBezTo>
                <a:cubicBezTo>
                  <a:pt x="31980" y="15154"/>
                  <a:pt x="31953" y="15167"/>
                  <a:pt x="31911" y="15197"/>
                </a:cubicBezTo>
                <a:cubicBezTo>
                  <a:pt x="31786" y="15278"/>
                  <a:pt x="31545" y="15518"/>
                  <a:pt x="31054" y="15973"/>
                </a:cubicBezTo>
                <a:cubicBezTo>
                  <a:pt x="31215" y="15786"/>
                  <a:pt x="31385" y="15608"/>
                  <a:pt x="31536" y="15420"/>
                </a:cubicBezTo>
                <a:cubicBezTo>
                  <a:pt x="31688" y="15233"/>
                  <a:pt x="31848" y="15046"/>
                  <a:pt x="31991" y="14849"/>
                </a:cubicBezTo>
                <a:cubicBezTo>
                  <a:pt x="32044" y="14746"/>
                  <a:pt x="32055" y="14701"/>
                  <a:pt x="32032" y="14701"/>
                </a:cubicBezTo>
                <a:cubicBezTo>
                  <a:pt x="31944" y="14701"/>
                  <a:pt x="31348" y="15383"/>
                  <a:pt x="30751" y="15902"/>
                </a:cubicBezTo>
                <a:cubicBezTo>
                  <a:pt x="30564" y="16063"/>
                  <a:pt x="30376" y="16223"/>
                  <a:pt x="30234" y="16348"/>
                </a:cubicBezTo>
                <a:cubicBezTo>
                  <a:pt x="30100" y="16446"/>
                  <a:pt x="29984" y="16526"/>
                  <a:pt x="29913" y="16571"/>
                </a:cubicBezTo>
                <a:cubicBezTo>
                  <a:pt x="30715" y="15857"/>
                  <a:pt x="31465" y="15055"/>
                  <a:pt x="32125" y="14189"/>
                </a:cubicBezTo>
                <a:lnTo>
                  <a:pt x="33374" y="4180"/>
                </a:lnTo>
                <a:lnTo>
                  <a:pt x="33115" y="4144"/>
                </a:lnTo>
                <a:cubicBezTo>
                  <a:pt x="33115" y="4114"/>
                  <a:pt x="33111" y="4101"/>
                  <a:pt x="33105" y="4101"/>
                </a:cubicBezTo>
                <a:cubicBezTo>
                  <a:pt x="33098" y="4101"/>
                  <a:pt x="33089" y="4116"/>
                  <a:pt x="33080" y="4144"/>
                </a:cubicBezTo>
                <a:lnTo>
                  <a:pt x="21277" y="2672"/>
                </a:lnTo>
                <a:cubicBezTo>
                  <a:pt x="21215" y="2645"/>
                  <a:pt x="21063" y="2610"/>
                  <a:pt x="20786" y="2556"/>
                </a:cubicBezTo>
                <a:cubicBezTo>
                  <a:pt x="20376" y="2512"/>
                  <a:pt x="20171" y="2494"/>
                  <a:pt x="19992" y="2494"/>
                </a:cubicBezTo>
                <a:cubicBezTo>
                  <a:pt x="19885" y="2485"/>
                  <a:pt x="19787" y="2485"/>
                  <a:pt x="19716" y="2485"/>
                </a:cubicBezTo>
                <a:lnTo>
                  <a:pt x="17887" y="2253"/>
                </a:lnTo>
                <a:cubicBezTo>
                  <a:pt x="17575" y="2119"/>
                  <a:pt x="17521" y="1994"/>
                  <a:pt x="16727" y="1896"/>
                </a:cubicBezTo>
                <a:cubicBezTo>
                  <a:pt x="16307" y="1855"/>
                  <a:pt x="16024" y="1839"/>
                  <a:pt x="15837" y="1839"/>
                </a:cubicBezTo>
                <a:cubicBezTo>
                  <a:pt x="15491" y="1839"/>
                  <a:pt x="15467" y="1895"/>
                  <a:pt x="15496" y="1958"/>
                </a:cubicBezTo>
                <a:lnTo>
                  <a:pt x="14845" y="1878"/>
                </a:lnTo>
                <a:cubicBezTo>
                  <a:pt x="13703" y="1584"/>
                  <a:pt x="11054" y="1147"/>
                  <a:pt x="8788" y="852"/>
                </a:cubicBezTo>
                <a:cubicBezTo>
                  <a:pt x="7378" y="727"/>
                  <a:pt x="5897" y="513"/>
                  <a:pt x="4345" y="290"/>
                </a:cubicBezTo>
                <a:cubicBezTo>
                  <a:pt x="3961" y="237"/>
                  <a:pt x="3569" y="183"/>
                  <a:pt x="3167" y="130"/>
                </a:cubicBezTo>
                <a:cubicBezTo>
                  <a:pt x="3060" y="112"/>
                  <a:pt x="2944" y="94"/>
                  <a:pt x="2837" y="85"/>
                </a:cubicBezTo>
                <a:cubicBezTo>
                  <a:pt x="2712" y="67"/>
                  <a:pt x="2579" y="49"/>
                  <a:pt x="2454" y="32"/>
                </a:cubicBezTo>
                <a:lnTo>
                  <a:pt x="2257" y="14"/>
                </a:lnTo>
                <a:lnTo>
                  <a:pt x="2213" y="5"/>
                </a:lnTo>
                <a:cubicBezTo>
                  <a:pt x="2207" y="5"/>
                  <a:pt x="2201" y="1"/>
                  <a:pt x="21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28"/>
          <p:cNvSpPr/>
          <p:nvPr/>
        </p:nvSpPr>
        <p:spPr>
          <a:xfrm rot="10122128">
            <a:off x="1374146" y="4036171"/>
            <a:ext cx="5280979" cy="3357616"/>
          </a:xfrm>
          <a:custGeom>
            <a:avLst/>
            <a:gdLst/>
            <a:ahLst/>
            <a:cxnLst/>
            <a:rect l="l" t="t" r="r" b="b"/>
            <a:pathLst>
              <a:path w="33374" h="21219" extrusionOk="0">
                <a:moveTo>
                  <a:pt x="2195" y="1"/>
                </a:moveTo>
                <a:cubicBezTo>
                  <a:pt x="2192" y="1"/>
                  <a:pt x="2189" y="2"/>
                  <a:pt x="2186" y="5"/>
                </a:cubicBezTo>
                <a:lnTo>
                  <a:pt x="2177" y="23"/>
                </a:lnTo>
                <a:lnTo>
                  <a:pt x="2115" y="103"/>
                </a:lnTo>
                <a:cubicBezTo>
                  <a:pt x="2034" y="210"/>
                  <a:pt x="1954" y="308"/>
                  <a:pt x="1883" y="415"/>
                </a:cubicBezTo>
                <a:lnTo>
                  <a:pt x="1767" y="576"/>
                </a:lnTo>
                <a:cubicBezTo>
                  <a:pt x="1731" y="629"/>
                  <a:pt x="1695" y="692"/>
                  <a:pt x="1669" y="727"/>
                </a:cubicBezTo>
                <a:cubicBezTo>
                  <a:pt x="1606" y="817"/>
                  <a:pt x="1553" y="906"/>
                  <a:pt x="1499" y="995"/>
                </a:cubicBezTo>
                <a:cubicBezTo>
                  <a:pt x="1383" y="1173"/>
                  <a:pt x="1276" y="1361"/>
                  <a:pt x="1178" y="1548"/>
                </a:cubicBezTo>
                <a:cubicBezTo>
                  <a:pt x="982" y="1932"/>
                  <a:pt x="803" y="2324"/>
                  <a:pt x="660" y="2735"/>
                </a:cubicBezTo>
                <a:cubicBezTo>
                  <a:pt x="527" y="3083"/>
                  <a:pt x="384" y="3457"/>
                  <a:pt x="277" y="3859"/>
                </a:cubicBezTo>
                <a:cubicBezTo>
                  <a:pt x="161" y="4269"/>
                  <a:pt x="72" y="4715"/>
                  <a:pt x="36" y="5179"/>
                </a:cubicBezTo>
                <a:cubicBezTo>
                  <a:pt x="0" y="5643"/>
                  <a:pt x="9" y="6125"/>
                  <a:pt x="90" y="6615"/>
                </a:cubicBezTo>
                <a:cubicBezTo>
                  <a:pt x="179" y="7106"/>
                  <a:pt x="330" y="7597"/>
                  <a:pt x="553" y="8052"/>
                </a:cubicBezTo>
                <a:cubicBezTo>
                  <a:pt x="545" y="8052"/>
                  <a:pt x="536" y="8060"/>
                  <a:pt x="518" y="8069"/>
                </a:cubicBezTo>
                <a:cubicBezTo>
                  <a:pt x="549" y="8100"/>
                  <a:pt x="573" y="8125"/>
                  <a:pt x="585" y="8125"/>
                </a:cubicBezTo>
                <a:cubicBezTo>
                  <a:pt x="586" y="8125"/>
                  <a:pt x="588" y="8124"/>
                  <a:pt x="589" y="8123"/>
                </a:cubicBezTo>
                <a:cubicBezTo>
                  <a:pt x="723" y="8471"/>
                  <a:pt x="991" y="8908"/>
                  <a:pt x="1347" y="9309"/>
                </a:cubicBezTo>
                <a:cubicBezTo>
                  <a:pt x="1713" y="9720"/>
                  <a:pt x="2168" y="10094"/>
                  <a:pt x="2623" y="10389"/>
                </a:cubicBezTo>
                <a:cubicBezTo>
                  <a:pt x="3542" y="10987"/>
                  <a:pt x="4434" y="11272"/>
                  <a:pt x="4559" y="11459"/>
                </a:cubicBezTo>
                <a:cubicBezTo>
                  <a:pt x="4675" y="11486"/>
                  <a:pt x="4791" y="11522"/>
                  <a:pt x="4907" y="11549"/>
                </a:cubicBezTo>
                <a:cubicBezTo>
                  <a:pt x="5112" y="11602"/>
                  <a:pt x="5273" y="11647"/>
                  <a:pt x="5389" y="11682"/>
                </a:cubicBezTo>
                <a:cubicBezTo>
                  <a:pt x="5496" y="11718"/>
                  <a:pt x="5567" y="11736"/>
                  <a:pt x="5612" y="11754"/>
                </a:cubicBezTo>
                <a:cubicBezTo>
                  <a:pt x="5692" y="11789"/>
                  <a:pt x="5674" y="11798"/>
                  <a:pt x="5621" y="11798"/>
                </a:cubicBezTo>
                <a:cubicBezTo>
                  <a:pt x="5531" y="11807"/>
                  <a:pt x="5353" y="11798"/>
                  <a:pt x="5799" y="11959"/>
                </a:cubicBezTo>
                <a:cubicBezTo>
                  <a:pt x="6522" y="12164"/>
                  <a:pt x="7307" y="12512"/>
                  <a:pt x="7913" y="12913"/>
                </a:cubicBezTo>
                <a:cubicBezTo>
                  <a:pt x="7985" y="12958"/>
                  <a:pt x="8065" y="13003"/>
                  <a:pt x="8136" y="13056"/>
                </a:cubicBezTo>
                <a:cubicBezTo>
                  <a:pt x="8208" y="13110"/>
                  <a:pt x="8270" y="13154"/>
                  <a:pt x="8342" y="13208"/>
                </a:cubicBezTo>
                <a:cubicBezTo>
                  <a:pt x="8466" y="13306"/>
                  <a:pt x="8600" y="13404"/>
                  <a:pt x="8707" y="13493"/>
                </a:cubicBezTo>
                <a:cubicBezTo>
                  <a:pt x="8823" y="13583"/>
                  <a:pt x="8912" y="13672"/>
                  <a:pt x="9011" y="13743"/>
                </a:cubicBezTo>
                <a:cubicBezTo>
                  <a:pt x="9100" y="13823"/>
                  <a:pt x="9189" y="13886"/>
                  <a:pt x="9269" y="13939"/>
                </a:cubicBezTo>
                <a:cubicBezTo>
                  <a:pt x="9288" y="13974"/>
                  <a:pt x="9288" y="13982"/>
                  <a:pt x="9283" y="13982"/>
                </a:cubicBezTo>
                <a:cubicBezTo>
                  <a:pt x="9279" y="13982"/>
                  <a:pt x="9271" y="13977"/>
                  <a:pt x="9267" y="13977"/>
                </a:cubicBezTo>
                <a:cubicBezTo>
                  <a:pt x="9263" y="13977"/>
                  <a:pt x="9265" y="13985"/>
                  <a:pt x="9287" y="14020"/>
                </a:cubicBezTo>
                <a:cubicBezTo>
                  <a:pt x="9341" y="14091"/>
                  <a:pt x="9403" y="14162"/>
                  <a:pt x="9457" y="14234"/>
                </a:cubicBezTo>
                <a:cubicBezTo>
                  <a:pt x="9519" y="14314"/>
                  <a:pt x="9573" y="14385"/>
                  <a:pt x="9626" y="14475"/>
                </a:cubicBezTo>
                <a:cubicBezTo>
                  <a:pt x="9742" y="14626"/>
                  <a:pt x="9849" y="14796"/>
                  <a:pt x="9956" y="14965"/>
                </a:cubicBezTo>
                <a:cubicBezTo>
                  <a:pt x="10015" y="14995"/>
                  <a:pt x="10113" y="15086"/>
                  <a:pt x="10157" y="15086"/>
                </a:cubicBezTo>
                <a:cubicBezTo>
                  <a:pt x="10180" y="15086"/>
                  <a:pt x="10189" y="15062"/>
                  <a:pt x="10170" y="14992"/>
                </a:cubicBezTo>
                <a:lnTo>
                  <a:pt x="10170" y="14992"/>
                </a:lnTo>
                <a:cubicBezTo>
                  <a:pt x="10313" y="15242"/>
                  <a:pt x="10483" y="15438"/>
                  <a:pt x="10679" y="15822"/>
                </a:cubicBezTo>
                <a:cubicBezTo>
                  <a:pt x="10917" y="16221"/>
                  <a:pt x="10957" y="16310"/>
                  <a:pt x="10923" y="16310"/>
                </a:cubicBezTo>
                <a:cubicBezTo>
                  <a:pt x="10918" y="16310"/>
                  <a:pt x="10911" y="16307"/>
                  <a:pt x="10902" y="16303"/>
                </a:cubicBezTo>
                <a:cubicBezTo>
                  <a:pt x="10872" y="16289"/>
                  <a:pt x="10823" y="16249"/>
                  <a:pt x="10801" y="16249"/>
                </a:cubicBezTo>
                <a:cubicBezTo>
                  <a:pt x="10783" y="16249"/>
                  <a:pt x="10782" y="16274"/>
                  <a:pt x="10822" y="16357"/>
                </a:cubicBezTo>
                <a:cubicBezTo>
                  <a:pt x="11018" y="16651"/>
                  <a:pt x="11241" y="16946"/>
                  <a:pt x="11508" y="17222"/>
                </a:cubicBezTo>
                <a:cubicBezTo>
                  <a:pt x="11571" y="17294"/>
                  <a:pt x="11633" y="17365"/>
                  <a:pt x="11705" y="17428"/>
                </a:cubicBezTo>
                <a:cubicBezTo>
                  <a:pt x="11740" y="17463"/>
                  <a:pt x="11776" y="17499"/>
                  <a:pt x="11812" y="17526"/>
                </a:cubicBezTo>
                <a:lnTo>
                  <a:pt x="11910" y="17615"/>
                </a:lnTo>
                <a:cubicBezTo>
                  <a:pt x="12044" y="17731"/>
                  <a:pt x="12186" y="17856"/>
                  <a:pt x="12320" y="17972"/>
                </a:cubicBezTo>
                <a:lnTo>
                  <a:pt x="12427" y="18061"/>
                </a:lnTo>
                <a:lnTo>
                  <a:pt x="12534" y="18141"/>
                </a:lnTo>
                <a:lnTo>
                  <a:pt x="12748" y="18311"/>
                </a:lnTo>
                <a:lnTo>
                  <a:pt x="12963" y="18480"/>
                </a:lnTo>
                <a:lnTo>
                  <a:pt x="13070" y="18569"/>
                </a:lnTo>
                <a:lnTo>
                  <a:pt x="13186" y="18641"/>
                </a:lnTo>
                <a:lnTo>
                  <a:pt x="13641" y="18953"/>
                </a:lnTo>
                <a:cubicBezTo>
                  <a:pt x="13712" y="19015"/>
                  <a:pt x="13792" y="19060"/>
                  <a:pt x="13873" y="19105"/>
                </a:cubicBezTo>
                <a:lnTo>
                  <a:pt x="14113" y="19247"/>
                </a:lnTo>
                <a:cubicBezTo>
                  <a:pt x="14417" y="19453"/>
                  <a:pt x="14747" y="19613"/>
                  <a:pt x="15068" y="19783"/>
                </a:cubicBezTo>
                <a:cubicBezTo>
                  <a:pt x="15237" y="19863"/>
                  <a:pt x="15398" y="19934"/>
                  <a:pt x="15568" y="20015"/>
                </a:cubicBezTo>
                <a:cubicBezTo>
                  <a:pt x="15648" y="20050"/>
                  <a:pt x="15728" y="20095"/>
                  <a:pt x="15808" y="20122"/>
                </a:cubicBezTo>
                <a:cubicBezTo>
                  <a:pt x="15898" y="20157"/>
                  <a:pt x="15978" y="20193"/>
                  <a:pt x="16058" y="20220"/>
                </a:cubicBezTo>
                <a:cubicBezTo>
                  <a:pt x="16147" y="20255"/>
                  <a:pt x="16228" y="20291"/>
                  <a:pt x="16308" y="20318"/>
                </a:cubicBezTo>
                <a:cubicBezTo>
                  <a:pt x="16388" y="20354"/>
                  <a:pt x="16477" y="20389"/>
                  <a:pt x="16558" y="20416"/>
                </a:cubicBezTo>
                <a:cubicBezTo>
                  <a:pt x="16727" y="20470"/>
                  <a:pt x="16897" y="20523"/>
                  <a:pt x="17057" y="20577"/>
                </a:cubicBezTo>
                <a:cubicBezTo>
                  <a:pt x="17138" y="20612"/>
                  <a:pt x="17227" y="20630"/>
                  <a:pt x="17307" y="20657"/>
                </a:cubicBezTo>
                <a:cubicBezTo>
                  <a:pt x="17387" y="20675"/>
                  <a:pt x="17468" y="20702"/>
                  <a:pt x="17557" y="20719"/>
                </a:cubicBezTo>
                <a:cubicBezTo>
                  <a:pt x="17718" y="20764"/>
                  <a:pt x="17878" y="20817"/>
                  <a:pt x="18048" y="20844"/>
                </a:cubicBezTo>
                <a:cubicBezTo>
                  <a:pt x="18039" y="20898"/>
                  <a:pt x="18217" y="20960"/>
                  <a:pt x="18520" y="21041"/>
                </a:cubicBezTo>
                <a:cubicBezTo>
                  <a:pt x="18672" y="21076"/>
                  <a:pt x="18850" y="21103"/>
                  <a:pt x="19056" y="21130"/>
                </a:cubicBezTo>
                <a:cubicBezTo>
                  <a:pt x="19261" y="21165"/>
                  <a:pt x="19484" y="21183"/>
                  <a:pt x="19716" y="21192"/>
                </a:cubicBezTo>
                <a:cubicBezTo>
                  <a:pt x="19832" y="21201"/>
                  <a:pt x="19957" y="21219"/>
                  <a:pt x="20073" y="21219"/>
                </a:cubicBezTo>
                <a:lnTo>
                  <a:pt x="20438" y="21219"/>
                </a:lnTo>
                <a:cubicBezTo>
                  <a:pt x="20563" y="21219"/>
                  <a:pt x="20688" y="21219"/>
                  <a:pt x="20804" y="21210"/>
                </a:cubicBezTo>
                <a:cubicBezTo>
                  <a:pt x="20929" y="21201"/>
                  <a:pt x="21045" y="21201"/>
                  <a:pt x="21170" y="21192"/>
                </a:cubicBezTo>
                <a:cubicBezTo>
                  <a:pt x="21286" y="21183"/>
                  <a:pt x="21402" y="21174"/>
                  <a:pt x="21509" y="21165"/>
                </a:cubicBezTo>
                <a:cubicBezTo>
                  <a:pt x="21625" y="21148"/>
                  <a:pt x="21732" y="21139"/>
                  <a:pt x="21839" y="21130"/>
                </a:cubicBezTo>
                <a:cubicBezTo>
                  <a:pt x="22044" y="21103"/>
                  <a:pt x="22232" y="21076"/>
                  <a:pt x="22392" y="21049"/>
                </a:cubicBezTo>
                <a:cubicBezTo>
                  <a:pt x="22553" y="21032"/>
                  <a:pt x="22713" y="21014"/>
                  <a:pt x="22883" y="20987"/>
                </a:cubicBezTo>
                <a:cubicBezTo>
                  <a:pt x="23043" y="20960"/>
                  <a:pt x="23204" y="20925"/>
                  <a:pt x="23365" y="20898"/>
                </a:cubicBezTo>
                <a:cubicBezTo>
                  <a:pt x="23454" y="20880"/>
                  <a:pt x="23534" y="20862"/>
                  <a:pt x="23614" y="20844"/>
                </a:cubicBezTo>
                <a:cubicBezTo>
                  <a:pt x="23695" y="20826"/>
                  <a:pt x="23775" y="20800"/>
                  <a:pt x="23855" y="20782"/>
                </a:cubicBezTo>
                <a:cubicBezTo>
                  <a:pt x="24016" y="20737"/>
                  <a:pt x="24185" y="20693"/>
                  <a:pt x="24346" y="20639"/>
                </a:cubicBezTo>
                <a:lnTo>
                  <a:pt x="24819" y="20478"/>
                </a:lnTo>
                <a:cubicBezTo>
                  <a:pt x="24899" y="20443"/>
                  <a:pt x="24979" y="20416"/>
                  <a:pt x="25060" y="20389"/>
                </a:cubicBezTo>
                <a:lnTo>
                  <a:pt x="25291" y="20291"/>
                </a:lnTo>
                <a:cubicBezTo>
                  <a:pt x="25443" y="20229"/>
                  <a:pt x="25604" y="20166"/>
                  <a:pt x="25755" y="20095"/>
                </a:cubicBezTo>
                <a:cubicBezTo>
                  <a:pt x="25898" y="20024"/>
                  <a:pt x="26050" y="19952"/>
                  <a:pt x="26193" y="19881"/>
                </a:cubicBezTo>
                <a:cubicBezTo>
                  <a:pt x="26344" y="19809"/>
                  <a:pt x="26487" y="19729"/>
                  <a:pt x="26630" y="19658"/>
                </a:cubicBezTo>
                <a:cubicBezTo>
                  <a:pt x="26763" y="19577"/>
                  <a:pt x="26906" y="19497"/>
                  <a:pt x="27049" y="19426"/>
                </a:cubicBezTo>
                <a:cubicBezTo>
                  <a:pt x="27183" y="19346"/>
                  <a:pt x="27317" y="19265"/>
                  <a:pt x="27441" y="19194"/>
                </a:cubicBezTo>
                <a:cubicBezTo>
                  <a:pt x="27575" y="19114"/>
                  <a:pt x="27700" y="19033"/>
                  <a:pt x="27825" y="18953"/>
                </a:cubicBezTo>
                <a:cubicBezTo>
                  <a:pt x="28075" y="18801"/>
                  <a:pt x="28316" y="18650"/>
                  <a:pt x="28548" y="18498"/>
                </a:cubicBezTo>
                <a:cubicBezTo>
                  <a:pt x="28771" y="18355"/>
                  <a:pt x="28994" y="18221"/>
                  <a:pt x="29199" y="18088"/>
                </a:cubicBezTo>
                <a:lnTo>
                  <a:pt x="29199" y="18088"/>
                </a:lnTo>
                <a:cubicBezTo>
                  <a:pt x="28985" y="18293"/>
                  <a:pt x="28708" y="18489"/>
                  <a:pt x="28423" y="18694"/>
                </a:cubicBezTo>
                <a:cubicBezTo>
                  <a:pt x="28280" y="18792"/>
                  <a:pt x="28128" y="18882"/>
                  <a:pt x="27977" y="18980"/>
                </a:cubicBezTo>
                <a:cubicBezTo>
                  <a:pt x="27825" y="19069"/>
                  <a:pt x="27682" y="19167"/>
                  <a:pt x="27531" y="19238"/>
                </a:cubicBezTo>
                <a:cubicBezTo>
                  <a:pt x="27379" y="19319"/>
                  <a:pt x="27245" y="19399"/>
                  <a:pt x="27111" y="19470"/>
                </a:cubicBezTo>
                <a:cubicBezTo>
                  <a:pt x="26986" y="19542"/>
                  <a:pt x="26862" y="19604"/>
                  <a:pt x="26755" y="19658"/>
                </a:cubicBezTo>
                <a:cubicBezTo>
                  <a:pt x="26549" y="19774"/>
                  <a:pt x="26407" y="19863"/>
                  <a:pt x="26371" y="19916"/>
                </a:cubicBezTo>
                <a:cubicBezTo>
                  <a:pt x="26540" y="19863"/>
                  <a:pt x="26710" y="19792"/>
                  <a:pt x="26879" y="19738"/>
                </a:cubicBezTo>
                <a:cubicBezTo>
                  <a:pt x="27156" y="19613"/>
                  <a:pt x="27459" y="19453"/>
                  <a:pt x="27780" y="19283"/>
                </a:cubicBezTo>
                <a:cubicBezTo>
                  <a:pt x="28102" y="19105"/>
                  <a:pt x="28432" y="18926"/>
                  <a:pt x="28726" y="18721"/>
                </a:cubicBezTo>
                <a:cubicBezTo>
                  <a:pt x="29333" y="18337"/>
                  <a:pt x="29841" y="17909"/>
                  <a:pt x="30073" y="17624"/>
                </a:cubicBezTo>
                <a:lnTo>
                  <a:pt x="30073" y="17624"/>
                </a:lnTo>
                <a:cubicBezTo>
                  <a:pt x="29511" y="17990"/>
                  <a:pt x="29422" y="17954"/>
                  <a:pt x="29217" y="18043"/>
                </a:cubicBezTo>
                <a:cubicBezTo>
                  <a:pt x="29422" y="17874"/>
                  <a:pt x="29529" y="17758"/>
                  <a:pt x="29645" y="17633"/>
                </a:cubicBezTo>
                <a:cubicBezTo>
                  <a:pt x="29707" y="17570"/>
                  <a:pt x="29770" y="17508"/>
                  <a:pt x="29850" y="17436"/>
                </a:cubicBezTo>
                <a:cubicBezTo>
                  <a:pt x="29930" y="17356"/>
                  <a:pt x="30029" y="17276"/>
                  <a:pt x="30145" y="17160"/>
                </a:cubicBezTo>
                <a:cubicBezTo>
                  <a:pt x="30323" y="16999"/>
                  <a:pt x="30510" y="16839"/>
                  <a:pt x="30680" y="16678"/>
                </a:cubicBezTo>
                <a:cubicBezTo>
                  <a:pt x="30849" y="16518"/>
                  <a:pt x="31010" y="16366"/>
                  <a:pt x="31153" y="16241"/>
                </a:cubicBezTo>
                <a:cubicBezTo>
                  <a:pt x="31405" y="15997"/>
                  <a:pt x="31597" y="15835"/>
                  <a:pt x="31657" y="15835"/>
                </a:cubicBezTo>
                <a:cubicBezTo>
                  <a:pt x="31662" y="15835"/>
                  <a:pt x="31667" y="15836"/>
                  <a:pt x="31670" y="15840"/>
                </a:cubicBezTo>
                <a:cubicBezTo>
                  <a:pt x="31492" y="16036"/>
                  <a:pt x="31313" y="16241"/>
                  <a:pt x="31117" y="16428"/>
                </a:cubicBezTo>
                <a:cubicBezTo>
                  <a:pt x="31019" y="16518"/>
                  <a:pt x="30921" y="16616"/>
                  <a:pt x="30823" y="16705"/>
                </a:cubicBezTo>
                <a:cubicBezTo>
                  <a:pt x="30733" y="16794"/>
                  <a:pt x="30635" y="16874"/>
                  <a:pt x="30546" y="16955"/>
                </a:cubicBezTo>
                <a:cubicBezTo>
                  <a:pt x="30540" y="16972"/>
                  <a:pt x="30544" y="16980"/>
                  <a:pt x="30556" y="16980"/>
                </a:cubicBezTo>
                <a:cubicBezTo>
                  <a:pt x="30580" y="16980"/>
                  <a:pt x="30640" y="16946"/>
                  <a:pt x="30724" y="16892"/>
                </a:cubicBezTo>
                <a:cubicBezTo>
                  <a:pt x="30840" y="16803"/>
                  <a:pt x="31001" y="16660"/>
                  <a:pt x="31179" y="16500"/>
                </a:cubicBezTo>
                <a:cubicBezTo>
                  <a:pt x="31358" y="16339"/>
                  <a:pt x="31545" y="16143"/>
                  <a:pt x="31715" y="15982"/>
                </a:cubicBezTo>
                <a:cubicBezTo>
                  <a:pt x="31804" y="15893"/>
                  <a:pt x="31884" y="15813"/>
                  <a:pt x="31947" y="15733"/>
                </a:cubicBezTo>
                <a:cubicBezTo>
                  <a:pt x="32018" y="15661"/>
                  <a:pt x="32080" y="15599"/>
                  <a:pt x="32134" y="15545"/>
                </a:cubicBezTo>
                <a:lnTo>
                  <a:pt x="32134" y="15545"/>
                </a:lnTo>
                <a:cubicBezTo>
                  <a:pt x="32019" y="15627"/>
                  <a:pt x="31950" y="15659"/>
                  <a:pt x="31913" y="15659"/>
                </a:cubicBezTo>
                <a:cubicBezTo>
                  <a:pt x="31811" y="15659"/>
                  <a:pt x="31939" y="15419"/>
                  <a:pt x="31991" y="15269"/>
                </a:cubicBezTo>
                <a:cubicBezTo>
                  <a:pt x="32015" y="15204"/>
                  <a:pt x="32027" y="15154"/>
                  <a:pt x="31996" y="15154"/>
                </a:cubicBezTo>
                <a:cubicBezTo>
                  <a:pt x="31980" y="15154"/>
                  <a:pt x="31953" y="15167"/>
                  <a:pt x="31911" y="15197"/>
                </a:cubicBezTo>
                <a:cubicBezTo>
                  <a:pt x="31786" y="15278"/>
                  <a:pt x="31545" y="15518"/>
                  <a:pt x="31054" y="15973"/>
                </a:cubicBezTo>
                <a:cubicBezTo>
                  <a:pt x="31215" y="15786"/>
                  <a:pt x="31385" y="15608"/>
                  <a:pt x="31536" y="15420"/>
                </a:cubicBezTo>
                <a:cubicBezTo>
                  <a:pt x="31688" y="15233"/>
                  <a:pt x="31848" y="15046"/>
                  <a:pt x="31991" y="14849"/>
                </a:cubicBezTo>
                <a:cubicBezTo>
                  <a:pt x="32044" y="14746"/>
                  <a:pt x="32055" y="14701"/>
                  <a:pt x="32032" y="14701"/>
                </a:cubicBezTo>
                <a:cubicBezTo>
                  <a:pt x="31944" y="14701"/>
                  <a:pt x="31348" y="15383"/>
                  <a:pt x="30751" y="15902"/>
                </a:cubicBezTo>
                <a:cubicBezTo>
                  <a:pt x="30564" y="16063"/>
                  <a:pt x="30376" y="16223"/>
                  <a:pt x="30234" y="16348"/>
                </a:cubicBezTo>
                <a:cubicBezTo>
                  <a:pt x="30100" y="16446"/>
                  <a:pt x="29984" y="16526"/>
                  <a:pt x="29913" y="16571"/>
                </a:cubicBezTo>
                <a:cubicBezTo>
                  <a:pt x="30715" y="15857"/>
                  <a:pt x="31465" y="15055"/>
                  <a:pt x="32125" y="14189"/>
                </a:cubicBezTo>
                <a:lnTo>
                  <a:pt x="33374" y="4180"/>
                </a:lnTo>
                <a:lnTo>
                  <a:pt x="33115" y="4144"/>
                </a:lnTo>
                <a:cubicBezTo>
                  <a:pt x="33115" y="4114"/>
                  <a:pt x="33111" y="4101"/>
                  <a:pt x="33105" y="4101"/>
                </a:cubicBezTo>
                <a:cubicBezTo>
                  <a:pt x="33098" y="4101"/>
                  <a:pt x="33089" y="4116"/>
                  <a:pt x="33080" y="4144"/>
                </a:cubicBezTo>
                <a:lnTo>
                  <a:pt x="21277" y="2672"/>
                </a:lnTo>
                <a:cubicBezTo>
                  <a:pt x="21215" y="2645"/>
                  <a:pt x="21063" y="2610"/>
                  <a:pt x="20786" y="2556"/>
                </a:cubicBezTo>
                <a:cubicBezTo>
                  <a:pt x="20376" y="2512"/>
                  <a:pt x="20171" y="2494"/>
                  <a:pt x="19992" y="2494"/>
                </a:cubicBezTo>
                <a:cubicBezTo>
                  <a:pt x="19885" y="2485"/>
                  <a:pt x="19787" y="2485"/>
                  <a:pt x="19716" y="2485"/>
                </a:cubicBezTo>
                <a:lnTo>
                  <a:pt x="17887" y="2253"/>
                </a:lnTo>
                <a:cubicBezTo>
                  <a:pt x="17575" y="2119"/>
                  <a:pt x="17521" y="1994"/>
                  <a:pt x="16727" y="1896"/>
                </a:cubicBezTo>
                <a:cubicBezTo>
                  <a:pt x="16307" y="1855"/>
                  <a:pt x="16024" y="1839"/>
                  <a:pt x="15837" y="1839"/>
                </a:cubicBezTo>
                <a:cubicBezTo>
                  <a:pt x="15491" y="1839"/>
                  <a:pt x="15467" y="1895"/>
                  <a:pt x="15496" y="1958"/>
                </a:cubicBezTo>
                <a:lnTo>
                  <a:pt x="14845" y="1878"/>
                </a:lnTo>
                <a:cubicBezTo>
                  <a:pt x="13703" y="1584"/>
                  <a:pt x="11054" y="1147"/>
                  <a:pt x="8788" y="852"/>
                </a:cubicBezTo>
                <a:cubicBezTo>
                  <a:pt x="7378" y="727"/>
                  <a:pt x="5897" y="513"/>
                  <a:pt x="4345" y="290"/>
                </a:cubicBezTo>
                <a:cubicBezTo>
                  <a:pt x="3961" y="237"/>
                  <a:pt x="3569" y="183"/>
                  <a:pt x="3167" y="130"/>
                </a:cubicBezTo>
                <a:cubicBezTo>
                  <a:pt x="3060" y="112"/>
                  <a:pt x="2944" y="94"/>
                  <a:pt x="2837" y="85"/>
                </a:cubicBezTo>
                <a:cubicBezTo>
                  <a:pt x="2712" y="67"/>
                  <a:pt x="2579" y="49"/>
                  <a:pt x="2454" y="32"/>
                </a:cubicBezTo>
                <a:lnTo>
                  <a:pt x="2257" y="14"/>
                </a:lnTo>
                <a:lnTo>
                  <a:pt x="2213" y="5"/>
                </a:lnTo>
                <a:cubicBezTo>
                  <a:pt x="2207" y="5"/>
                  <a:pt x="2201" y="1"/>
                  <a:pt x="21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3" name="Google Shape;2353;p28"/>
          <p:cNvGrpSpPr/>
          <p:nvPr/>
        </p:nvGrpSpPr>
        <p:grpSpPr>
          <a:xfrm rot="4351744" flipH="1">
            <a:off x="2594126" y="3742714"/>
            <a:ext cx="2175936" cy="2419265"/>
            <a:chOff x="3047673" y="3054396"/>
            <a:chExt cx="2176094" cy="2419441"/>
          </a:xfrm>
        </p:grpSpPr>
        <p:sp>
          <p:nvSpPr>
            <p:cNvPr id="2354" name="Google Shape;2354;p28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2355" name="Google Shape;2355;p28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6" name="Google Shape;2356;p28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2357" name="Google Shape;2357;p28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28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28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28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28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28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28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4" name="Google Shape;2364;p28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8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6" name="Google Shape;2366;p28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2367" name="Google Shape;2367;p28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28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28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28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28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28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28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4" name="Google Shape;2374;p28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2375" name="Google Shape;2375;p28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76" name="Google Shape;2376;p28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2377" name="Google Shape;2377;p28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2378;p28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2379;p28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2380;p28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2381;p28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2382;p28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2383;p28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384" name="Google Shape;2384;p28"/>
          <p:cNvGrpSpPr/>
          <p:nvPr/>
        </p:nvGrpSpPr>
        <p:grpSpPr>
          <a:xfrm rot="-9024080" flipH="1">
            <a:off x="-415501" y="-1064186"/>
            <a:ext cx="1914298" cy="2128369"/>
            <a:chOff x="3047673" y="3054396"/>
            <a:chExt cx="2176094" cy="2419441"/>
          </a:xfrm>
        </p:grpSpPr>
        <p:sp>
          <p:nvSpPr>
            <p:cNvPr id="2385" name="Google Shape;2385;p28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2386" name="Google Shape;2386;p28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7" name="Google Shape;2387;p28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2388" name="Google Shape;2388;p28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28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28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28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28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28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28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5" name="Google Shape;2395;p28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8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7" name="Google Shape;2397;p28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2398" name="Google Shape;2398;p28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28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28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28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28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28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28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5" name="Google Shape;2405;p28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2406" name="Google Shape;2406;p28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07" name="Google Shape;2407;p28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2408" name="Google Shape;2408;p28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28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28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28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28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28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28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415" name="Google Shape;2415;p28"/>
          <p:cNvGrpSpPr/>
          <p:nvPr/>
        </p:nvGrpSpPr>
        <p:grpSpPr>
          <a:xfrm rot="-5400000" flipH="1">
            <a:off x="5490150" y="-1481940"/>
            <a:ext cx="1914310" cy="2128383"/>
            <a:chOff x="3047673" y="3054396"/>
            <a:chExt cx="2176094" cy="2419441"/>
          </a:xfrm>
        </p:grpSpPr>
        <p:sp>
          <p:nvSpPr>
            <p:cNvPr id="2416" name="Google Shape;2416;p28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2417" name="Google Shape;2417;p28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8" name="Google Shape;2418;p28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2419" name="Google Shape;2419;p28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8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8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8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28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28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28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6" name="Google Shape;2426;p28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8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8" name="Google Shape;2428;p28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2429" name="Google Shape;2429;p28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28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28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28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28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28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28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6" name="Google Shape;2436;p28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2437" name="Google Shape;2437;p28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38" name="Google Shape;2438;p28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2439" name="Google Shape;2439;p28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0" name="Google Shape;2440;p28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1" name="Google Shape;2441;p28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28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28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28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28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SemiBold"/>
              <a:buNone/>
              <a:defRPr sz="3000">
                <a:solidFill>
                  <a:schemeClr val="l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SemiBold"/>
              <a:buNone/>
              <a:defRPr sz="3000">
                <a:solidFill>
                  <a:schemeClr val="l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SemiBold"/>
              <a:buNone/>
              <a:defRPr sz="3000">
                <a:solidFill>
                  <a:schemeClr val="l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SemiBold"/>
              <a:buNone/>
              <a:defRPr sz="3000">
                <a:solidFill>
                  <a:schemeClr val="l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SemiBold"/>
              <a:buNone/>
              <a:defRPr sz="3000">
                <a:solidFill>
                  <a:schemeClr val="l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SemiBold"/>
              <a:buNone/>
              <a:defRPr sz="3000">
                <a:solidFill>
                  <a:schemeClr val="l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SemiBold"/>
              <a:buNone/>
              <a:defRPr sz="3000">
                <a:solidFill>
                  <a:schemeClr val="l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SemiBold"/>
              <a:buNone/>
              <a:defRPr sz="3000">
                <a:solidFill>
                  <a:schemeClr val="l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SemiBold"/>
              <a:buNone/>
              <a:defRPr sz="3000">
                <a:solidFill>
                  <a:schemeClr val="l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3" r:id="rId8"/>
    <p:sldLayoutId id="2147483674" r:id="rId9"/>
    <p:sldLayoutId id="2147483675" r:id="rId10"/>
    <p:sldLayoutId id="2147483676" r:id="rId11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sabinasirinova.github.io/CoffeeShop-Have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9" name="Google Shape;2649;p34"/>
          <p:cNvGrpSpPr/>
          <p:nvPr/>
        </p:nvGrpSpPr>
        <p:grpSpPr>
          <a:xfrm rot="1124905" flipH="1">
            <a:off x="-412995" y="2147467"/>
            <a:ext cx="2176005" cy="2419342"/>
            <a:chOff x="3047673" y="3054396"/>
            <a:chExt cx="2176094" cy="2419441"/>
          </a:xfrm>
        </p:grpSpPr>
        <p:sp>
          <p:nvSpPr>
            <p:cNvPr id="2650" name="Google Shape;2650;p34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2651" name="Google Shape;2651;p34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2" name="Google Shape;2652;p34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2653" name="Google Shape;2653;p34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34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34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34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34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34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34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0" name="Google Shape;2660;p34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4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2" name="Google Shape;2662;p34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2663" name="Google Shape;2663;p34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34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34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34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4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34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34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0" name="Google Shape;2670;p34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2671" name="Google Shape;2671;p34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72" name="Google Shape;2672;p34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2673" name="Google Shape;2673;p34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4" name="Google Shape;2674;p34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5" name="Google Shape;2675;p34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6" name="Google Shape;2676;p34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7" name="Google Shape;2677;p34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8" name="Google Shape;2678;p34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9" name="Google Shape;2679;p34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680" name="Google Shape;2680;p34"/>
          <p:cNvGrpSpPr/>
          <p:nvPr/>
        </p:nvGrpSpPr>
        <p:grpSpPr>
          <a:xfrm flipH="1">
            <a:off x="6074167" y="3004224"/>
            <a:ext cx="2046720" cy="1924303"/>
            <a:chOff x="-353633" y="2738749"/>
            <a:chExt cx="2046720" cy="1924303"/>
          </a:xfrm>
        </p:grpSpPr>
        <p:grpSp>
          <p:nvGrpSpPr>
            <p:cNvPr id="2681" name="Google Shape;2681;p34"/>
            <p:cNvGrpSpPr/>
            <p:nvPr/>
          </p:nvGrpSpPr>
          <p:grpSpPr>
            <a:xfrm rot="8581687" flipH="1">
              <a:off x="1258422" y="3063051"/>
              <a:ext cx="358089" cy="256812"/>
              <a:chOff x="2541648" y="2140929"/>
              <a:chExt cx="358103" cy="256822"/>
            </a:xfrm>
          </p:grpSpPr>
          <p:sp>
            <p:nvSpPr>
              <p:cNvPr id="2682" name="Google Shape;2682;p34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34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4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5" name="Google Shape;2685;p34"/>
            <p:cNvGrpSpPr/>
            <p:nvPr/>
          </p:nvGrpSpPr>
          <p:grpSpPr>
            <a:xfrm rot="-7534698" flipH="1">
              <a:off x="1093877" y="3185780"/>
              <a:ext cx="358094" cy="256815"/>
              <a:chOff x="2541648" y="2140929"/>
              <a:chExt cx="358103" cy="256822"/>
            </a:xfrm>
          </p:grpSpPr>
          <p:sp>
            <p:nvSpPr>
              <p:cNvPr id="2686" name="Google Shape;2686;p34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4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4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9" name="Google Shape;2689;p34"/>
            <p:cNvGrpSpPr/>
            <p:nvPr/>
          </p:nvGrpSpPr>
          <p:grpSpPr>
            <a:xfrm rot="8555422" flipH="1">
              <a:off x="1004130" y="3263136"/>
              <a:ext cx="358097" cy="256818"/>
              <a:chOff x="2541648" y="2140929"/>
              <a:chExt cx="358103" cy="256822"/>
            </a:xfrm>
          </p:grpSpPr>
          <p:sp>
            <p:nvSpPr>
              <p:cNvPr id="2690" name="Google Shape;2690;p34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4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4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34"/>
            <p:cNvGrpSpPr/>
            <p:nvPr/>
          </p:nvGrpSpPr>
          <p:grpSpPr>
            <a:xfrm rot="8555422" flipH="1">
              <a:off x="1067817" y="2988536"/>
              <a:ext cx="358097" cy="256818"/>
              <a:chOff x="2541648" y="2140929"/>
              <a:chExt cx="358103" cy="256822"/>
            </a:xfrm>
          </p:grpSpPr>
          <p:sp>
            <p:nvSpPr>
              <p:cNvPr id="2694" name="Google Shape;2694;p34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4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4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7" name="Google Shape;2697;p34"/>
            <p:cNvGrpSpPr/>
            <p:nvPr/>
          </p:nvGrpSpPr>
          <p:grpSpPr>
            <a:xfrm rot="-8581687">
              <a:off x="211724" y="2895626"/>
              <a:ext cx="358089" cy="256812"/>
              <a:chOff x="2541648" y="2140929"/>
              <a:chExt cx="358103" cy="256822"/>
            </a:xfrm>
          </p:grpSpPr>
          <p:sp>
            <p:nvSpPr>
              <p:cNvPr id="2698" name="Google Shape;2698;p34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4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4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1" name="Google Shape;2701;p34"/>
            <p:cNvGrpSpPr/>
            <p:nvPr/>
          </p:nvGrpSpPr>
          <p:grpSpPr>
            <a:xfrm rot="7534698">
              <a:off x="376264" y="3018355"/>
              <a:ext cx="358094" cy="256815"/>
              <a:chOff x="2541648" y="2140929"/>
              <a:chExt cx="358103" cy="256822"/>
            </a:xfrm>
          </p:grpSpPr>
          <p:sp>
            <p:nvSpPr>
              <p:cNvPr id="2702" name="Google Shape;2702;p34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4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34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5" name="Google Shape;2705;p34"/>
            <p:cNvGrpSpPr/>
            <p:nvPr/>
          </p:nvGrpSpPr>
          <p:grpSpPr>
            <a:xfrm rot="-8555422">
              <a:off x="466008" y="3095711"/>
              <a:ext cx="358097" cy="256818"/>
              <a:chOff x="2541648" y="2140929"/>
              <a:chExt cx="358103" cy="256822"/>
            </a:xfrm>
          </p:grpSpPr>
          <p:sp>
            <p:nvSpPr>
              <p:cNvPr id="2706" name="Google Shape;2706;p34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34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34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9" name="Google Shape;2709;p34"/>
            <p:cNvSpPr/>
            <p:nvPr/>
          </p:nvSpPr>
          <p:spPr>
            <a:xfrm>
              <a:off x="-332818" y="2841077"/>
              <a:ext cx="2025904" cy="1821975"/>
            </a:xfrm>
            <a:custGeom>
              <a:avLst/>
              <a:gdLst/>
              <a:ahLst/>
              <a:cxnLst/>
              <a:rect l="l" t="t" r="r" b="b"/>
              <a:pathLst>
                <a:path w="13918" h="12517" extrusionOk="0">
                  <a:moveTo>
                    <a:pt x="4285" y="0"/>
                  </a:moveTo>
                  <a:cubicBezTo>
                    <a:pt x="4032" y="0"/>
                    <a:pt x="3679" y="258"/>
                    <a:pt x="3569" y="860"/>
                  </a:cubicBezTo>
                  <a:cubicBezTo>
                    <a:pt x="3373" y="1877"/>
                    <a:pt x="2882" y="1494"/>
                    <a:pt x="2864" y="2315"/>
                  </a:cubicBezTo>
                  <a:cubicBezTo>
                    <a:pt x="2853" y="2818"/>
                    <a:pt x="2990" y="2989"/>
                    <a:pt x="3097" y="3046"/>
                  </a:cubicBezTo>
                  <a:lnTo>
                    <a:pt x="3097" y="3046"/>
                  </a:lnTo>
                  <a:cubicBezTo>
                    <a:pt x="2980" y="3104"/>
                    <a:pt x="2799" y="3409"/>
                    <a:pt x="2641" y="4589"/>
                  </a:cubicBezTo>
                  <a:cubicBezTo>
                    <a:pt x="2383" y="6516"/>
                    <a:pt x="1928" y="5580"/>
                    <a:pt x="1508" y="7310"/>
                  </a:cubicBezTo>
                  <a:cubicBezTo>
                    <a:pt x="1089" y="9050"/>
                    <a:pt x="1" y="9050"/>
                    <a:pt x="563" y="10076"/>
                  </a:cubicBezTo>
                  <a:cubicBezTo>
                    <a:pt x="563" y="10076"/>
                    <a:pt x="1803" y="10370"/>
                    <a:pt x="2784" y="11120"/>
                  </a:cubicBezTo>
                  <a:cubicBezTo>
                    <a:pt x="3765" y="11860"/>
                    <a:pt x="4889" y="11708"/>
                    <a:pt x="6584" y="11824"/>
                  </a:cubicBezTo>
                  <a:cubicBezTo>
                    <a:pt x="8279" y="11940"/>
                    <a:pt x="9850" y="12003"/>
                    <a:pt x="11625" y="12422"/>
                  </a:cubicBezTo>
                  <a:cubicBezTo>
                    <a:pt x="11894" y="12487"/>
                    <a:pt x="12124" y="12516"/>
                    <a:pt x="12321" y="12516"/>
                  </a:cubicBezTo>
                  <a:cubicBezTo>
                    <a:pt x="13416" y="12516"/>
                    <a:pt x="13454" y="11617"/>
                    <a:pt x="13159" y="11057"/>
                  </a:cubicBezTo>
                  <a:cubicBezTo>
                    <a:pt x="12820" y="10406"/>
                    <a:pt x="12704" y="10317"/>
                    <a:pt x="13034" y="8889"/>
                  </a:cubicBezTo>
                  <a:cubicBezTo>
                    <a:pt x="13364" y="7471"/>
                    <a:pt x="12481" y="6722"/>
                    <a:pt x="12686" y="5776"/>
                  </a:cubicBezTo>
                  <a:cubicBezTo>
                    <a:pt x="12901" y="4839"/>
                    <a:pt x="13222" y="4696"/>
                    <a:pt x="13570" y="4072"/>
                  </a:cubicBezTo>
                  <a:cubicBezTo>
                    <a:pt x="13918" y="3439"/>
                    <a:pt x="13641" y="2234"/>
                    <a:pt x="13195" y="1806"/>
                  </a:cubicBezTo>
                  <a:cubicBezTo>
                    <a:pt x="13153" y="1766"/>
                    <a:pt x="13117" y="1747"/>
                    <a:pt x="13086" y="1747"/>
                  </a:cubicBezTo>
                  <a:cubicBezTo>
                    <a:pt x="12787" y="1747"/>
                    <a:pt x="12897" y="3446"/>
                    <a:pt x="11580" y="3769"/>
                  </a:cubicBezTo>
                  <a:cubicBezTo>
                    <a:pt x="11033" y="3903"/>
                    <a:pt x="10635" y="3966"/>
                    <a:pt x="10263" y="3966"/>
                  </a:cubicBezTo>
                  <a:cubicBezTo>
                    <a:pt x="9646" y="3966"/>
                    <a:pt x="9101" y="3792"/>
                    <a:pt x="8065" y="3474"/>
                  </a:cubicBezTo>
                  <a:cubicBezTo>
                    <a:pt x="6406" y="2975"/>
                    <a:pt x="5915" y="2984"/>
                    <a:pt x="5157" y="2439"/>
                  </a:cubicBezTo>
                  <a:cubicBezTo>
                    <a:pt x="4399" y="1904"/>
                    <a:pt x="4452" y="896"/>
                    <a:pt x="4550" y="352"/>
                  </a:cubicBezTo>
                  <a:cubicBezTo>
                    <a:pt x="4591" y="127"/>
                    <a:pt x="4463" y="0"/>
                    <a:pt x="4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4"/>
            <p:cNvSpPr/>
            <p:nvPr/>
          </p:nvSpPr>
          <p:spPr>
            <a:xfrm>
              <a:off x="-353633" y="2827249"/>
              <a:ext cx="1997374" cy="1829835"/>
            </a:xfrm>
            <a:custGeom>
              <a:avLst/>
              <a:gdLst/>
              <a:ahLst/>
              <a:cxnLst/>
              <a:rect l="l" t="t" r="r" b="b"/>
              <a:pathLst>
                <a:path w="13722" h="12571" extrusionOk="0">
                  <a:moveTo>
                    <a:pt x="4066" y="53"/>
                  </a:moveTo>
                  <a:cubicBezTo>
                    <a:pt x="4131" y="53"/>
                    <a:pt x="4188" y="72"/>
                    <a:pt x="4230" y="108"/>
                  </a:cubicBezTo>
                  <a:cubicBezTo>
                    <a:pt x="4301" y="161"/>
                    <a:pt x="4319" y="260"/>
                    <a:pt x="4301" y="376"/>
                  </a:cubicBezTo>
                  <a:cubicBezTo>
                    <a:pt x="4194" y="929"/>
                    <a:pt x="4140" y="1946"/>
                    <a:pt x="4916" y="2490"/>
                  </a:cubicBezTo>
                  <a:cubicBezTo>
                    <a:pt x="5452" y="2873"/>
                    <a:pt x="5871" y="2981"/>
                    <a:pt x="6629" y="3186"/>
                  </a:cubicBezTo>
                  <a:cubicBezTo>
                    <a:pt x="6942" y="3275"/>
                    <a:pt x="7343" y="3382"/>
                    <a:pt x="7834" y="3534"/>
                  </a:cubicBezTo>
                  <a:lnTo>
                    <a:pt x="7941" y="3560"/>
                  </a:lnTo>
                  <a:cubicBezTo>
                    <a:pt x="8904" y="3856"/>
                    <a:pt x="9435" y="4017"/>
                    <a:pt x="10030" y="4017"/>
                  </a:cubicBezTo>
                  <a:cubicBezTo>
                    <a:pt x="10405" y="4017"/>
                    <a:pt x="10806" y="3953"/>
                    <a:pt x="11357" y="3819"/>
                  </a:cubicBezTo>
                  <a:cubicBezTo>
                    <a:pt x="12250" y="3596"/>
                    <a:pt x="12508" y="2740"/>
                    <a:pt x="12660" y="2231"/>
                  </a:cubicBezTo>
                  <a:cubicBezTo>
                    <a:pt x="12722" y="2008"/>
                    <a:pt x="12776" y="1821"/>
                    <a:pt x="12847" y="1803"/>
                  </a:cubicBezTo>
                  <a:cubicBezTo>
                    <a:pt x="12852" y="1801"/>
                    <a:pt x="12857" y="1801"/>
                    <a:pt x="12862" y="1801"/>
                  </a:cubicBezTo>
                  <a:cubicBezTo>
                    <a:pt x="12887" y="1801"/>
                    <a:pt x="12917" y="1818"/>
                    <a:pt x="12954" y="1848"/>
                  </a:cubicBezTo>
                  <a:cubicBezTo>
                    <a:pt x="13400" y="2285"/>
                    <a:pt x="13668" y="3462"/>
                    <a:pt x="13320" y="4087"/>
                  </a:cubicBezTo>
                  <a:cubicBezTo>
                    <a:pt x="13213" y="4283"/>
                    <a:pt x="13106" y="4435"/>
                    <a:pt x="12999" y="4577"/>
                  </a:cubicBezTo>
                  <a:cubicBezTo>
                    <a:pt x="12776" y="4890"/>
                    <a:pt x="12580" y="5157"/>
                    <a:pt x="12437" y="5800"/>
                  </a:cubicBezTo>
                  <a:cubicBezTo>
                    <a:pt x="12348" y="6228"/>
                    <a:pt x="12473" y="6620"/>
                    <a:pt x="12606" y="7040"/>
                  </a:cubicBezTo>
                  <a:cubicBezTo>
                    <a:pt x="12776" y="7548"/>
                    <a:pt x="12972" y="8128"/>
                    <a:pt x="12785" y="8913"/>
                  </a:cubicBezTo>
                  <a:cubicBezTo>
                    <a:pt x="12473" y="10260"/>
                    <a:pt x="12562" y="10430"/>
                    <a:pt x="12856" y="10983"/>
                  </a:cubicBezTo>
                  <a:cubicBezTo>
                    <a:pt x="12874" y="11018"/>
                    <a:pt x="12892" y="11063"/>
                    <a:pt x="12919" y="11099"/>
                  </a:cubicBezTo>
                  <a:cubicBezTo>
                    <a:pt x="13088" y="11429"/>
                    <a:pt x="13151" y="11902"/>
                    <a:pt x="12901" y="12205"/>
                  </a:cubicBezTo>
                  <a:cubicBezTo>
                    <a:pt x="12781" y="12363"/>
                    <a:pt x="12545" y="12520"/>
                    <a:pt x="12089" y="12520"/>
                  </a:cubicBezTo>
                  <a:cubicBezTo>
                    <a:pt x="11900" y="12520"/>
                    <a:pt x="11674" y="12493"/>
                    <a:pt x="11402" y="12428"/>
                  </a:cubicBezTo>
                  <a:cubicBezTo>
                    <a:pt x="9841" y="12053"/>
                    <a:pt x="8440" y="11955"/>
                    <a:pt x="6959" y="11866"/>
                  </a:cubicBezTo>
                  <a:cubicBezTo>
                    <a:pt x="6763" y="11848"/>
                    <a:pt x="6558" y="11839"/>
                    <a:pt x="6362" y="11821"/>
                  </a:cubicBezTo>
                  <a:cubicBezTo>
                    <a:pt x="5996" y="11794"/>
                    <a:pt x="5657" y="11786"/>
                    <a:pt x="5336" y="11777"/>
                  </a:cubicBezTo>
                  <a:cubicBezTo>
                    <a:pt x="4176" y="11732"/>
                    <a:pt x="3337" y="11696"/>
                    <a:pt x="2579" y="11125"/>
                  </a:cubicBezTo>
                  <a:cubicBezTo>
                    <a:pt x="1651" y="10421"/>
                    <a:pt x="492" y="10117"/>
                    <a:pt x="358" y="10082"/>
                  </a:cubicBezTo>
                  <a:cubicBezTo>
                    <a:pt x="63" y="9537"/>
                    <a:pt x="242" y="9297"/>
                    <a:pt x="545" y="8895"/>
                  </a:cubicBezTo>
                  <a:cubicBezTo>
                    <a:pt x="786" y="8574"/>
                    <a:pt x="1116" y="8128"/>
                    <a:pt x="1312" y="7343"/>
                  </a:cubicBezTo>
                  <a:cubicBezTo>
                    <a:pt x="1509" y="6540"/>
                    <a:pt x="1705" y="6326"/>
                    <a:pt x="1892" y="6112"/>
                  </a:cubicBezTo>
                  <a:cubicBezTo>
                    <a:pt x="2106" y="5871"/>
                    <a:pt x="2303" y="5657"/>
                    <a:pt x="2445" y="4613"/>
                  </a:cubicBezTo>
                  <a:cubicBezTo>
                    <a:pt x="2606" y="3435"/>
                    <a:pt x="2784" y="3168"/>
                    <a:pt x="2874" y="3105"/>
                  </a:cubicBezTo>
                  <a:cubicBezTo>
                    <a:pt x="2921" y="3129"/>
                    <a:pt x="2961" y="3133"/>
                    <a:pt x="2982" y="3133"/>
                  </a:cubicBezTo>
                  <a:cubicBezTo>
                    <a:pt x="2992" y="3133"/>
                    <a:pt x="2998" y="3132"/>
                    <a:pt x="2998" y="3132"/>
                  </a:cubicBezTo>
                  <a:cubicBezTo>
                    <a:pt x="3007" y="3123"/>
                    <a:pt x="3016" y="3123"/>
                    <a:pt x="3016" y="3114"/>
                  </a:cubicBezTo>
                  <a:cubicBezTo>
                    <a:pt x="3025" y="3105"/>
                    <a:pt x="3025" y="3096"/>
                    <a:pt x="3016" y="3088"/>
                  </a:cubicBezTo>
                  <a:cubicBezTo>
                    <a:pt x="3016" y="3080"/>
                    <a:pt x="2980" y="3036"/>
                    <a:pt x="2927" y="3036"/>
                  </a:cubicBezTo>
                  <a:cubicBezTo>
                    <a:pt x="2916" y="3036"/>
                    <a:pt x="2904" y="3038"/>
                    <a:pt x="2891" y="3043"/>
                  </a:cubicBezTo>
                  <a:lnTo>
                    <a:pt x="2874" y="3043"/>
                  </a:lnTo>
                  <a:cubicBezTo>
                    <a:pt x="2865" y="3034"/>
                    <a:pt x="2847" y="3025"/>
                    <a:pt x="2838" y="3016"/>
                  </a:cubicBezTo>
                  <a:cubicBezTo>
                    <a:pt x="2758" y="2945"/>
                    <a:pt x="2659" y="2766"/>
                    <a:pt x="2668" y="2347"/>
                  </a:cubicBezTo>
                  <a:cubicBezTo>
                    <a:pt x="2677" y="1946"/>
                    <a:pt x="2793" y="1848"/>
                    <a:pt x="2936" y="1714"/>
                  </a:cubicBezTo>
                  <a:cubicBezTo>
                    <a:pt x="3097" y="1580"/>
                    <a:pt x="3266" y="1419"/>
                    <a:pt x="3364" y="893"/>
                  </a:cubicBezTo>
                  <a:cubicBezTo>
                    <a:pt x="3480" y="277"/>
                    <a:pt x="3819" y="117"/>
                    <a:pt x="3917" y="81"/>
                  </a:cubicBezTo>
                  <a:cubicBezTo>
                    <a:pt x="3969" y="63"/>
                    <a:pt x="4020" y="53"/>
                    <a:pt x="4066" y="53"/>
                  </a:cubicBezTo>
                  <a:close/>
                  <a:moveTo>
                    <a:pt x="4061" y="1"/>
                  </a:moveTo>
                  <a:cubicBezTo>
                    <a:pt x="4010" y="1"/>
                    <a:pt x="3955" y="10"/>
                    <a:pt x="3899" y="28"/>
                  </a:cubicBezTo>
                  <a:cubicBezTo>
                    <a:pt x="3614" y="135"/>
                    <a:pt x="3391" y="447"/>
                    <a:pt x="3311" y="884"/>
                  </a:cubicBezTo>
                  <a:cubicBezTo>
                    <a:pt x="3221" y="1393"/>
                    <a:pt x="3052" y="1544"/>
                    <a:pt x="2900" y="1678"/>
                  </a:cubicBezTo>
                  <a:cubicBezTo>
                    <a:pt x="2758" y="1812"/>
                    <a:pt x="2624" y="1928"/>
                    <a:pt x="2615" y="2338"/>
                  </a:cubicBezTo>
                  <a:cubicBezTo>
                    <a:pt x="2606" y="2704"/>
                    <a:pt x="2668" y="2945"/>
                    <a:pt x="2802" y="3061"/>
                  </a:cubicBezTo>
                  <a:cubicBezTo>
                    <a:pt x="2811" y="3070"/>
                    <a:pt x="2820" y="3070"/>
                    <a:pt x="2820" y="3079"/>
                  </a:cubicBezTo>
                  <a:cubicBezTo>
                    <a:pt x="2651" y="3212"/>
                    <a:pt x="2508" y="3730"/>
                    <a:pt x="2392" y="4613"/>
                  </a:cubicBezTo>
                  <a:cubicBezTo>
                    <a:pt x="2258" y="5630"/>
                    <a:pt x="2071" y="5835"/>
                    <a:pt x="1857" y="6076"/>
                  </a:cubicBezTo>
                  <a:cubicBezTo>
                    <a:pt x="1669" y="6281"/>
                    <a:pt x="1455" y="6513"/>
                    <a:pt x="1259" y="7334"/>
                  </a:cubicBezTo>
                  <a:cubicBezTo>
                    <a:pt x="1071" y="8110"/>
                    <a:pt x="759" y="8529"/>
                    <a:pt x="501" y="8859"/>
                  </a:cubicBezTo>
                  <a:cubicBezTo>
                    <a:pt x="197" y="9270"/>
                    <a:pt x="1" y="9537"/>
                    <a:pt x="322" y="10117"/>
                  </a:cubicBezTo>
                  <a:cubicBezTo>
                    <a:pt x="322" y="10126"/>
                    <a:pt x="331" y="10126"/>
                    <a:pt x="340" y="10126"/>
                  </a:cubicBezTo>
                  <a:cubicBezTo>
                    <a:pt x="349" y="10135"/>
                    <a:pt x="1571" y="10430"/>
                    <a:pt x="2543" y="11161"/>
                  </a:cubicBezTo>
                  <a:cubicBezTo>
                    <a:pt x="3320" y="11750"/>
                    <a:pt x="4167" y="11786"/>
                    <a:pt x="5327" y="11821"/>
                  </a:cubicBezTo>
                  <a:cubicBezTo>
                    <a:pt x="5657" y="11839"/>
                    <a:pt x="5987" y="11848"/>
                    <a:pt x="6353" y="11875"/>
                  </a:cubicBezTo>
                  <a:cubicBezTo>
                    <a:pt x="6558" y="11893"/>
                    <a:pt x="6754" y="11902"/>
                    <a:pt x="6959" y="11910"/>
                  </a:cubicBezTo>
                  <a:cubicBezTo>
                    <a:pt x="8440" y="12009"/>
                    <a:pt x="9832" y="12107"/>
                    <a:pt x="11393" y="12481"/>
                  </a:cubicBezTo>
                  <a:cubicBezTo>
                    <a:pt x="11670" y="12544"/>
                    <a:pt x="11902" y="12571"/>
                    <a:pt x="12089" y="12571"/>
                  </a:cubicBezTo>
                  <a:cubicBezTo>
                    <a:pt x="12571" y="12571"/>
                    <a:pt x="12812" y="12410"/>
                    <a:pt x="12945" y="12241"/>
                  </a:cubicBezTo>
                  <a:cubicBezTo>
                    <a:pt x="13204" y="11910"/>
                    <a:pt x="13142" y="11420"/>
                    <a:pt x="12963" y="11072"/>
                  </a:cubicBezTo>
                  <a:cubicBezTo>
                    <a:pt x="12945" y="11036"/>
                    <a:pt x="12919" y="11000"/>
                    <a:pt x="12901" y="10965"/>
                  </a:cubicBezTo>
                  <a:cubicBezTo>
                    <a:pt x="12606" y="10403"/>
                    <a:pt x="12535" y="10251"/>
                    <a:pt x="12838" y="8922"/>
                  </a:cubicBezTo>
                  <a:cubicBezTo>
                    <a:pt x="13026" y="8128"/>
                    <a:pt x="12829" y="7539"/>
                    <a:pt x="12660" y="7022"/>
                  </a:cubicBezTo>
                  <a:cubicBezTo>
                    <a:pt x="12517" y="6594"/>
                    <a:pt x="12401" y="6228"/>
                    <a:pt x="12490" y="5808"/>
                  </a:cubicBezTo>
                  <a:cubicBezTo>
                    <a:pt x="12633" y="5175"/>
                    <a:pt x="12821" y="4916"/>
                    <a:pt x="13044" y="4613"/>
                  </a:cubicBezTo>
                  <a:cubicBezTo>
                    <a:pt x="13151" y="4461"/>
                    <a:pt x="13258" y="4310"/>
                    <a:pt x="13365" y="4113"/>
                  </a:cubicBezTo>
                  <a:cubicBezTo>
                    <a:pt x="13722" y="3471"/>
                    <a:pt x="13454" y="2258"/>
                    <a:pt x="12990" y="1812"/>
                  </a:cubicBezTo>
                  <a:cubicBezTo>
                    <a:pt x="12945" y="1767"/>
                    <a:pt x="12900" y="1747"/>
                    <a:pt x="12861" y="1747"/>
                  </a:cubicBezTo>
                  <a:cubicBezTo>
                    <a:pt x="12853" y="1747"/>
                    <a:pt x="12846" y="1748"/>
                    <a:pt x="12838" y="1749"/>
                  </a:cubicBezTo>
                  <a:cubicBezTo>
                    <a:pt x="12731" y="1776"/>
                    <a:pt x="12687" y="1955"/>
                    <a:pt x="12606" y="2213"/>
                  </a:cubicBezTo>
                  <a:cubicBezTo>
                    <a:pt x="12446" y="2749"/>
                    <a:pt x="12214" y="3551"/>
                    <a:pt x="11349" y="3766"/>
                  </a:cubicBezTo>
                  <a:cubicBezTo>
                    <a:pt x="10798" y="3900"/>
                    <a:pt x="10399" y="3964"/>
                    <a:pt x="10025" y="3964"/>
                  </a:cubicBezTo>
                  <a:cubicBezTo>
                    <a:pt x="9435" y="3964"/>
                    <a:pt x="8909" y="3805"/>
                    <a:pt x="7959" y="3516"/>
                  </a:cubicBezTo>
                  <a:lnTo>
                    <a:pt x="7851" y="3480"/>
                  </a:lnTo>
                  <a:cubicBezTo>
                    <a:pt x="7352" y="3328"/>
                    <a:pt x="6959" y="3221"/>
                    <a:pt x="6638" y="3141"/>
                  </a:cubicBezTo>
                  <a:cubicBezTo>
                    <a:pt x="5862" y="2927"/>
                    <a:pt x="5470" y="2820"/>
                    <a:pt x="4943" y="2445"/>
                  </a:cubicBezTo>
                  <a:cubicBezTo>
                    <a:pt x="4194" y="1919"/>
                    <a:pt x="4247" y="929"/>
                    <a:pt x="4354" y="385"/>
                  </a:cubicBezTo>
                  <a:cubicBezTo>
                    <a:pt x="4381" y="251"/>
                    <a:pt x="4346" y="135"/>
                    <a:pt x="4265" y="72"/>
                  </a:cubicBezTo>
                  <a:cubicBezTo>
                    <a:pt x="4211" y="23"/>
                    <a:pt x="4140" y="1"/>
                    <a:pt x="406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4"/>
            <p:cNvSpPr/>
            <p:nvPr/>
          </p:nvSpPr>
          <p:spPr>
            <a:xfrm>
              <a:off x="78836" y="3275295"/>
              <a:ext cx="1407856" cy="437844"/>
            </a:xfrm>
            <a:custGeom>
              <a:avLst/>
              <a:gdLst/>
              <a:ahLst/>
              <a:cxnLst/>
              <a:rect l="l" t="t" r="r" b="b"/>
              <a:pathLst>
                <a:path w="9672" h="3008" extrusionOk="0">
                  <a:moveTo>
                    <a:pt x="27" y="1"/>
                  </a:moveTo>
                  <a:cubicBezTo>
                    <a:pt x="10" y="1"/>
                    <a:pt x="1" y="10"/>
                    <a:pt x="1" y="18"/>
                  </a:cubicBezTo>
                  <a:cubicBezTo>
                    <a:pt x="1" y="36"/>
                    <a:pt x="10" y="45"/>
                    <a:pt x="19" y="54"/>
                  </a:cubicBezTo>
                  <a:cubicBezTo>
                    <a:pt x="27" y="54"/>
                    <a:pt x="536" y="108"/>
                    <a:pt x="946" y="714"/>
                  </a:cubicBezTo>
                  <a:cubicBezTo>
                    <a:pt x="1410" y="1392"/>
                    <a:pt x="2739" y="2302"/>
                    <a:pt x="4568" y="2713"/>
                  </a:cubicBezTo>
                  <a:cubicBezTo>
                    <a:pt x="5460" y="2909"/>
                    <a:pt x="5906" y="3007"/>
                    <a:pt x="6281" y="3007"/>
                  </a:cubicBezTo>
                  <a:cubicBezTo>
                    <a:pt x="6638" y="3007"/>
                    <a:pt x="6914" y="2918"/>
                    <a:pt x="7450" y="2739"/>
                  </a:cubicBezTo>
                  <a:cubicBezTo>
                    <a:pt x="7539" y="2713"/>
                    <a:pt x="7628" y="2686"/>
                    <a:pt x="7735" y="2650"/>
                  </a:cubicBezTo>
                  <a:cubicBezTo>
                    <a:pt x="8927" y="2261"/>
                    <a:pt x="9504" y="2239"/>
                    <a:pt x="9621" y="2239"/>
                  </a:cubicBezTo>
                  <a:cubicBezTo>
                    <a:pt x="9636" y="2239"/>
                    <a:pt x="9643" y="2240"/>
                    <a:pt x="9644" y="2240"/>
                  </a:cubicBezTo>
                  <a:cubicBezTo>
                    <a:pt x="9662" y="2240"/>
                    <a:pt x="9671" y="2231"/>
                    <a:pt x="9671" y="2213"/>
                  </a:cubicBezTo>
                  <a:cubicBezTo>
                    <a:pt x="9671" y="2204"/>
                    <a:pt x="9662" y="2186"/>
                    <a:pt x="9644" y="2186"/>
                  </a:cubicBezTo>
                  <a:cubicBezTo>
                    <a:pt x="9642" y="2186"/>
                    <a:pt x="9634" y="2186"/>
                    <a:pt x="9619" y="2186"/>
                  </a:cubicBezTo>
                  <a:cubicBezTo>
                    <a:pt x="9496" y="2186"/>
                    <a:pt x="8925" y="2207"/>
                    <a:pt x="7717" y="2597"/>
                  </a:cubicBezTo>
                  <a:cubicBezTo>
                    <a:pt x="7610" y="2632"/>
                    <a:pt x="7521" y="2659"/>
                    <a:pt x="7432" y="2686"/>
                  </a:cubicBezTo>
                  <a:cubicBezTo>
                    <a:pt x="6894" y="2862"/>
                    <a:pt x="6618" y="2954"/>
                    <a:pt x="6265" y="2954"/>
                  </a:cubicBezTo>
                  <a:cubicBezTo>
                    <a:pt x="5903" y="2954"/>
                    <a:pt x="5462" y="2858"/>
                    <a:pt x="4577" y="2659"/>
                  </a:cubicBezTo>
                  <a:cubicBezTo>
                    <a:pt x="2766" y="2249"/>
                    <a:pt x="1446" y="1348"/>
                    <a:pt x="991" y="688"/>
                  </a:cubicBezTo>
                  <a:cubicBezTo>
                    <a:pt x="563" y="63"/>
                    <a:pt x="45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4"/>
            <p:cNvSpPr/>
            <p:nvPr/>
          </p:nvSpPr>
          <p:spPr>
            <a:xfrm>
              <a:off x="-26261" y="3603396"/>
              <a:ext cx="333769" cy="344686"/>
            </a:xfrm>
            <a:custGeom>
              <a:avLst/>
              <a:gdLst/>
              <a:ahLst/>
              <a:cxnLst/>
              <a:rect l="l" t="t" r="r" b="b"/>
              <a:pathLst>
                <a:path w="2293" h="2368" extrusionOk="0">
                  <a:moveTo>
                    <a:pt x="31" y="0"/>
                  </a:moveTo>
                  <a:cubicBezTo>
                    <a:pt x="27" y="0"/>
                    <a:pt x="23" y="1"/>
                    <a:pt x="18" y="4"/>
                  </a:cubicBezTo>
                  <a:cubicBezTo>
                    <a:pt x="0" y="4"/>
                    <a:pt x="0" y="22"/>
                    <a:pt x="0" y="30"/>
                  </a:cubicBezTo>
                  <a:cubicBezTo>
                    <a:pt x="0" y="39"/>
                    <a:pt x="232" y="798"/>
                    <a:pt x="865" y="1386"/>
                  </a:cubicBezTo>
                  <a:cubicBezTo>
                    <a:pt x="1195" y="1699"/>
                    <a:pt x="1490" y="1859"/>
                    <a:pt x="1731" y="1984"/>
                  </a:cubicBezTo>
                  <a:cubicBezTo>
                    <a:pt x="1954" y="2100"/>
                    <a:pt x="2132" y="2198"/>
                    <a:pt x="2239" y="2359"/>
                  </a:cubicBezTo>
                  <a:cubicBezTo>
                    <a:pt x="2239" y="2368"/>
                    <a:pt x="2248" y="2368"/>
                    <a:pt x="2257" y="2368"/>
                  </a:cubicBezTo>
                  <a:lnTo>
                    <a:pt x="2275" y="2368"/>
                  </a:lnTo>
                  <a:cubicBezTo>
                    <a:pt x="2284" y="2359"/>
                    <a:pt x="2293" y="2341"/>
                    <a:pt x="2284" y="2332"/>
                  </a:cubicBezTo>
                  <a:cubicBezTo>
                    <a:pt x="2168" y="2154"/>
                    <a:pt x="1981" y="2064"/>
                    <a:pt x="1758" y="1940"/>
                  </a:cubicBezTo>
                  <a:cubicBezTo>
                    <a:pt x="1517" y="1815"/>
                    <a:pt x="1222" y="1654"/>
                    <a:pt x="901" y="1351"/>
                  </a:cubicBezTo>
                  <a:cubicBezTo>
                    <a:pt x="277" y="771"/>
                    <a:pt x="54" y="30"/>
                    <a:pt x="54" y="22"/>
                  </a:cubicBezTo>
                  <a:cubicBezTo>
                    <a:pt x="47" y="8"/>
                    <a:pt x="4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4"/>
            <p:cNvSpPr/>
            <p:nvPr/>
          </p:nvSpPr>
          <p:spPr>
            <a:xfrm>
              <a:off x="-5591" y="3494805"/>
              <a:ext cx="154730" cy="258515"/>
            </a:xfrm>
            <a:custGeom>
              <a:avLst/>
              <a:gdLst/>
              <a:ahLst/>
              <a:cxnLst/>
              <a:rect l="l" t="t" r="r" b="b"/>
              <a:pathLst>
                <a:path w="1063" h="1776" extrusionOk="0">
                  <a:moveTo>
                    <a:pt x="19" y="0"/>
                  </a:moveTo>
                  <a:cubicBezTo>
                    <a:pt x="10" y="0"/>
                    <a:pt x="1" y="18"/>
                    <a:pt x="1" y="36"/>
                  </a:cubicBezTo>
                  <a:cubicBezTo>
                    <a:pt x="10" y="63"/>
                    <a:pt x="188" y="875"/>
                    <a:pt x="518" y="1098"/>
                  </a:cubicBezTo>
                  <a:cubicBezTo>
                    <a:pt x="839" y="1312"/>
                    <a:pt x="1009" y="1758"/>
                    <a:pt x="1009" y="1758"/>
                  </a:cubicBezTo>
                  <a:cubicBezTo>
                    <a:pt x="1009" y="1767"/>
                    <a:pt x="1027" y="1776"/>
                    <a:pt x="1036" y="1776"/>
                  </a:cubicBezTo>
                  <a:lnTo>
                    <a:pt x="1045" y="1776"/>
                  </a:lnTo>
                  <a:cubicBezTo>
                    <a:pt x="1053" y="1767"/>
                    <a:pt x="1062" y="1749"/>
                    <a:pt x="1062" y="1740"/>
                  </a:cubicBezTo>
                  <a:cubicBezTo>
                    <a:pt x="1053" y="1722"/>
                    <a:pt x="884" y="1276"/>
                    <a:pt x="545" y="1053"/>
                  </a:cubicBezTo>
                  <a:cubicBezTo>
                    <a:pt x="233" y="839"/>
                    <a:pt x="54" y="27"/>
                    <a:pt x="54" y="18"/>
                  </a:cubicBezTo>
                  <a:cubicBezTo>
                    <a:pt x="54" y="9"/>
                    <a:pt x="3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4"/>
            <p:cNvSpPr/>
            <p:nvPr/>
          </p:nvSpPr>
          <p:spPr>
            <a:xfrm>
              <a:off x="1035917" y="3847070"/>
              <a:ext cx="454584" cy="285443"/>
            </a:xfrm>
            <a:custGeom>
              <a:avLst/>
              <a:gdLst/>
              <a:ahLst/>
              <a:cxnLst/>
              <a:rect l="l" t="t" r="r" b="b"/>
              <a:pathLst>
                <a:path w="3123" h="1961" extrusionOk="0">
                  <a:moveTo>
                    <a:pt x="3096" y="0"/>
                  </a:moveTo>
                  <a:cubicBezTo>
                    <a:pt x="3089" y="0"/>
                    <a:pt x="3083" y="2"/>
                    <a:pt x="3078" y="7"/>
                  </a:cubicBezTo>
                  <a:cubicBezTo>
                    <a:pt x="3069" y="16"/>
                    <a:pt x="2382" y="578"/>
                    <a:pt x="1785" y="1149"/>
                  </a:cubicBezTo>
                  <a:cubicBezTo>
                    <a:pt x="1196" y="1720"/>
                    <a:pt x="36" y="1898"/>
                    <a:pt x="27" y="1907"/>
                  </a:cubicBezTo>
                  <a:cubicBezTo>
                    <a:pt x="9" y="1907"/>
                    <a:pt x="0" y="1916"/>
                    <a:pt x="0" y="1934"/>
                  </a:cubicBezTo>
                  <a:cubicBezTo>
                    <a:pt x="0" y="1952"/>
                    <a:pt x="18" y="1961"/>
                    <a:pt x="27" y="1961"/>
                  </a:cubicBezTo>
                  <a:lnTo>
                    <a:pt x="36" y="1961"/>
                  </a:lnTo>
                  <a:cubicBezTo>
                    <a:pt x="45" y="1952"/>
                    <a:pt x="1223" y="1773"/>
                    <a:pt x="1820" y="1193"/>
                  </a:cubicBezTo>
                  <a:cubicBezTo>
                    <a:pt x="2418" y="613"/>
                    <a:pt x="3105" y="51"/>
                    <a:pt x="3105" y="51"/>
                  </a:cubicBezTo>
                  <a:cubicBezTo>
                    <a:pt x="3123" y="42"/>
                    <a:pt x="3123" y="25"/>
                    <a:pt x="3114" y="7"/>
                  </a:cubicBezTo>
                  <a:cubicBezTo>
                    <a:pt x="3109" y="2"/>
                    <a:pt x="3103" y="0"/>
                    <a:pt x="309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4"/>
            <p:cNvSpPr/>
            <p:nvPr/>
          </p:nvSpPr>
          <p:spPr>
            <a:xfrm>
              <a:off x="1294292" y="3929313"/>
              <a:ext cx="219650" cy="186317"/>
            </a:xfrm>
            <a:custGeom>
              <a:avLst/>
              <a:gdLst/>
              <a:ahLst/>
              <a:cxnLst/>
              <a:rect l="l" t="t" r="r" b="b"/>
              <a:pathLst>
                <a:path w="1509" h="1280" extrusionOk="0">
                  <a:moveTo>
                    <a:pt x="1482" y="0"/>
                  </a:moveTo>
                  <a:cubicBezTo>
                    <a:pt x="1479" y="0"/>
                    <a:pt x="1475" y="1"/>
                    <a:pt x="1473" y="4"/>
                  </a:cubicBezTo>
                  <a:cubicBezTo>
                    <a:pt x="1437" y="22"/>
                    <a:pt x="777" y="432"/>
                    <a:pt x="563" y="798"/>
                  </a:cubicBezTo>
                  <a:cubicBezTo>
                    <a:pt x="358" y="1137"/>
                    <a:pt x="28" y="1226"/>
                    <a:pt x="28" y="1226"/>
                  </a:cubicBezTo>
                  <a:cubicBezTo>
                    <a:pt x="10" y="1226"/>
                    <a:pt x="1" y="1244"/>
                    <a:pt x="10" y="1253"/>
                  </a:cubicBezTo>
                  <a:cubicBezTo>
                    <a:pt x="10" y="1271"/>
                    <a:pt x="19" y="1280"/>
                    <a:pt x="36" y="1280"/>
                  </a:cubicBezTo>
                  <a:cubicBezTo>
                    <a:pt x="54" y="1271"/>
                    <a:pt x="393" y="1181"/>
                    <a:pt x="607" y="825"/>
                  </a:cubicBezTo>
                  <a:cubicBezTo>
                    <a:pt x="813" y="477"/>
                    <a:pt x="1491" y="57"/>
                    <a:pt x="1500" y="48"/>
                  </a:cubicBezTo>
                  <a:cubicBezTo>
                    <a:pt x="1508" y="40"/>
                    <a:pt x="1508" y="31"/>
                    <a:pt x="1508" y="13"/>
                  </a:cubicBezTo>
                  <a:cubicBezTo>
                    <a:pt x="1502" y="6"/>
                    <a:pt x="1491" y="0"/>
                    <a:pt x="14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4"/>
            <p:cNvSpPr/>
            <p:nvPr/>
          </p:nvSpPr>
          <p:spPr>
            <a:xfrm>
              <a:off x="-239220" y="4055808"/>
              <a:ext cx="187045" cy="262445"/>
            </a:xfrm>
            <a:custGeom>
              <a:avLst/>
              <a:gdLst/>
              <a:ahLst/>
              <a:cxnLst/>
              <a:rect l="l" t="t" r="r" b="b"/>
              <a:pathLst>
                <a:path w="1285" h="1803" extrusionOk="0">
                  <a:moveTo>
                    <a:pt x="27" y="0"/>
                  </a:moveTo>
                  <a:cubicBezTo>
                    <a:pt x="18" y="0"/>
                    <a:pt x="0" y="9"/>
                    <a:pt x="0" y="27"/>
                  </a:cubicBezTo>
                  <a:cubicBezTo>
                    <a:pt x="0" y="45"/>
                    <a:pt x="9" y="571"/>
                    <a:pt x="419" y="946"/>
                  </a:cubicBezTo>
                  <a:cubicBezTo>
                    <a:pt x="517" y="1044"/>
                    <a:pt x="607" y="1124"/>
                    <a:pt x="687" y="1196"/>
                  </a:cubicBezTo>
                  <a:cubicBezTo>
                    <a:pt x="928" y="1401"/>
                    <a:pt x="1088" y="1543"/>
                    <a:pt x="1231" y="1784"/>
                  </a:cubicBezTo>
                  <a:cubicBezTo>
                    <a:pt x="1240" y="1793"/>
                    <a:pt x="1249" y="1802"/>
                    <a:pt x="1258" y="1802"/>
                  </a:cubicBezTo>
                  <a:cubicBezTo>
                    <a:pt x="1258" y="1802"/>
                    <a:pt x="1267" y="1802"/>
                    <a:pt x="1267" y="1793"/>
                  </a:cubicBezTo>
                  <a:cubicBezTo>
                    <a:pt x="1285" y="1793"/>
                    <a:pt x="1285" y="1775"/>
                    <a:pt x="1276" y="1758"/>
                  </a:cubicBezTo>
                  <a:cubicBezTo>
                    <a:pt x="1124" y="1508"/>
                    <a:pt x="963" y="1365"/>
                    <a:pt x="723" y="1151"/>
                  </a:cubicBezTo>
                  <a:cubicBezTo>
                    <a:pt x="642" y="1080"/>
                    <a:pt x="553" y="999"/>
                    <a:pt x="455" y="910"/>
                  </a:cubicBezTo>
                  <a:cubicBezTo>
                    <a:pt x="62" y="553"/>
                    <a:pt x="54" y="27"/>
                    <a:pt x="54" y="27"/>
                  </a:cubicBezTo>
                  <a:cubicBezTo>
                    <a:pt x="54" y="9"/>
                    <a:pt x="45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4"/>
            <p:cNvSpPr/>
            <p:nvPr/>
          </p:nvSpPr>
          <p:spPr>
            <a:xfrm>
              <a:off x="98342" y="3035114"/>
              <a:ext cx="433914" cy="378019"/>
            </a:xfrm>
            <a:custGeom>
              <a:avLst/>
              <a:gdLst/>
              <a:ahLst/>
              <a:cxnLst/>
              <a:rect l="l" t="t" r="r" b="b"/>
              <a:pathLst>
                <a:path w="2981" h="2597" extrusionOk="0">
                  <a:moveTo>
                    <a:pt x="27" y="0"/>
                  </a:moveTo>
                  <a:cubicBezTo>
                    <a:pt x="9" y="0"/>
                    <a:pt x="0" y="18"/>
                    <a:pt x="9" y="36"/>
                  </a:cubicBezTo>
                  <a:cubicBezTo>
                    <a:pt x="18" y="63"/>
                    <a:pt x="197" y="767"/>
                    <a:pt x="545" y="1062"/>
                  </a:cubicBezTo>
                  <a:cubicBezTo>
                    <a:pt x="661" y="1151"/>
                    <a:pt x="768" y="1267"/>
                    <a:pt x="884" y="1383"/>
                  </a:cubicBezTo>
                  <a:cubicBezTo>
                    <a:pt x="1107" y="1615"/>
                    <a:pt x="1348" y="1865"/>
                    <a:pt x="1687" y="2034"/>
                  </a:cubicBezTo>
                  <a:cubicBezTo>
                    <a:pt x="1803" y="2097"/>
                    <a:pt x="1927" y="2159"/>
                    <a:pt x="2043" y="2222"/>
                  </a:cubicBezTo>
                  <a:cubicBezTo>
                    <a:pt x="2400" y="2409"/>
                    <a:pt x="2704" y="2570"/>
                    <a:pt x="2953" y="2596"/>
                  </a:cubicBezTo>
                  <a:cubicBezTo>
                    <a:pt x="2962" y="2596"/>
                    <a:pt x="2980" y="2587"/>
                    <a:pt x="2980" y="2578"/>
                  </a:cubicBezTo>
                  <a:cubicBezTo>
                    <a:pt x="2980" y="2561"/>
                    <a:pt x="2971" y="2543"/>
                    <a:pt x="2953" y="2543"/>
                  </a:cubicBezTo>
                  <a:cubicBezTo>
                    <a:pt x="2721" y="2525"/>
                    <a:pt x="2418" y="2355"/>
                    <a:pt x="2070" y="2177"/>
                  </a:cubicBezTo>
                  <a:cubicBezTo>
                    <a:pt x="1954" y="2115"/>
                    <a:pt x="1829" y="2043"/>
                    <a:pt x="1704" y="1981"/>
                  </a:cubicBezTo>
                  <a:cubicBezTo>
                    <a:pt x="1374" y="1820"/>
                    <a:pt x="1142" y="1579"/>
                    <a:pt x="919" y="1347"/>
                  </a:cubicBezTo>
                  <a:cubicBezTo>
                    <a:pt x="803" y="1222"/>
                    <a:pt x="696" y="1115"/>
                    <a:pt x="580" y="1017"/>
                  </a:cubicBezTo>
                  <a:cubicBezTo>
                    <a:pt x="250" y="741"/>
                    <a:pt x="63" y="27"/>
                    <a:pt x="63" y="18"/>
                  </a:cubicBezTo>
                  <a:cubicBezTo>
                    <a:pt x="54" y="9"/>
                    <a:pt x="45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4"/>
            <p:cNvSpPr/>
            <p:nvPr/>
          </p:nvSpPr>
          <p:spPr>
            <a:xfrm>
              <a:off x="1134609" y="3349387"/>
              <a:ext cx="480639" cy="249344"/>
            </a:xfrm>
            <a:custGeom>
              <a:avLst/>
              <a:gdLst/>
              <a:ahLst/>
              <a:cxnLst/>
              <a:rect l="l" t="t" r="r" b="b"/>
              <a:pathLst>
                <a:path w="3302" h="1713" extrusionOk="0">
                  <a:moveTo>
                    <a:pt x="3257" y="0"/>
                  </a:moveTo>
                  <a:cubicBezTo>
                    <a:pt x="3239" y="9"/>
                    <a:pt x="3230" y="18"/>
                    <a:pt x="3239" y="36"/>
                  </a:cubicBezTo>
                  <a:cubicBezTo>
                    <a:pt x="3239" y="36"/>
                    <a:pt x="3221" y="143"/>
                    <a:pt x="2623" y="411"/>
                  </a:cubicBezTo>
                  <a:cubicBezTo>
                    <a:pt x="2311" y="544"/>
                    <a:pt x="2150" y="723"/>
                    <a:pt x="2017" y="857"/>
                  </a:cubicBezTo>
                  <a:cubicBezTo>
                    <a:pt x="1873" y="1009"/>
                    <a:pt x="1772" y="1110"/>
                    <a:pt x="1566" y="1110"/>
                  </a:cubicBezTo>
                  <a:cubicBezTo>
                    <a:pt x="1542" y="1110"/>
                    <a:pt x="1517" y="1109"/>
                    <a:pt x="1490" y="1106"/>
                  </a:cubicBezTo>
                  <a:cubicBezTo>
                    <a:pt x="1463" y="1103"/>
                    <a:pt x="1435" y="1101"/>
                    <a:pt x="1407" y="1101"/>
                  </a:cubicBezTo>
                  <a:cubicBezTo>
                    <a:pt x="1100" y="1101"/>
                    <a:pt x="731" y="1309"/>
                    <a:pt x="438" y="1472"/>
                  </a:cubicBezTo>
                  <a:cubicBezTo>
                    <a:pt x="259" y="1570"/>
                    <a:pt x="108" y="1659"/>
                    <a:pt x="27" y="1659"/>
                  </a:cubicBezTo>
                  <a:cubicBezTo>
                    <a:pt x="9" y="1659"/>
                    <a:pt x="0" y="1668"/>
                    <a:pt x="0" y="1686"/>
                  </a:cubicBezTo>
                  <a:cubicBezTo>
                    <a:pt x="0" y="1704"/>
                    <a:pt x="18" y="1713"/>
                    <a:pt x="27" y="1713"/>
                  </a:cubicBezTo>
                  <a:cubicBezTo>
                    <a:pt x="116" y="1713"/>
                    <a:pt x="268" y="1624"/>
                    <a:pt x="464" y="1517"/>
                  </a:cubicBezTo>
                  <a:cubicBezTo>
                    <a:pt x="753" y="1352"/>
                    <a:pt x="1119" y="1156"/>
                    <a:pt x="1412" y="1156"/>
                  </a:cubicBezTo>
                  <a:cubicBezTo>
                    <a:pt x="1436" y="1156"/>
                    <a:pt x="1459" y="1157"/>
                    <a:pt x="1481" y="1160"/>
                  </a:cubicBezTo>
                  <a:cubicBezTo>
                    <a:pt x="1514" y="1164"/>
                    <a:pt x="1544" y="1166"/>
                    <a:pt x="1573" y="1166"/>
                  </a:cubicBezTo>
                  <a:cubicBezTo>
                    <a:pt x="1804" y="1166"/>
                    <a:pt x="1918" y="1043"/>
                    <a:pt x="2061" y="892"/>
                  </a:cubicBezTo>
                  <a:cubicBezTo>
                    <a:pt x="2186" y="758"/>
                    <a:pt x="2347" y="589"/>
                    <a:pt x="2641" y="464"/>
                  </a:cubicBezTo>
                  <a:cubicBezTo>
                    <a:pt x="3266" y="179"/>
                    <a:pt x="3301" y="63"/>
                    <a:pt x="3283" y="18"/>
                  </a:cubicBezTo>
                  <a:cubicBezTo>
                    <a:pt x="3283" y="9"/>
                    <a:pt x="3266" y="0"/>
                    <a:pt x="32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19" name="Google Shape;2719;p34"/>
            <p:cNvGrpSpPr/>
            <p:nvPr/>
          </p:nvGrpSpPr>
          <p:grpSpPr>
            <a:xfrm rot="-8555422">
              <a:off x="402321" y="2821111"/>
              <a:ext cx="358097" cy="256818"/>
              <a:chOff x="2541648" y="2140929"/>
              <a:chExt cx="358103" cy="256822"/>
            </a:xfrm>
          </p:grpSpPr>
          <p:sp>
            <p:nvSpPr>
              <p:cNvPr id="2720" name="Google Shape;2720;p34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34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34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3" name="Google Shape;2723;p34"/>
            <p:cNvGrpSpPr/>
            <p:nvPr/>
          </p:nvGrpSpPr>
          <p:grpSpPr>
            <a:xfrm rot="-10265664" flipH="1">
              <a:off x="811508" y="3185775"/>
              <a:ext cx="358087" cy="256810"/>
              <a:chOff x="2541648" y="2140929"/>
              <a:chExt cx="358103" cy="256822"/>
            </a:xfrm>
          </p:grpSpPr>
          <p:sp>
            <p:nvSpPr>
              <p:cNvPr id="2724" name="Google Shape;2724;p34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34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34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7" name="Google Shape;2727;p34"/>
            <p:cNvGrpSpPr/>
            <p:nvPr/>
          </p:nvGrpSpPr>
          <p:grpSpPr>
            <a:xfrm rot="10275439" flipH="1">
              <a:off x="842818" y="2988395"/>
              <a:ext cx="358110" cy="256827"/>
              <a:chOff x="2541648" y="2140929"/>
              <a:chExt cx="358103" cy="256822"/>
            </a:xfrm>
          </p:grpSpPr>
          <p:sp>
            <p:nvSpPr>
              <p:cNvPr id="2728" name="Google Shape;2728;p34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34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34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1" name="Google Shape;2731;p34"/>
            <p:cNvGrpSpPr/>
            <p:nvPr/>
          </p:nvGrpSpPr>
          <p:grpSpPr>
            <a:xfrm rot="-8555422">
              <a:off x="600383" y="3063048"/>
              <a:ext cx="358097" cy="256818"/>
              <a:chOff x="2541648" y="2140929"/>
              <a:chExt cx="358103" cy="256822"/>
            </a:xfrm>
          </p:grpSpPr>
          <p:sp>
            <p:nvSpPr>
              <p:cNvPr id="2732" name="Google Shape;2732;p34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34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34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5" name="Google Shape;2735;p34"/>
            <p:cNvGrpSpPr/>
            <p:nvPr/>
          </p:nvGrpSpPr>
          <p:grpSpPr>
            <a:xfrm rot="10573282">
              <a:off x="652181" y="2895774"/>
              <a:ext cx="358094" cy="256815"/>
              <a:chOff x="2541648" y="2140929"/>
              <a:chExt cx="358103" cy="256822"/>
            </a:xfrm>
          </p:grpSpPr>
          <p:sp>
            <p:nvSpPr>
              <p:cNvPr id="2736" name="Google Shape;2736;p34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34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34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9" name="Google Shape;2739;p34"/>
          <p:cNvSpPr txBox="1">
            <a:spLocks noGrp="1"/>
          </p:cNvSpPr>
          <p:nvPr>
            <p:ph type="ctrTitle"/>
          </p:nvPr>
        </p:nvSpPr>
        <p:spPr>
          <a:xfrm>
            <a:off x="1611425" y="539400"/>
            <a:ext cx="5921100" cy="183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9600" b="1" i="1" dirty="0">
                <a:solidFill>
                  <a:schemeClr val="tx2"/>
                </a:solidFill>
                <a:effectLst/>
                <a:latin typeface="Brush Script MT" panose="03060802040406070304" pitchFamily="66" charset="0"/>
              </a:rPr>
              <a:t>Coffee Haven</a:t>
            </a:r>
            <a:endParaRPr sz="9600" dirty="0">
              <a:solidFill>
                <a:schemeClr val="tx2"/>
              </a:solidFill>
              <a:latin typeface="Brush Script MT" panose="03060802040406070304" pitchFamily="66" charset="0"/>
            </a:endParaRPr>
          </a:p>
        </p:txBody>
      </p:sp>
      <p:sp>
        <p:nvSpPr>
          <p:cNvPr id="2741" name="Google Shape;2741;p34"/>
          <p:cNvSpPr/>
          <p:nvPr/>
        </p:nvSpPr>
        <p:spPr>
          <a:xfrm>
            <a:off x="940676" y="2658656"/>
            <a:ext cx="22271" cy="2766"/>
          </a:xfrm>
          <a:custGeom>
            <a:avLst/>
            <a:gdLst/>
            <a:ahLst/>
            <a:cxnLst/>
            <a:rect l="l" t="t" r="r" b="b"/>
            <a:pathLst>
              <a:path w="153" h="19" extrusionOk="0">
                <a:moveTo>
                  <a:pt x="90" y="0"/>
                </a:moveTo>
                <a:cubicBezTo>
                  <a:pt x="72" y="9"/>
                  <a:pt x="1" y="0"/>
                  <a:pt x="36" y="18"/>
                </a:cubicBezTo>
                <a:lnTo>
                  <a:pt x="126" y="18"/>
                </a:lnTo>
                <a:cubicBezTo>
                  <a:pt x="152" y="18"/>
                  <a:pt x="126" y="0"/>
                  <a:pt x="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2" name="Google Shape;2742;p34"/>
          <p:cNvGrpSpPr/>
          <p:nvPr/>
        </p:nvGrpSpPr>
        <p:grpSpPr>
          <a:xfrm>
            <a:off x="2475100" y="4076784"/>
            <a:ext cx="1382753" cy="970393"/>
            <a:chOff x="4429586" y="2613713"/>
            <a:chExt cx="621322" cy="436034"/>
          </a:xfrm>
        </p:grpSpPr>
        <p:sp>
          <p:nvSpPr>
            <p:cNvPr id="2743" name="Google Shape;2743;p34"/>
            <p:cNvSpPr/>
            <p:nvPr/>
          </p:nvSpPr>
          <p:spPr>
            <a:xfrm>
              <a:off x="4441566" y="2869379"/>
              <a:ext cx="561367" cy="180368"/>
            </a:xfrm>
            <a:custGeom>
              <a:avLst/>
              <a:gdLst/>
              <a:ahLst/>
              <a:cxnLst/>
              <a:rect l="l" t="t" r="r" b="b"/>
              <a:pathLst>
                <a:path w="10028" h="3222" extrusionOk="0">
                  <a:moveTo>
                    <a:pt x="5014" y="1"/>
                  </a:moveTo>
                  <a:cubicBezTo>
                    <a:pt x="2240" y="1"/>
                    <a:pt x="0" y="723"/>
                    <a:pt x="0" y="1607"/>
                  </a:cubicBezTo>
                  <a:cubicBezTo>
                    <a:pt x="0" y="1946"/>
                    <a:pt x="322" y="2258"/>
                    <a:pt x="875" y="2517"/>
                  </a:cubicBezTo>
                  <a:lnTo>
                    <a:pt x="875" y="2525"/>
                  </a:lnTo>
                  <a:cubicBezTo>
                    <a:pt x="964" y="2561"/>
                    <a:pt x="1053" y="2606"/>
                    <a:pt x="1151" y="2641"/>
                  </a:cubicBezTo>
                  <a:cubicBezTo>
                    <a:pt x="1365" y="2722"/>
                    <a:pt x="1606" y="2802"/>
                    <a:pt x="1865" y="2864"/>
                  </a:cubicBezTo>
                  <a:cubicBezTo>
                    <a:pt x="2730" y="3088"/>
                    <a:pt x="3828" y="3221"/>
                    <a:pt x="5014" y="3221"/>
                  </a:cubicBezTo>
                  <a:cubicBezTo>
                    <a:pt x="6201" y="3221"/>
                    <a:pt x="7298" y="3088"/>
                    <a:pt x="8163" y="2864"/>
                  </a:cubicBezTo>
                  <a:cubicBezTo>
                    <a:pt x="8422" y="2802"/>
                    <a:pt x="8663" y="2722"/>
                    <a:pt x="8877" y="2641"/>
                  </a:cubicBezTo>
                  <a:cubicBezTo>
                    <a:pt x="8993" y="2597"/>
                    <a:pt x="9109" y="2543"/>
                    <a:pt x="9207" y="2499"/>
                  </a:cubicBezTo>
                  <a:cubicBezTo>
                    <a:pt x="9341" y="2427"/>
                    <a:pt x="9466" y="2365"/>
                    <a:pt x="9564" y="2285"/>
                  </a:cubicBezTo>
                  <a:cubicBezTo>
                    <a:pt x="9867" y="2079"/>
                    <a:pt x="10028" y="1856"/>
                    <a:pt x="10028" y="1607"/>
                  </a:cubicBezTo>
                  <a:cubicBezTo>
                    <a:pt x="10028" y="723"/>
                    <a:pt x="7789" y="1"/>
                    <a:pt x="50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4429586" y="2862885"/>
              <a:ext cx="564894" cy="183335"/>
            </a:xfrm>
            <a:custGeom>
              <a:avLst/>
              <a:gdLst/>
              <a:ahLst/>
              <a:cxnLst/>
              <a:rect l="l" t="t" r="r" b="b"/>
              <a:pathLst>
                <a:path w="10091" h="3275" extrusionOk="0">
                  <a:moveTo>
                    <a:pt x="5050" y="54"/>
                  </a:moveTo>
                  <a:cubicBezTo>
                    <a:pt x="7797" y="54"/>
                    <a:pt x="10037" y="759"/>
                    <a:pt x="10037" y="1633"/>
                  </a:cubicBezTo>
                  <a:cubicBezTo>
                    <a:pt x="10037" y="1865"/>
                    <a:pt x="9885" y="2079"/>
                    <a:pt x="9582" y="2294"/>
                  </a:cubicBezTo>
                  <a:cubicBezTo>
                    <a:pt x="9483" y="2365"/>
                    <a:pt x="9367" y="2427"/>
                    <a:pt x="9225" y="2499"/>
                  </a:cubicBezTo>
                  <a:cubicBezTo>
                    <a:pt x="9118" y="2552"/>
                    <a:pt x="9011" y="2597"/>
                    <a:pt x="8904" y="2641"/>
                  </a:cubicBezTo>
                  <a:cubicBezTo>
                    <a:pt x="8681" y="2722"/>
                    <a:pt x="8440" y="2802"/>
                    <a:pt x="8181" y="2865"/>
                  </a:cubicBezTo>
                  <a:cubicBezTo>
                    <a:pt x="7298" y="3096"/>
                    <a:pt x="6183" y="3221"/>
                    <a:pt x="5050" y="3221"/>
                  </a:cubicBezTo>
                  <a:cubicBezTo>
                    <a:pt x="3908" y="3221"/>
                    <a:pt x="2793" y="3096"/>
                    <a:pt x="1909" y="2865"/>
                  </a:cubicBezTo>
                  <a:cubicBezTo>
                    <a:pt x="1642" y="2793"/>
                    <a:pt x="1401" y="2722"/>
                    <a:pt x="1196" y="2641"/>
                  </a:cubicBezTo>
                  <a:cubicBezTo>
                    <a:pt x="1098" y="2606"/>
                    <a:pt x="1008" y="2561"/>
                    <a:pt x="919" y="2526"/>
                  </a:cubicBezTo>
                  <a:cubicBezTo>
                    <a:pt x="919" y="2526"/>
                    <a:pt x="919" y="2526"/>
                    <a:pt x="919" y="2517"/>
                  </a:cubicBezTo>
                  <a:cubicBezTo>
                    <a:pt x="348" y="2258"/>
                    <a:pt x="54" y="1955"/>
                    <a:pt x="54" y="1633"/>
                  </a:cubicBezTo>
                  <a:cubicBezTo>
                    <a:pt x="54" y="759"/>
                    <a:pt x="2293" y="54"/>
                    <a:pt x="5050" y="54"/>
                  </a:cubicBezTo>
                  <a:close/>
                  <a:moveTo>
                    <a:pt x="5050" y="1"/>
                  </a:moveTo>
                  <a:cubicBezTo>
                    <a:pt x="2266" y="1"/>
                    <a:pt x="0" y="732"/>
                    <a:pt x="0" y="1633"/>
                  </a:cubicBezTo>
                  <a:cubicBezTo>
                    <a:pt x="0" y="1972"/>
                    <a:pt x="313" y="2294"/>
                    <a:pt x="892" y="2570"/>
                  </a:cubicBezTo>
                  <a:lnTo>
                    <a:pt x="901" y="2570"/>
                  </a:lnTo>
                  <a:cubicBezTo>
                    <a:pt x="982" y="2615"/>
                    <a:pt x="1080" y="2650"/>
                    <a:pt x="1169" y="2686"/>
                  </a:cubicBezTo>
                  <a:cubicBezTo>
                    <a:pt x="1383" y="2766"/>
                    <a:pt x="1624" y="2847"/>
                    <a:pt x="1892" y="2918"/>
                  </a:cubicBezTo>
                  <a:cubicBezTo>
                    <a:pt x="2784" y="3150"/>
                    <a:pt x="3899" y="3275"/>
                    <a:pt x="5050" y="3275"/>
                  </a:cubicBezTo>
                  <a:cubicBezTo>
                    <a:pt x="6192" y="3275"/>
                    <a:pt x="7307" y="3150"/>
                    <a:pt x="8199" y="2918"/>
                  </a:cubicBezTo>
                  <a:cubicBezTo>
                    <a:pt x="8457" y="2847"/>
                    <a:pt x="8698" y="2775"/>
                    <a:pt x="8921" y="2686"/>
                  </a:cubicBezTo>
                  <a:cubicBezTo>
                    <a:pt x="9028" y="2650"/>
                    <a:pt x="9144" y="2597"/>
                    <a:pt x="9251" y="2543"/>
                  </a:cubicBezTo>
                  <a:cubicBezTo>
                    <a:pt x="9385" y="2481"/>
                    <a:pt x="9510" y="2410"/>
                    <a:pt x="9617" y="2338"/>
                  </a:cubicBezTo>
                  <a:cubicBezTo>
                    <a:pt x="9929" y="2115"/>
                    <a:pt x="10090" y="1883"/>
                    <a:pt x="10090" y="1633"/>
                  </a:cubicBezTo>
                  <a:cubicBezTo>
                    <a:pt x="10090" y="732"/>
                    <a:pt x="7824" y="1"/>
                    <a:pt x="50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4450075" y="2913156"/>
              <a:ext cx="157360" cy="111624"/>
            </a:xfrm>
            <a:custGeom>
              <a:avLst/>
              <a:gdLst/>
              <a:ahLst/>
              <a:cxnLst/>
              <a:rect l="l" t="t" r="r" b="b"/>
              <a:pathLst>
                <a:path w="2811" h="1994" extrusionOk="0">
                  <a:moveTo>
                    <a:pt x="727" y="0"/>
                  </a:moveTo>
                  <a:cubicBezTo>
                    <a:pt x="723" y="0"/>
                    <a:pt x="719" y="1"/>
                    <a:pt x="714" y="4"/>
                  </a:cubicBezTo>
                  <a:cubicBezTo>
                    <a:pt x="241" y="218"/>
                    <a:pt x="0" y="477"/>
                    <a:pt x="0" y="735"/>
                  </a:cubicBezTo>
                  <a:cubicBezTo>
                    <a:pt x="0" y="1021"/>
                    <a:pt x="286" y="1297"/>
                    <a:pt x="821" y="1520"/>
                  </a:cubicBezTo>
                  <a:cubicBezTo>
                    <a:pt x="821" y="1520"/>
                    <a:pt x="830" y="1520"/>
                    <a:pt x="830" y="1529"/>
                  </a:cubicBezTo>
                  <a:cubicBezTo>
                    <a:pt x="910" y="1556"/>
                    <a:pt x="999" y="1592"/>
                    <a:pt x="1088" y="1619"/>
                  </a:cubicBezTo>
                  <a:cubicBezTo>
                    <a:pt x="1276" y="1690"/>
                    <a:pt x="1508" y="1752"/>
                    <a:pt x="1758" y="1815"/>
                  </a:cubicBezTo>
                  <a:cubicBezTo>
                    <a:pt x="2070" y="1886"/>
                    <a:pt x="2418" y="1949"/>
                    <a:pt x="2783" y="1993"/>
                  </a:cubicBezTo>
                  <a:cubicBezTo>
                    <a:pt x="2792" y="1993"/>
                    <a:pt x="2810" y="1984"/>
                    <a:pt x="2810" y="1975"/>
                  </a:cubicBezTo>
                  <a:cubicBezTo>
                    <a:pt x="2810" y="1958"/>
                    <a:pt x="2801" y="1940"/>
                    <a:pt x="2783" y="1940"/>
                  </a:cubicBezTo>
                  <a:cubicBezTo>
                    <a:pt x="2427" y="1895"/>
                    <a:pt x="2079" y="1833"/>
                    <a:pt x="1766" y="1761"/>
                  </a:cubicBezTo>
                  <a:cubicBezTo>
                    <a:pt x="1517" y="1699"/>
                    <a:pt x="1294" y="1636"/>
                    <a:pt x="1106" y="1574"/>
                  </a:cubicBezTo>
                  <a:cubicBezTo>
                    <a:pt x="1017" y="1538"/>
                    <a:pt x="928" y="1512"/>
                    <a:pt x="857" y="1476"/>
                  </a:cubicBezTo>
                  <a:lnTo>
                    <a:pt x="848" y="1476"/>
                  </a:lnTo>
                  <a:cubicBezTo>
                    <a:pt x="321" y="1253"/>
                    <a:pt x="45" y="1003"/>
                    <a:pt x="45" y="735"/>
                  </a:cubicBezTo>
                  <a:cubicBezTo>
                    <a:pt x="45" y="495"/>
                    <a:pt x="286" y="254"/>
                    <a:pt x="741" y="49"/>
                  </a:cubicBezTo>
                  <a:cubicBezTo>
                    <a:pt x="749" y="40"/>
                    <a:pt x="758" y="31"/>
                    <a:pt x="749" y="13"/>
                  </a:cubicBezTo>
                  <a:cubicBezTo>
                    <a:pt x="743" y="7"/>
                    <a:pt x="737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4821622" y="2913156"/>
              <a:ext cx="152881" cy="111120"/>
            </a:xfrm>
            <a:custGeom>
              <a:avLst/>
              <a:gdLst/>
              <a:ahLst/>
              <a:cxnLst/>
              <a:rect l="l" t="t" r="r" b="b"/>
              <a:pathLst>
                <a:path w="2731" h="1985" extrusionOk="0">
                  <a:moveTo>
                    <a:pt x="1994" y="0"/>
                  </a:moveTo>
                  <a:cubicBezTo>
                    <a:pt x="1985" y="0"/>
                    <a:pt x="1978" y="7"/>
                    <a:pt x="1972" y="13"/>
                  </a:cubicBezTo>
                  <a:cubicBezTo>
                    <a:pt x="1963" y="31"/>
                    <a:pt x="1972" y="40"/>
                    <a:pt x="1981" y="49"/>
                  </a:cubicBezTo>
                  <a:cubicBezTo>
                    <a:pt x="2436" y="254"/>
                    <a:pt x="2677" y="495"/>
                    <a:pt x="2677" y="735"/>
                  </a:cubicBezTo>
                  <a:cubicBezTo>
                    <a:pt x="2677" y="923"/>
                    <a:pt x="2534" y="1110"/>
                    <a:pt x="2257" y="1280"/>
                  </a:cubicBezTo>
                  <a:cubicBezTo>
                    <a:pt x="2159" y="1342"/>
                    <a:pt x="2052" y="1396"/>
                    <a:pt x="1927" y="1458"/>
                  </a:cubicBezTo>
                  <a:cubicBezTo>
                    <a:pt x="1820" y="1494"/>
                    <a:pt x="1722" y="1538"/>
                    <a:pt x="1624" y="1574"/>
                  </a:cubicBezTo>
                  <a:cubicBezTo>
                    <a:pt x="1419" y="1645"/>
                    <a:pt x="1196" y="1708"/>
                    <a:pt x="955" y="1761"/>
                  </a:cubicBezTo>
                  <a:cubicBezTo>
                    <a:pt x="669" y="1824"/>
                    <a:pt x="357" y="1886"/>
                    <a:pt x="27" y="1931"/>
                  </a:cubicBezTo>
                  <a:cubicBezTo>
                    <a:pt x="9" y="1931"/>
                    <a:pt x="0" y="1949"/>
                    <a:pt x="0" y="1958"/>
                  </a:cubicBezTo>
                  <a:cubicBezTo>
                    <a:pt x="9" y="1975"/>
                    <a:pt x="18" y="1984"/>
                    <a:pt x="27" y="1984"/>
                  </a:cubicBezTo>
                  <a:lnTo>
                    <a:pt x="36" y="1984"/>
                  </a:lnTo>
                  <a:cubicBezTo>
                    <a:pt x="366" y="1940"/>
                    <a:pt x="678" y="1877"/>
                    <a:pt x="973" y="1815"/>
                  </a:cubicBezTo>
                  <a:cubicBezTo>
                    <a:pt x="1214" y="1752"/>
                    <a:pt x="1437" y="1690"/>
                    <a:pt x="1633" y="1619"/>
                  </a:cubicBezTo>
                  <a:cubicBezTo>
                    <a:pt x="1740" y="1583"/>
                    <a:pt x="1847" y="1547"/>
                    <a:pt x="1945" y="1503"/>
                  </a:cubicBezTo>
                  <a:cubicBezTo>
                    <a:pt x="2070" y="1449"/>
                    <a:pt x="2186" y="1387"/>
                    <a:pt x="2284" y="1324"/>
                  </a:cubicBezTo>
                  <a:cubicBezTo>
                    <a:pt x="2579" y="1146"/>
                    <a:pt x="2730" y="941"/>
                    <a:pt x="2730" y="735"/>
                  </a:cubicBezTo>
                  <a:cubicBezTo>
                    <a:pt x="2730" y="477"/>
                    <a:pt x="2480" y="218"/>
                    <a:pt x="2008" y="4"/>
                  </a:cubicBezTo>
                  <a:cubicBezTo>
                    <a:pt x="2002" y="1"/>
                    <a:pt x="1998" y="0"/>
                    <a:pt x="199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4589860" y="2899889"/>
              <a:ext cx="244297" cy="96901"/>
            </a:xfrm>
            <a:custGeom>
              <a:avLst/>
              <a:gdLst/>
              <a:ahLst/>
              <a:cxnLst/>
              <a:rect l="l" t="t" r="r" b="b"/>
              <a:pathLst>
                <a:path w="4364" h="1731" extrusionOk="0">
                  <a:moveTo>
                    <a:pt x="2187" y="54"/>
                  </a:moveTo>
                  <a:cubicBezTo>
                    <a:pt x="3355" y="54"/>
                    <a:pt x="4310" y="419"/>
                    <a:pt x="4310" y="865"/>
                  </a:cubicBezTo>
                  <a:cubicBezTo>
                    <a:pt x="4310" y="981"/>
                    <a:pt x="4247" y="1088"/>
                    <a:pt x="4123" y="1195"/>
                  </a:cubicBezTo>
                  <a:cubicBezTo>
                    <a:pt x="4078" y="1231"/>
                    <a:pt x="4024" y="1267"/>
                    <a:pt x="3971" y="1303"/>
                  </a:cubicBezTo>
                  <a:cubicBezTo>
                    <a:pt x="3846" y="1374"/>
                    <a:pt x="3694" y="1436"/>
                    <a:pt x="3525" y="1499"/>
                  </a:cubicBezTo>
                  <a:cubicBezTo>
                    <a:pt x="3150" y="1615"/>
                    <a:pt x="2668" y="1677"/>
                    <a:pt x="2187" y="1677"/>
                  </a:cubicBezTo>
                  <a:cubicBezTo>
                    <a:pt x="1696" y="1677"/>
                    <a:pt x="1223" y="1615"/>
                    <a:pt x="840" y="1499"/>
                  </a:cubicBezTo>
                  <a:cubicBezTo>
                    <a:pt x="679" y="1445"/>
                    <a:pt x="536" y="1383"/>
                    <a:pt x="420" y="1320"/>
                  </a:cubicBezTo>
                  <a:cubicBezTo>
                    <a:pt x="179" y="1178"/>
                    <a:pt x="55" y="1026"/>
                    <a:pt x="55" y="865"/>
                  </a:cubicBezTo>
                  <a:cubicBezTo>
                    <a:pt x="55" y="419"/>
                    <a:pt x="1009" y="54"/>
                    <a:pt x="2187" y="54"/>
                  </a:cubicBezTo>
                  <a:close/>
                  <a:moveTo>
                    <a:pt x="2187" y="0"/>
                  </a:moveTo>
                  <a:cubicBezTo>
                    <a:pt x="964" y="0"/>
                    <a:pt x="1" y="384"/>
                    <a:pt x="1" y="865"/>
                  </a:cubicBezTo>
                  <a:cubicBezTo>
                    <a:pt x="1" y="1044"/>
                    <a:pt x="135" y="1213"/>
                    <a:pt x="394" y="1365"/>
                  </a:cubicBezTo>
                  <a:cubicBezTo>
                    <a:pt x="518" y="1436"/>
                    <a:pt x="661" y="1490"/>
                    <a:pt x="822" y="1543"/>
                  </a:cubicBezTo>
                  <a:cubicBezTo>
                    <a:pt x="1214" y="1668"/>
                    <a:pt x="1687" y="1731"/>
                    <a:pt x="2187" y="1731"/>
                  </a:cubicBezTo>
                  <a:cubicBezTo>
                    <a:pt x="2677" y="1731"/>
                    <a:pt x="3159" y="1668"/>
                    <a:pt x="3543" y="1543"/>
                  </a:cubicBezTo>
                  <a:cubicBezTo>
                    <a:pt x="3721" y="1490"/>
                    <a:pt x="3873" y="1427"/>
                    <a:pt x="3998" y="1347"/>
                  </a:cubicBezTo>
                  <a:cubicBezTo>
                    <a:pt x="4060" y="1311"/>
                    <a:pt x="4105" y="1276"/>
                    <a:pt x="4149" y="1240"/>
                  </a:cubicBezTo>
                  <a:cubicBezTo>
                    <a:pt x="4292" y="1124"/>
                    <a:pt x="4363" y="999"/>
                    <a:pt x="4363" y="865"/>
                  </a:cubicBezTo>
                  <a:cubicBezTo>
                    <a:pt x="4363" y="384"/>
                    <a:pt x="3400" y="0"/>
                    <a:pt x="218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4458024" y="2978598"/>
              <a:ext cx="3583" cy="3247"/>
            </a:xfrm>
            <a:custGeom>
              <a:avLst/>
              <a:gdLst/>
              <a:ahLst/>
              <a:cxnLst/>
              <a:rect l="l" t="t" r="r" b="b"/>
              <a:pathLst>
                <a:path w="64" h="58" extrusionOk="0">
                  <a:moveTo>
                    <a:pt x="37" y="0"/>
                  </a:moveTo>
                  <a:cubicBezTo>
                    <a:pt x="28" y="0"/>
                    <a:pt x="16" y="8"/>
                    <a:pt x="10" y="21"/>
                  </a:cubicBezTo>
                  <a:cubicBezTo>
                    <a:pt x="1" y="30"/>
                    <a:pt x="10" y="48"/>
                    <a:pt x="19" y="57"/>
                  </a:cubicBezTo>
                  <a:lnTo>
                    <a:pt x="37" y="57"/>
                  </a:lnTo>
                  <a:cubicBezTo>
                    <a:pt x="45" y="57"/>
                    <a:pt x="54" y="48"/>
                    <a:pt x="63" y="39"/>
                  </a:cubicBezTo>
                  <a:cubicBezTo>
                    <a:pt x="63" y="30"/>
                    <a:pt x="63" y="12"/>
                    <a:pt x="45" y="4"/>
                  </a:cubicBezTo>
                  <a:cubicBezTo>
                    <a:pt x="43" y="1"/>
                    <a:pt x="40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9" name="Google Shape;2749;p34"/>
            <p:cNvGrpSpPr/>
            <p:nvPr/>
          </p:nvGrpSpPr>
          <p:grpSpPr>
            <a:xfrm>
              <a:off x="4441566" y="2618191"/>
              <a:ext cx="609342" cy="358889"/>
              <a:chOff x="4441566" y="2618191"/>
              <a:chExt cx="609342" cy="358889"/>
            </a:xfrm>
          </p:grpSpPr>
          <p:sp>
            <p:nvSpPr>
              <p:cNvPr id="2750" name="Google Shape;2750;p34"/>
              <p:cNvSpPr/>
              <p:nvPr/>
            </p:nvSpPr>
            <p:spPr>
              <a:xfrm>
                <a:off x="4459032" y="2618191"/>
                <a:ext cx="519438" cy="60962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1089" extrusionOk="0">
                    <a:moveTo>
                      <a:pt x="4640" y="1"/>
                    </a:moveTo>
                    <a:cubicBezTo>
                      <a:pt x="2079" y="1"/>
                      <a:pt x="1" y="411"/>
                      <a:pt x="1" y="911"/>
                    </a:cubicBezTo>
                    <a:cubicBezTo>
                      <a:pt x="1" y="973"/>
                      <a:pt x="36" y="1035"/>
                      <a:pt x="99" y="1089"/>
                    </a:cubicBezTo>
                    <a:cubicBezTo>
                      <a:pt x="143" y="1044"/>
                      <a:pt x="206" y="1009"/>
                      <a:pt x="286" y="964"/>
                    </a:cubicBezTo>
                    <a:cubicBezTo>
                      <a:pt x="928" y="616"/>
                      <a:pt x="2641" y="366"/>
                      <a:pt x="4640" y="366"/>
                    </a:cubicBezTo>
                    <a:cubicBezTo>
                      <a:pt x="6647" y="366"/>
                      <a:pt x="8351" y="616"/>
                      <a:pt x="8993" y="964"/>
                    </a:cubicBezTo>
                    <a:cubicBezTo>
                      <a:pt x="9073" y="1009"/>
                      <a:pt x="9136" y="1044"/>
                      <a:pt x="9180" y="1089"/>
                    </a:cubicBezTo>
                    <a:cubicBezTo>
                      <a:pt x="9243" y="1035"/>
                      <a:pt x="9279" y="973"/>
                      <a:pt x="9279" y="911"/>
                    </a:cubicBezTo>
                    <a:cubicBezTo>
                      <a:pt x="9279" y="411"/>
                      <a:pt x="7200" y="1"/>
                      <a:pt x="46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34"/>
              <p:cNvSpPr/>
              <p:nvPr/>
            </p:nvSpPr>
            <p:spPr>
              <a:xfrm>
                <a:off x="4441566" y="2671149"/>
                <a:ext cx="609342" cy="30593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5465" extrusionOk="0">
                    <a:moveTo>
                      <a:pt x="9920" y="1124"/>
                    </a:moveTo>
                    <a:cubicBezTo>
                      <a:pt x="10010" y="1124"/>
                      <a:pt x="10100" y="1142"/>
                      <a:pt x="10188" y="1178"/>
                    </a:cubicBezTo>
                    <a:cubicBezTo>
                      <a:pt x="10483" y="1294"/>
                      <a:pt x="10447" y="1588"/>
                      <a:pt x="10367" y="1847"/>
                    </a:cubicBezTo>
                    <a:cubicBezTo>
                      <a:pt x="10331" y="1945"/>
                      <a:pt x="10286" y="2052"/>
                      <a:pt x="10233" y="2150"/>
                    </a:cubicBezTo>
                    <a:cubicBezTo>
                      <a:pt x="10135" y="2355"/>
                      <a:pt x="9992" y="2543"/>
                      <a:pt x="9840" y="2721"/>
                    </a:cubicBezTo>
                    <a:cubicBezTo>
                      <a:pt x="9689" y="2900"/>
                      <a:pt x="9519" y="3060"/>
                      <a:pt x="9332" y="3203"/>
                    </a:cubicBezTo>
                    <a:cubicBezTo>
                      <a:pt x="9011" y="3462"/>
                      <a:pt x="8645" y="3658"/>
                      <a:pt x="8226" y="3774"/>
                    </a:cubicBezTo>
                    <a:cubicBezTo>
                      <a:pt x="8957" y="2944"/>
                      <a:pt x="9287" y="2025"/>
                      <a:pt x="9439" y="1303"/>
                    </a:cubicBezTo>
                    <a:cubicBezTo>
                      <a:pt x="9484" y="1267"/>
                      <a:pt x="9537" y="1231"/>
                      <a:pt x="9591" y="1205"/>
                    </a:cubicBezTo>
                    <a:cubicBezTo>
                      <a:pt x="9699" y="1151"/>
                      <a:pt x="9809" y="1124"/>
                      <a:pt x="9920" y="1124"/>
                    </a:cubicBezTo>
                    <a:close/>
                    <a:moveTo>
                      <a:pt x="277" y="0"/>
                    </a:moveTo>
                    <a:cubicBezTo>
                      <a:pt x="277" y="1"/>
                      <a:pt x="1" y="3257"/>
                      <a:pt x="3105" y="4996"/>
                    </a:cubicBezTo>
                    <a:cubicBezTo>
                      <a:pt x="3667" y="5308"/>
                      <a:pt x="4289" y="5464"/>
                      <a:pt x="4911" y="5464"/>
                    </a:cubicBezTo>
                    <a:cubicBezTo>
                      <a:pt x="5534" y="5464"/>
                      <a:pt x="6156" y="5308"/>
                      <a:pt x="6718" y="4996"/>
                    </a:cubicBezTo>
                    <a:cubicBezTo>
                      <a:pt x="7316" y="4657"/>
                      <a:pt x="7681" y="4380"/>
                      <a:pt x="8056" y="3970"/>
                    </a:cubicBezTo>
                    <a:cubicBezTo>
                      <a:pt x="8093" y="3974"/>
                      <a:pt x="8132" y="3975"/>
                      <a:pt x="8170" y="3975"/>
                    </a:cubicBezTo>
                    <a:cubicBezTo>
                      <a:pt x="8622" y="3975"/>
                      <a:pt x="9160" y="3746"/>
                      <a:pt x="9546" y="3524"/>
                    </a:cubicBezTo>
                    <a:cubicBezTo>
                      <a:pt x="9778" y="3390"/>
                      <a:pt x="9992" y="3221"/>
                      <a:pt x="10179" y="3024"/>
                    </a:cubicBezTo>
                    <a:cubicBezTo>
                      <a:pt x="10367" y="2837"/>
                      <a:pt x="10527" y="2614"/>
                      <a:pt x="10661" y="2373"/>
                    </a:cubicBezTo>
                    <a:cubicBezTo>
                      <a:pt x="10786" y="2123"/>
                      <a:pt x="10884" y="1856"/>
                      <a:pt x="10875" y="1544"/>
                    </a:cubicBezTo>
                    <a:cubicBezTo>
                      <a:pt x="10875" y="1213"/>
                      <a:pt x="10670" y="964"/>
                      <a:pt x="10393" y="848"/>
                    </a:cubicBezTo>
                    <a:cubicBezTo>
                      <a:pt x="10288" y="809"/>
                      <a:pt x="10172" y="787"/>
                      <a:pt x="10054" y="787"/>
                    </a:cubicBezTo>
                    <a:cubicBezTo>
                      <a:pt x="9983" y="787"/>
                      <a:pt x="9911" y="795"/>
                      <a:pt x="9840" y="812"/>
                    </a:cubicBezTo>
                    <a:cubicBezTo>
                      <a:pt x="9707" y="839"/>
                      <a:pt x="9591" y="910"/>
                      <a:pt x="9492" y="982"/>
                    </a:cubicBezTo>
                    <a:cubicBezTo>
                      <a:pt x="9582" y="393"/>
                      <a:pt x="9546" y="0"/>
                      <a:pt x="9546" y="0"/>
                    </a:cubicBezTo>
                    <a:lnTo>
                      <a:pt x="9546" y="0"/>
                    </a:lnTo>
                    <a:cubicBezTo>
                      <a:pt x="9546" y="63"/>
                      <a:pt x="9510" y="116"/>
                      <a:pt x="9457" y="179"/>
                    </a:cubicBezTo>
                    <a:cubicBezTo>
                      <a:pt x="9020" y="589"/>
                      <a:pt x="7155" y="901"/>
                      <a:pt x="4907" y="901"/>
                    </a:cubicBezTo>
                    <a:cubicBezTo>
                      <a:pt x="2668" y="901"/>
                      <a:pt x="803" y="589"/>
                      <a:pt x="366" y="179"/>
                    </a:cubicBezTo>
                    <a:cubicBezTo>
                      <a:pt x="304" y="116"/>
                      <a:pt x="277" y="63"/>
                      <a:pt x="2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52" name="Google Shape;2752;p34"/>
            <p:cNvSpPr/>
            <p:nvPr/>
          </p:nvSpPr>
          <p:spPr>
            <a:xfrm>
              <a:off x="4450579" y="2613713"/>
              <a:ext cx="521902" cy="63985"/>
            </a:xfrm>
            <a:custGeom>
              <a:avLst/>
              <a:gdLst/>
              <a:ahLst/>
              <a:cxnLst/>
              <a:rect l="l" t="t" r="r" b="b"/>
              <a:pathLst>
                <a:path w="9323" h="1143" extrusionOk="0">
                  <a:moveTo>
                    <a:pt x="4657" y="54"/>
                  </a:moveTo>
                  <a:cubicBezTo>
                    <a:pt x="7155" y="54"/>
                    <a:pt x="9269" y="455"/>
                    <a:pt x="9269" y="928"/>
                  </a:cubicBezTo>
                  <a:cubicBezTo>
                    <a:pt x="9269" y="982"/>
                    <a:pt x="9242" y="1026"/>
                    <a:pt x="9198" y="1080"/>
                  </a:cubicBezTo>
                  <a:cubicBezTo>
                    <a:pt x="9153" y="1035"/>
                    <a:pt x="9099" y="999"/>
                    <a:pt x="9028" y="964"/>
                  </a:cubicBezTo>
                  <a:cubicBezTo>
                    <a:pt x="8359" y="607"/>
                    <a:pt x="6602" y="357"/>
                    <a:pt x="4657" y="357"/>
                  </a:cubicBezTo>
                  <a:cubicBezTo>
                    <a:pt x="2712" y="357"/>
                    <a:pt x="955" y="607"/>
                    <a:pt x="285" y="964"/>
                  </a:cubicBezTo>
                  <a:cubicBezTo>
                    <a:pt x="223" y="999"/>
                    <a:pt x="161" y="1035"/>
                    <a:pt x="116" y="1080"/>
                  </a:cubicBezTo>
                  <a:cubicBezTo>
                    <a:pt x="71" y="1026"/>
                    <a:pt x="54" y="982"/>
                    <a:pt x="54" y="928"/>
                  </a:cubicBezTo>
                  <a:cubicBezTo>
                    <a:pt x="54" y="455"/>
                    <a:pt x="2159" y="54"/>
                    <a:pt x="4657" y="54"/>
                  </a:cubicBezTo>
                  <a:close/>
                  <a:moveTo>
                    <a:pt x="4657" y="0"/>
                  </a:moveTo>
                  <a:cubicBezTo>
                    <a:pt x="2043" y="0"/>
                    <a:pt x="0" y="411"/>
                    <a:pt x="0" y="928"/>
                  </a:cubicBezTo>
                  <a:cubicBezTo>
                    <a:pt x="0" y="999"/>
                    <a:pt x="27" y="1071"/>
                    <a:pt x="98" y="1133"/>
                  </a:cubicBezTo>
                  <a:cubicBezTo>
                    <a:pt x="107" y="1142"/>
                    <a:pt x="107" y="1142"/>
                    <a:pt x="116" y="1142"/>
                  </a:cubicBezTo>
                  <a:cubicBezTo>
                    <a:pt x="125" y="1142"/>
                    <a:pt x="125" y="1142"/>
                    <a:pt x="134" y="1133"/>
                  </a:cubicBezTo>
                  <a:cubicBezTo>
                    <a:pt x="178" y="1089"/>
                    <a:pt x="241" y="1053"/>
                    <a:pt x="312" y="1008"/>
                  </a:cubicBezTo>
                  <a:cubicBezTo>
                    <a:pt x="972" y="652"/>
                    <a:pt x="2721" y="411"/>
                    <a:pt x="4657" y="411"/>
                  </a:cubicBezTo>
                  <a:cubicBezTo>
                    <a:pt x="6602" y="411"/>
                    <a:pt x="8341" y="652"/>
                    <a:pt x="9001" y="1008"/>
                  </a:cubicBezTo>
                  <a:cubicBezTo>
                    <a:pt x="9082" y="1053"/>
                    <a:pt x="9135" y="1089"/>
                    <a:pt x="9180" y="1133"/>
                  </a:cubicBezTo>
                  <a:cubicBezTo>
                    <a:pt x="9189" y="1138"/>
                    <a:pt x="9195" y="1140"/>
                    <a:pt x="9201" y="1140"/>
                  </a:cubicBezTo>
                  <a:cubicBezTo>
                    <a:pt x="9207" y="1140"/>
                    <a:pt x="9211" y="1138"/>
                    <a:pt x="9215" y="1133"/>
                  </a:cubicBezTo>
                  <a:cubicBezTo>
                    <a:pt x="9287" y="1071"/>
                    <a:pt x="9323" y="999"/>
                    <a:pt x="9323" y="928"/>
                  </a:cubicBezTo>
                  <a:cubicBezTo>
                    <a:pt x="9323" y="411"/>
                    <a:pt x="7271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4457017" y="2635153"/>
              <a:ext cx="508466" cy="81507"/>
            </a:xfrm>
            <a:custGeom>
              <a:avLst/>
              <a:gdLst/>
              <a:ahLst/>
              <a:cxnLst/>
              <a:rect l="l" t="t" r="r" b="b"/>
              <a:pathLst>
                <a:path w="9083" h="1456" extrusionOk="0">
                  <a:moveTo>
                    <a:pt x="4542" y="1"/>
                  </a:moveTo>
                  <a:cubicBezTo>
                    <a:pt x="2543" y="1"/>
                    <a:pt x="831" y="251"/>
                    <a:pt x="188" y="608"/>
                  </a:cubicBezTo>
                  <a:cubicBezTo>
                    <a:pt x="108" y="643"/>
                    <a:pt x="46" y="688"/>
                    <a:pt x="1" y="732"/>
                  </a:cubicBezTo>
                  <a:cubicBezTo>
                    <a:pt x="429" y="1143"/>
                    <a:pt x="2303" y="1455"/>
                    <a:pt x="4542" y="1455"/>
                  </a:cubicBezTo>
                  <a:cubicBezTo>
                    <a:pt x="6781" y="1455"/>
                    <a:pt x="8654" y="1143"/>
                    <a:pt x="9083" y="732"/>
                  </a:cubicBezTo>
                  <a:cubicBezTo>
                    <a:pt x="9038" y="688"/>
                    <a:pt x="8976" y="643"/>
                    <a:pt x="8904" y="608"/>
                  </a:cubicBezTo>
                  <a:cubicBezTo>
                    <a:pt x="8253" y="251"/>
                    <a:pt x="6549" y="1"/>
                    <a:pt x="4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4" name="Google Shape;2754;p34"/>
            <p:cNvGrpSpPr/>
            <p:nvPr/>
          </p:nvGrpSpPr>
          <p:grpSpPr>
            <a:xfrm>
              <a:off x="4508967" y="2647637"/>
              <a:ext cx="405080" cy="56484"/>
              <a:chOff x="4508967" y="2647637"/>
              <a:chExt cx="405080" cy="56484"/>
            </a:xfrm>
          </p:grpSpPr>
          <p:sp>
            <p:nvSpPr>
              <p:cNvPr id="2755" name="Google Shape;2755;p34"/>
              <p:cNvSpPr/>
              <p:nvPr/>
            </p:nvSpPr>
            <p:spPr>
              <a:xfrm>
                <a:off x="4508967" y="2647637"/>
                <a:ext cx="285218" cy="56484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009" extrusionOk="0">
                    <a:moveTo>
                      <a:pt x="2552" y="1"/>
                    </a:moveTo>
                    <a:cubicBezTo>
                      <a:pt x="1143" y="1"/>
                      <a:pt x="1" y="233"/>
                      <a:pt x="1" y="509"/>
                    </a:cubicBezTo>
                    <a:cubicBezTo>
                      <a:pt x="1" y="786"/>
                      <a:pt x="1143" y="1009"/>
                      <a:pt x="2552" y="1009"/>
                    </a:cubicBezTo>
                    <a:cubicBezTo>
                      <a:pt x="3953" y="1009"/>
                      <a:pt x="5095" y="786"/>
                      <a:pt x="5095" y="509"/>
                    </a:cubicBezTo>
                    <a:cubicBezTo>
                      <a:pt x="5095" y="233"/>
                      <a:pt x="3953" y="1"/>
                      <a:pt x="2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4"/>
              <p:cNvSpPr/>
              <p:nvPr/>
            </p:nvSpPr>
            <p:spPr>
              <a:xfrm>
                <a:off x="4814121" y="2654131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61" y="1"/>
                    </a:moveTo>
                    <a:cubicBezTo>
                      <a:pt x="72" y="1"/>
                      <a:pt x="1" y="28"/>
                      <a:pt x="1" y="54"/>
                    </a:cubicBezTo>
                    <a:cubicBezTo>
                      <a:pt x="1" y="90"/>
                      <a:pt x="72" y="117"/>
                      <a:pt x="161" y="117"/>
                    </a:cubicBezTo>
                    <a:cubicBezTo>
                      <a:pt x="259" y="117"/>
                      <a:pt x="331" y="90"/>
                      <a:pt x="331" y="54"/>
                    </a:cubicBezTo>
                    <a:cubicBezTo>
                      <a:pt x="331" y="28"/>
                      <a:pt x="259" y="1"/>
                      <a:pt x="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34"/>
              <p:cNvSpPr/>
              <p:nvPr/>
            </p:nvSpPr>
            <p:spPr>
              <a:xfrm>
                <a:off x="4813113" y="2651444"/>
                <a:ext cx="23064" cy="9741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74" extrusionOk="0">
                    <a:moveTo>
                      <a:pt x="26" y="72"/>
                    </a:moveTo>
                    <a:cubicBezTo>
                      <a:pt x="25" y="73"/>
                      <a:pt x="22" y="74"/>
                      <a:pt x="19" y="76"/>
                    </a:cubicBezTo>
                    <a:cubicBezTo>
                      <a:pt x="22" y="75"/>
                      <a:pt x="25" y="73"/>
                      <a:pt x="26" y="72"/>
                    </a:cubicBezTo>
                    <a:close/>
                    <a:moveTo>
                      <a:pt x="186" y="74"/>
                    </a:moveTo>
                    <a:cubicBezTo>
                      <a:pt x="187" y="74"/>
                      <a:pt x="187" y="75"/>
                      <a:pt x="188" y="76"/>
                    </a:cubicBezTo>
                    <a:lnTo>
                      <a:pt x="197" y="76"/>
                    </a:lnTo>
                    <a:cubicBezTo>
                      <a:pt x="194" y="76"/>
                      <a:pt x="190" y="75"/>
                      <a:pt x="186" y="74"/>
                    </a:cubicBezTo>
                    <a:close/>
                    <a:moveTo>
                      <a:pt x="295" y="67"/>
                    </a:moveTo>
                    <a:cubicBezTo>
                      <a:pt x="295" y="67"/>
                      <a:pt x="295" y="76"/>
                      <a:pt x="295" y="76"/>
                    </a:cubicBezTo>
                    <a:lnTo>
                      <a:pt x="304" y="67"/>
                    </a:lnTo>
                    <a:close/>
                    <a:moveTo>
                      <a:pt x="277" y="102"/>
                    </a:moveTo>
                    <a:cubicBezTo>
                      <a:pt x="277" y="102"/>
                      <a:pt x="277" y="102"/>
                      <a:pt x="277" y="102"/>
                    </a:cubicBezTo>
                    <a:lnTo>
                      <a:pt x="277" y="102"/>
                    </a:lnTo>
                    <a:close/>
                    <a:moveTo>
                      <a:pt x="277" y="111"/>
                    </a:moveTo>
                    <a:cubicBezTo>
                      <a:pt x="286" y="111"/>
                      <a:pt x="286" y="120"/>
                      <a:pt x="295" y="120"/>
                    </a:cubicBezTo>
                    <a:cubicBezTo>
                      <a:pt x="295" y="120"/>
                      <a:pt x="286" y="111"/>
                      <a:pt x="286" y="111"/>
                    </a:cubicBezTo>
                    <a:close/>
                    <a:moveTo>
                      <a:pt x="213" y="0"/>
                    </a:moveTo>
                    <a:cubicBezTo>
                      <a:pt x="191" y="0"/>
                      <a:pt x="173" y="4"/>
                      <a:pt x="143" y="4"/>
                    </a:cubicBezTo>
                    <a:cubicBezTo>
                      <a:pt x="152" y="22"/>
                      <a:pt x="143" y="22"/>
                      <a:pt x="117" y="22"/>
                    </a:cubicBezTo>
                    <a:cubicBezTo>
                      <a:pt x="99" y="22"/>
                      <a:pt x="81" y="22"/>
                      <a:pt x="90" y="31"/>
                    </a:cubicBezTo>
                    <a:cubicBezTo>
                      <a:pt x="81" y="40"/>
                      <a:pt x="90" y="40"/>
                      <a:pt x="108" y="49"/>
                    </a:cubicBezTo>
                    <a:cubicBezTo>
                      <a:pt x="102" y="49"/>
                      <a:pt x="92" y="45"/>
                      <a:pt x="83" y="45"/>
                    </a:cubicBezTo>
                    <a:cubicBezTo>
                      <a:pt x="79" y="45"/>
                      <a:pt x="75" y="46"/>
                      <a:pt x="72" y="49"/>
                    </a:cubicBezTo>
                    <a:lnTo>
                      <a:pt x="63" y="40"/>
                    </a:lnTo>
                    <a:lnTo>
                      <a:pt x="36" y="40"/>
                    </a:lnTo>
                    <a:lnTo>
                      <a:pt x="54" y="49"/>
                    </a:lnTo>
                    <a:cubicBezTo>
                      <a:pt x="23" y="57"/>
                      <a:pt x="39" y="64"/>
                      <a:pt x="26" y="72"/>
                    </a:cubicBezTo>
                    <a:lnTo>
                      <a:pt x="26" y="72"/>
                    </a:lnTo>
                    <a:cubicBezTo>
                      <a:pt x="28" y="72"/>
                      <a:pt x="28" y="72"/>
                      <a:pt x="29" y="72"/>
                    </a:cubicBezTo>
                    <a:cubicBezTo>
                      <a:pt x="32" y="72"/>
                      <a:pt x="30" y="76"/>
                      <a:pt x="36" y="76"/>
                    </a:cubicBezTo>
                    <a:cubicBezTo>
                      <a:pt x="27" y="76"/>
                      <a:pt x="19" y="85"/>
                      <a:pt x="19" y="85"/>
                    </a:cubicBezTo>
                    <a:cubicBezTo>
                      <a:pt x="1" y="94"/>
                      <a:pt x="19" y="102"/>
                      <a:pt x="1" y="111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27" y="129"/>
                      <a:pt x="19" y="129"/>
                      <a:pt x="27" y="138"/>
                    </a:cubicBezTo>
                    <a:lnTo>
                      <a:pt x="36" y="138"/>
                    </a:lnTo>
                    <a:cubicBezTo>
                      <a:pt x="36" y="138"/>
                      <a:pt x="45" y="147"/>
                      <a:pt x="45" y="147"/>
                    </a:cubicBezTo>
                    <a:cubicBezTo>
                      <a:pt x="54" y="156"/>
                      <a:pt x="90" y="156"/>
                      <a:pt x="117" y="156"/>
                    </a:cubicBezTo>
                    <a:cubicBezTo>
                      <a:pt x="117" y="158"/>
                      <a:pt x="118" y="158"/>
                      <a:pt x="121" y="158"/>
                    </a:cubicBezTo>
                    <a:cubicBezTo>
                      <a:pt x="130" y="158"/>
                      <a:pt x="156" y="147"/>
                      <a:pt x="170" y="147"/>
                    </a:cubicBezTo>
                    <a:lnTo>
                      <a:pt x="188" y="147"/>
                    </a:lnTo>
                    <a:cubicBezTo>
                      <a:pt x="181" y="147"/>
                      <a:pt x="157" y="158"/>
                      <a:pt x="143" y="158"/>
                    </a:cubicBezTo>
                    <a:cubicBezTo>
                      <a:pt x="139" y="158"/>
                      <a:pt x="136" y="158"/>
                      <a:pt x="135" y="156"/>
                    </a:cubicBezTo>
                    <a:cubicBezTo>
                      <a:pt x="135" y="165"/>
                      <a:pt x="108" y="165"/>
                      <a:pt x="108" y="165"/>
                    </a:cubicBezTo>
                    <a:cubicBezTo>
                      <a:pt x="137" y="165"/>
                      <a:pt x="151" y="169"/>
                      <a:pt x="171" y="169"/>
                    </a:cubicBezTo>
                    <a:cubicBezTo>
                      <a:pt x="180" y="169"/>
                      <a:pt x="191" y="168"/>
                      <a:pt x="206" y="165"/>
                    </a:cubicBezTo>
                    <a:lnTo>
                      <a:pt x="206" y="165"/>
                    </a:lnTo>
                    <a:cubicBezTo>
                      <a:pt x="192" y="169"/>
                      <a:pt x="197" y="172"/>
                      <a:pt x="206" y="172"/>
                    </a:cubicBezTo>
                    <a:cubicBezTo>
                      <a:pt x="215" y="172"/>
                      <a:pt x="228" y="169"/>
                      <a:pt x="233" y="165"/>
                    </a:cubicBezTo>
                    <a:lnTo>
                      <a:pt x="233" y="174"/>
                    </a:lnTo>
                    <a:cubicBezTo>
                      <a:pt x="242" y="174"/>
                      <a:pt x="250" y="174"/>
                      <a:pt x="268" y="165"/>
                    </a:cubicBezTo>
                    <a:cubicBezTo>
                      <a:pt x="286" y="156"/>
                      <a:pt x="295" y="147"/>
                      <a:pt x="322" y="147"/>
                    </a:cubicBezTo>
                    <a:cubicBezTo>
                      <a:pt x="358" y="147"/>
                      <a:pt x="358" y="111"/>
                      <a:pt x="340" y="102"/>
                    </a:cubicBezTo>
                    <a:lnTo>
                      <a:pt x="340" y="102"/>
                    </a:lnTo>
                    <a:cubicBezTo>
                      <a:pt x="331" y="120"/>
                      <a:pt x="331" y="120"/>
                      <a:pt x="322" y="129"/>
                    </a:cubicBezTo>
                    <a:cubicBezTo>
                      <a:pt x="313" y="138"/>
                      <a:pt x="304" y="138"/>
                      <a:pt x="295" y="138"/>
                    </a:cubicBezTo>
                    <a:cubicBezTo>
                      <a:pt x="304" y="129"/>
                      <a:pt x="304" y="129"/>
                      <a:pt x="304" y="120"/>
                    </a:cubicBezTo>
                    <a:lnTo>
                      <a:pt x="286" y="120"/>
                    </a:lnTo>
                    <a:cubicBezTo>
                      <a:pt x="286" y="120"/>
                      <a:pt x="295" y="120"/>
                      <a:pt x="286" y="129"/>
                    </a:cubicBezTo>
                    <a:cubicBezTo>
                      <a:pt x="286" y="129"/>
                      <a:pt x="286" y="120"/>
                      <a:pt x="286" y="120"/>
                    </a:cubicBezTo>
                    <a:cubicBezTo>
                      <a:pt x="284" y="122"/>
                      <a:pt x="283" y="123"/>
                      <a:pt x="282" y="123"/>
                    </a:cubicBezTo>
                    <a:cubicBezTo>
                      <a:pt x="278" y="123"/>
                      <a:pt x="276" y="118"/>
                      <a:pt x="273" y="118"/>
                    </a:cubicBezTo>
                    <a:cubicBezTo>
                      <a:pt x="272" y="118"/>
                      <a:pt x="270" y="118"/>
                      <a:pt x="268" y="120"/>
                    </a:cubicBezTo>
                    <a:cubicBezTo>
                      <a:pt x="268" y="120"/>
                      <a:pt x="277" y="111"/>
                      <a:pt x="277" y="111"/>
                    </a:cubicBezTo>
                    <a:lnTo>
                      <a:pt x="277" y="102"/>
                    </a:lnTo>
                    <a:cubicBezTo>
                      <a:pt x="277" y="111"/>
                      <a:pt x="268" y="111"/>
                      <a:pt x="268" y="120"/>
                    </a:cubicBezTo>
                    <a:lnTo>
                      <a:pt x="259" y="120"/>
                    </a:lnTo>
                    <a:lnTo>
                      <a:pt x="268" y="111"/>
                    </a:lnTo>
                    <a:cubicBezTo>
                      <a:pt x="268" y="111"/>
                      <a:pt x="272" y="107"/>
                      <a:pt x="270" y="107"/>
                    </a:cubicBezTo>
                    <a:cubicBezTo>
                      <a:pt x="268" y="107"/>
                      <a:pt x="265" y="108"/>
                      <a:pt x="259" y="111"/>
                    </a:cubicBezTo>
                    <a:lnTo>
                      <a:pt x="250" y="111"/>
                    </a:lnTo>
                    <a:cubicBezTo>
                      <a:pt x="256" y="108"/>
                      <a:pt x="257" y="107"/>
                      <a:pt x="256" y="107"/>
                    </a:cubicBezTo>
                    <a:cubicBezTo>
                      <a:pt x="252" y="107"/>
                      <a:pt x="239" y="111"/>
                      <a:pt x="233" y="111"/>
                    </a:cubicBezTo>
                    <a:lnTo>
                      <a:pt x="215" y="111"/>
                    </a:lnTo>
                    <a:cubicBezTo>
                      <a:pt x="224" y="102"/>
                      <a:pt x="188" y="102"/>
                      <a:pt x="143" y="94"/>
                    </a:cubicBezTo>
                    <a:cubicBezTo>
                      <a:pt x="126" y="85"/>
                      <a:pt x="161" y="85"/>
                      <a:pt x="170" y="85"/>
                    </a:cubicBezTo>
                    <a:lnTo>
                      <a:pt x="179" y="94"/>
                    </a:lnTo>
                    <a:lnTo>
                      <a:pt x="206" y="94"/>
                    </a:lnTo>
                    <a:cubicBezTo>
                      <a:pt x="198" y="94"/>
                      <a:pt x="212" y="94"/>
                      <a:pt x="208" y="87"/>
                    </a:cubicBezTo>
                    <a:lnTo>
                      <a:pt x="208" y="87"/>
                    </a:lnTo>
                    <a:cubicBezTo>
                      <a:pt x="208" y="87"/>
                      <a:pt x="209" y="87"/>
                      <a:pt x="209" y="87"/>
                    </a:cubicBezTo>
                    <a:cubicBezTo>
                      <a:pt x="210" y="87"/>
                      <a:pt x="209" y="86"/>
                      <a:pt x="206" y="85"/>
                    </a:cubicBezTo>
                    <a:lnTo>
                      <a:pt x="206" y="85"/>
                    </a:lnTo>
                    <a:cubicBezTo>
                      <a:pt x="207" y="85"/>
                      <a:pt x="207" y="86"/>
                      <a:pt x="208" y="87"/>
                    </a:cubicBezTo>
                    <a:lnTo>
                      <a:pt x="208" y="87"/>
                    </a:lnTo>
                    <a:cubicBezTo>
                      <a:pt x="200" y="85"/>
                      <a:pt x="166" y="73"/>
                      <a:pt x="152" y="67"/>
                    </a:cubicBezTo>
                    <a:cubicBezTo>
                      <a:pt x="164" y="67"/>
                      <a:pt x="177" y="71"/>
                      <a:pt x="186" y="74"/>
                    </a:cubicBezTo>
                    <a:lnTo>
                      <a:pt x="186" y="74"/>
                    </a:lnTo>
                    <a:cubicBezTo>
                      <a:pt x="179" y="66"/>
                      <a:pt x="179" y="65"/>
                      <a:pt x="184" y="65"/>
                    </a:cubicBezTo>
                    <a:cubicBezTo>
                      <a:pt x="188" y="65"/>
                      <a:pt x="197" y="67"/>
                      <a:pt x="206" y="67"/>
                    </a:cubicBezTo>
                    <a:lnTo>
                      <a:pt x="188" y="58"/>
                    </a:lnTo>
                    <a:lnTo>
                      <a:pt x="188" y="58"/>
                    </a:lnTo>
                    <a:cubicBezTo>
                      <a:pt x="194" y="61"/>
                      <a:pt x="197" y="62"/>
                      <a:pt x="199" y="62"/>
                    </a:cubicBezTo>
                    <a:cubicBezTo>
                      <a:pt x="202" y="62"/>
                      <a:pt x="200" y="58"/>
                      <a:pt x="206" y="58"/>
                    </a:cubicBezTo>
                    <a:cubicBezTo>
                      <a:pt x="212" y="58"/>
                      <a:pt x="226" y="62"/>
                      <a:pt x="234" y="62"/>
                    </a:cubicBezTo>
                    <a:cubicBezTo>
                      <a:pt x="239" y="62"/>
                      <a:pt x="242" y="61"/>
                      <a:pt x="242" y="58"/>
                    </a:cubicBezTo>
                    <a:cubicBezTo>
                      <a:pt x="245" y="60"/>
                      <a:pt x="248" y="60"/>
                      <a:pt x="251" y="60"/>
                    </a:cubicBezTo>
                    <a:cubicBezTo>
                      <a:pt x="258" y="60"/>
                      <a:pt x="261" y="55"/>
                      <a:pt x="268" y="55"/>
                    </a:cubicBezTo>
                    <a:cubicBezTo>
                      <a:pt x="271" y="55"/>
                      <a:pt x="273" y="56"/>
                      <a:pt x="277" y="58"/>
                    </a:cubicBezTo>
                    <a:cubicBezTo>
                      <a:pt x="282" y="62"/>
                      <a:pt x="288" y="62"/>
                      <a:pt x="294" y="62"/>
                    </a:cubicBezTo>
                    <a:cubicBezTo>
                      <a:pt x="300" y="62"/>
                      <a:pt x="304" y="62"/>
                      <a:pt x="304" y="67"/>
                    </a:cubicBezTo>
                    <a:cubicBezTo>
                      <a:pt x="304" y="76"/>
                      <a:pt x="313" y="76"/>
                      <a:pt x="313" y="85"/>
                    </a:cubicBezTo>
                    <a:lnTo>
                      <a:pt x="340" y="85"/>
                    </a:lnTo>
                    <a:cubicBezTo>
                      <a:pt x="331" y="85"/>
                      <a:pt x="331" y="85"/>
                      <a:pt x="331" y="76"/>
                    </a:cubicBezTo>
                    <a:lnTo>
                      <a:pt x="322" y="76"/>
                    </a:lnTo>
                    <a:cubicBezTo>
                      <a:pt x="322" y="76"/>
                      <a:pt x="313" y="76"/>
                      <a:pt x="313" y="67"/>
                    </a:cubicBezTo>
                    <a:lnTo>
                      <a:pt x="322" y="67"/>
                    </a:lnTo>
                    <a:cubicBezTo>
                      <a:pt x="326" y="71"/>
                      <a:pt x="331" y="71"/>
                      <a:pt x="335" y="71"/>
                    </a:cubicBezTo>
                    <a:cubicBezTo>
                      <a:pt x="340" y="71"/>
                      <a:pt x="344" y="71"/>
                      <a:pt x="349" y="76"/>
                    </a:cubicBezTo>
                    <a:cubicBezTo>
                      <a:pt x="349" y="76"/>
                      <a:pt x="358" y="85"/>
                      <a:pt x="349" y="85"/>
                    </a:cubicBezTo>
                    <a:cubicBezTo>
                      <a:pt x="358" y="85"/>
                      <a:pt x="358" y="102"/>
                      <a:pt x="366" y="102"/>
                    </a:cubicBezTo>
                    <a:cubicBezTo>
                      <a:pt x="384" y="102"/>
                      <a:pt x="402" y="94"/>
                      <a:pt x="411" y="76"/>
                    </a:cubicBezTo>
                    <a:cubicBezTo>
                      <a:pt x="402" y="67"/>
                      <a:pt x="393" y="58"/>
                      <a:pt x="384" y="49"/>
                    </a:cubicBezTo>
                    <a:cubicBezTo>
                      <a:pt x="375" y="31"/>
                      <a:pt x="349" y="13"/>
                      <a:pt x="322" y="13"/>
                    </a:cubicBezTo>
                    <a:cubicBezTo>
                      <a:pt x="304" y="13"/>
                      <a:pt x="277" y="13"/>
                      <a:pt x="250" y="4"/>
                    </a:cubicBezTo>
                    <a:cubicBezTo>
                      <a:pt x="236" y="1"/>
                      <a:pt x="224" y="0"/>
                      <a:pt x="2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34"/>
              <p:cNvSpPr/>
              <p:nvPr/>
            </p:nvSpPr>
            <p:spPr>
              <a:xfrm>
                <a:off x="4850565" y="2657154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70" y="0"/>
                    </a:moveTo>
                    <a:cubicBezTo>
                      <a:pt x="72" y="0"/>
                      <a:pt x="1" y="27"/>
                      <a:pt x="1" y="63"/>
                    </a:cubicBezTo>
                    <a:cubicBezTo>
                      <a:pt x="1" y="99"/>
                      <a:pt x="72" y="116"/>
                      <a:pt x="170" y="116"/>
                    </a:cubicBezTo>
                    <a:cubicBezTo>
                      <a:pt x="259" y="116"/>
                      <a:pt x="331" y="99"/>
                      <a:pt x="331" y="63"/>
                    </a:cubicBezTo>
                    <a:cubicBezTo>
                      <a:pt x="331" y="27"/>
                      <a:pt x="259" y="0"/>
                      <a:pt x="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34"/>
              <p:cNvSpPr/>
              <p:nvPr/>
            </p:nvSpPr>
            <p:spPr>
              <a:xfrm>
                <a:off x="4849557" y="2654635"/>
                <a:ext cx="23064" cy="968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73" extrusionOk="0">
                    <a:moveTo>
                      <a:pt x="27" y="69"/>
                    </a:moveTo>
                    <a:cubicBezTo>
                      <a:pt x="25" y="69"/>
                      <a:pt x="22" y="70"/>
                      <a:pt x="19" y="72"/>
                    </a:cubicBezTo>
                    <a:cubicBezTo>
                      <a:pt x="22" y="71"/>
                      <a:pt x="25" y="70"/>
                      <a:pt x="27" y="69"/>
                    </a:cubicBezTo>
                    <a:close/>
                    <a:moveTo>
                      <a:pt x="295" y="72"/>
                    </a:moveTo>
                    <a:cubicBezTo>
                      <a:pt x="295" y="72"/>
                      <a:pt x="295" y="72"/>
                      <a:pt x="295" y="81"/>
                    </a:cubicBezTo>
                    <a:lnTo>
                      <a:pt x="304" y="72"/>
                    </a:lnTo>
                    <a:close/>
                    <a:moveTo>
                      <a:pt x="277" y="108"/>
                    </a:moveTo>
                    <a:cubicBezTo>
                      <a:pt x="277" y="108"/>
                      <a:pt x="269" y="117"/>
                      <a:pt x="269" y="117"/>
                    </a:cubicBezTo>
                    <a:cubicBezTo>
                      <a:pt x="269" y="117"/>
                      <a:pt x="269" y="115"/>
                      <a:pt x="270" y="113"/>
                    </a:cubicBezTo>
                    <a:lnTo>
                      <a:pt x="270" y="113"/>
                    </a:lnTo>
                    <a:cubicBezTo>
                      <a:pt x="270" y="112"/>
                      <a:pt x="271" y="112"/>
                      <a:pt x="271" y="112"/>
                    </a:cubicBezTo>
                    <a:cubicBezTo>
                      <a:pt x="271" y="112"/>
                      <a:pt x="270" y="112"/>
                      <a:pt x="270" y="112"/>
                    </a:cubicBezTo>
                    <a:lnTo>
                      <a:pt x="270" y="112"/>
                    </a:lnTo>
                    <a:cubicBezTo>
                      <a:pt x="271" y="110"/>
                      <a:pt x="273" y="108"/>
                      <a:pt x="277" y="108"/>
                    </a:cubicBezTo>
                    <a:close/>
                    <a:moveTo>
                      <a:pt x="286" y="108"/>
                    </a:moveTo>
                    <a:lnTo>
                      <a:pt x="286" y="117"/>
                    </a:lnTo>
                    <a:cubicBezTo>
                      <a:pt x="286" y="117"/>
                      <a:pt x="286" y="117"/>
                      <a:pt x="295" y="126"/>
                    </a:cubicBezTo>
                    <a:lnTo>
                      <a:pt x="295" y="117"/>
                    </a:lnTo>
                    <a:cubicBezTo>
                      <a:pt x="295" y="117"/>
                      <a:pt x="295" y="117"/>
                      <a:pt x="286" y="108"/>
                    </a:cubicBezTo>
                    <a:close/>
                    <a:moveTo>
                      <a:pt x="144" y="1"/>
                    </a:moveTo>
                    <a:cubicBezTo>
                      <a:pt x="162" y="19"/>
                      <a:pt x="144" y="19"/>
                      <a:pt x="126" y="19"/>
                    </a:cubicBezTo>
                    <a:cubicBezTo>
                      <a:pt x="99" y="19"/>
                      <a:pt x="81" y="19"/>
                      <a:pt x="90" y="28"/>
                    </a:cubicBezTo>
                    <a:cubicBezTo>
                      <a:pt x="81" y="37"/>
                      <a:pt x="99" y="45"/>
                      <a:pt x="108" y="45"/>
                    </a:cubicBezTo>
                    <a:cubicBezTo>
                      <a:pt x="105" y="48"/>
                      <a:pt x="101" y="49"/>
                      <a:pt x="97" y="49"/>
                    </a:cubicBezTo>
                    <a:cubicBezTo>
                      <a:pt x="88" y="49"/>
                      <a:pt x="78" y="45"/>
                      <a:pt x="72" y="45"/>
                    </a:cubicBezTo>
                    <a:lnTo>
                      <a:pt x="46" y="45"/>
                    </a:lnTo>
                    <a:lnTo>
                      <a:pt x="54" y="54"/>
                    </a:lnTo>
                    <a:cubicBezTo>
                      <a:pt x="23" y="54"/>
                      <a:pt x="40" y="61"/>
                      <a:pt x="27" y="69"/>
                    </a:cubicBezTo>
                    <a:lnTo>
                      <a:pt x="27" y="69"/>
                    </a:lnTo>
                    <a:cubicBezTo>
                      <a:pt x="27" y="69"/>
                      <a:pt x="28" y="68"/>
                      <a:pt x="29" y="68"/>
                    </a:cubicBezTo>
                    <a:cubicBezTo>
                      <a:pt x="33" y="68"/>
                      <a:pt x="30" y="75"/>
                      <a:pt x="37" y="81"/>
                    </a:cubicBezTo>
                    <a:lnTo>
                      <a:pt x="19" y="81"/>
                    </a:lnTo>
                    <a:cubicBezTo>
                      <a:pt x="1" y="90"/>
                      <a:pt x="19" y="108"/>
                      <a:pt x="10" y="117"/>
                    </a:cubicBezTo>
                    <a:cubicBezTo>
                      <a:pt x="28" y="126"/>
                      <a:pt x="19" y="135"/>
                      <a:pt x="28" y="144"/>
                    </a:cubicBezTo>
                    <a:lnTo>
                      <a:pt x="37" y="135"/>
                    </a:lnTo>
                    <a:cubicBezTo>
                      <a:pt x="46" y="144"/>
                      <a:pt x="54" y="144"/>
                      <a:pt x="46" y="152"/>
                    </a:cubicBezTo>
                    <a:cubicBezTo>
                      <a:pt x="51" y="152"/>
                      <a:pt x="69" y="156"/>
                      <a:pt x="91" y="156"/>
                    </a:cubicBezTo>
                    <a:cubicBezTo>
                      <a:pt x="102" y="156"/>
                      <a:pt x="114" y="155"/>
                      <a:pt x="126" y="152"/>
                    </a:cubicBezTo>
                    <a:cubicBezTo>
                      <a:pt x="126" y="155"/>
                      <a:pt x="128" y="156"/>
                      <a:pt x="132" y="156"/>
                    </a:cubicBezTo>
                    <a:cubicBezTo>
                      <a:pt x="141" y="156"/>
                      <a:pt x="158" y="150"/>
                      <a:pt x="170" y="144"/>
                    </a:cubicBezTo>
                    <a:cubicBezTo>
                      <a:pt x="170" y="148"/>
                      <a:pt x="177" y="148"/>
                      <a:pt x="183" y="148"/>
                    </a:cubicBezTo>
                    <a:cubicBezTo>
                      <a:pt x="188" y="148"/>
                      <a:pt x="193" y="148"/>
                      <a:pt x="188" y="152"/>
                    </a:cubicBezTo>
                    <a:cubicBezTo>
                      <a:pt x="179" y="152"/>
                      <a:pt x="144" y="161"/>
                      <a:pt x="144" y="161"/>
                    </a:cubicBezTo>
                    <a:cubicBezTo>
                      <a:pt x="139" y="166"/>
                      <a:pt x="130" y="166"/>
                      <a:pt x="122" y="166"/>
                    </a:cubicBezTo>
                    <a:cubicBezTo>
                      <a:pt x="115" y="166"/>
                      <a:pt x="108" y="166"/>
                      <a:pt x="108" y="170"/>
                    </a:cubicBezTo>
                    <a:cubicBezTo>
                      <a:pt x="118" y="168"/>
                      <a:pt x="127" y="168"/>
                      <a:pt x="135" y="168"/>
                    </a:cubicBezTo>
                    <a:cubicBezTo>
                      <a:pt x="149" y="168"/>
                      <a:pt x="160" y="170"/>
                      <a:pt x="172" y="170"/>
                    </a:cubicBezTo>
                    <a:cubicBezTo>
                      <a:pt x="182" y="170"/>
                      <a:pt x="193" y="168"/>
                      <a:pt x="206" y="161"/>
                    </a:cubicBezTo>
                    <a:lnTo>
                      <a:pt x="206" y="161"/>
                    </a:lnTo>
                    <a:cubicBezTo>
                      <a:pt x="197" y="170"/>
                      <a:pt x="202" y="173"/>
                      <a:pt x="209" y="173"/>
                    </a:cubicBezTo>
                    <a:cubicBezTo>
                      <a:pt x="217" y="173"/>
                      <a:pt x="228" y="170"/>
                      <a:pt x="233" y="170"/>
                    </a:cubicBezTo>
                    <a:cubicBezTo>
                      <a:pt x="242" y="170"/>
                      <a:pt x="251" y="170"/>
                      <a:pt x="269" y="161"/>
                    </a:cubicBezTo>
                    <a:cubicBezTo>
                      <a:pt x="286" y="161"/>
                      <a:pt x="304" y="152"/>
                      <a:pt x="322" y="152"/>
                    </a:cubicBezTo>
                    <a:cubicBezTo>
                      <a:pt x="358" y="152"/>
                      <a:pt x="358" y="117"/>
                      <a:pt x="340" y="108"/>
                    </a:cubicBezTo>
                    <a:lnTo>
                      <a:pt x="340" y="108"/>
                    </a:lnTo>
                    <a:cubicBezTo>
                      <a:pt x="331" y="117"/>
                      <a:pt x="331" y="126"/>
                      <a:pt x="322" y="135"/>
                    </a:cubicBezTo>
                    <a:cubicBezTo>
                      <a:pt x="316" y="135"/>
                      <a:pt x="310" y="139"/>
                      <a:pt x="304" y="139"/>
                    </a:cubicBezTo>
                    <a:cubicBezTo>
                      <a:pt x="301" y="139"/>
                      <a:pt x="298" y="138"/>
                      <a:pt x="295" y="135"/>
                    </a:cubicBezTo>
                    <a:cubicBezTo>
                      <a:pt x="304" y="135"/>
                      <a:pt x="304" y="126"/>
                      <a:pt x="304" y="126"/>
                    </a:cubicBezTo>
                    <a:lnTo>
                      <a:pt x="295" y="126"/>
                    </a:lnTo>
                    <a:cubicBezTo>
                      <a:pt x="289" y="126"/>
                      <a:pt x="287" y="130"/>
                      <a:pt x="287" y="130"/>
                    </a:cubicBezTo>
                    <a:cubicBezTo>
                      <a:pt x="286" y="130"/>
                      <a:pt x="286" y="129"/>
                      <a:pt x="286" y="126"/>
                    </a:cubicBezTo>
                    <a:cubicBezTo>
                      <a:pt x="286" y="126"/>
                      <a:pt x="286" y="126"/>
                      <a:pt x="286" y="117"/>
                    </a:cubicBezTo>
                    <a:cubicBezTo>
                      <a:pt x="283" y="120"/>
                      <a:pt x="281" y="121"/>
                      <a:pt x="280" y="121"/>
                    </a:cubicBezTo>
                    <a:cubicBezTo>
                      <a:pt x="277" y="121"/>
                      <a:pt x="277" y="117"/>
                      <a:pt x="277" y="117"/>
                    </a:cubicBezTo>
                    <a:cubicBezTo>
                      <a:pt x="277" y="117"/>
                      <a:pt x="277" y="117"/>
                      <a:pt x="277" y="108"/>
                    </a:cubicBezTo>
                    <a:lnTo>
                      <a:pt x="269" y="108"/>
                    </a:lnTo>
                    <a:lnTo>
                      <a:pt x="269" y="113"/>
                    </a:lnTo>
                    <a:lnTo>
                      <a:pt x="269" y="113"/>
                    </a:lnTo>
                    <a:cubicBezTo>
                      <a:pt x="267" y="113"/>
                      <a:pt x="264" y="115"/>
                      <a:pt x="260" y="117"/>
                    </a:cubicBezTo>
                    <a:cubicBezTo>
                      <a:pt x="263" y="114"/>
                      <a:pt x="263" y="113"/>
                      <a:pt x="261" y="113"/>
                    </a:cubicBezTo>
                    <a:cubicBezTo>
                      <a:pt x="258" y="113"/>
                      <a:pt x="248" y="117"/>
                      <a:pt x="242" y="117"/>
                    </a:cubicBezTo>
                    <a:lnTo>
                      <a:pt x="251" y="108"/>
                    </a:lnTo>
                    <a:lnTo>
                      <a:pt x="251" y="108"/>
                    </a:lnTo>
                    <a:lnTo>
                      <a:pt x="224" y="117"/>
                    </a:lnTo>
                    <a:cubicBezTo>
                      <a:pt x="233" y="112"/>
                      <a:pt x="222" y="112"/>
                      <a:pt x="213" y="112"/>
                    </a:cubicBezTo>
                    <a:cubicBezTo>
                      <a:pt x="204" y="112"/>
                      <a:pt x="197" y="112"/>
                      <a:pt x="215" y="108"/>
                    </a:cubicBezTo>
                    <a:cubicBezTo>
                      <a:pt x="233" y="108"/>
                      <a:pt x="188" y="99"/>
                      <a:pt x="144" y="99"/>
                    </a:cubicBezTo>
                    <a:cubicBezTo>
                      <a:pt x="126" y="90"/>
                      <a:pt x="170" y="90"/>
                      <a:pt x="170" y="90"/>
                    </a:cubicBezTo>
                    <a:lnTo>
                      <a:pt x="206" y="90"/>
                    </a:lnTo>
                    <a:cubicBezTo>
                      <a:pt x="224" y="90"/>
                      <a:pt x="170" y="72"/>
                      <a:pt x="162" y="72"/>
                    </a:cubicBezTo>
                    <a:cubicBezTo>
                      <a:pt x="170" y="72"/>
                      <a:pt x="188" y="72"/>
                      <a:pt x="197" y="81"/>
                    </a:cubicBezTo>
                    <a:lnTo>
                      <a:pt x="197" y="72"/>
                    </a:lnTo>
                    <a:cubicBezTo>
                      <a:pt x="184" y="68"/>
                      <a:pt x="182" y="68"/>
                      <a:pt x="185" y="68"/>
                    </a:cubicBezTo>
                    <a:cubicBezTo>
                      <a:pt x="187" y="68"/>
                      <a:pt x="193" y="68"/>
                      <a:pt x="200" y="66"/>
                    </a:cubicBezTo>
                    <a:lnTo>
                      <a:pt x="200" y="66"/>
                    </a:lnTo>
                    <a:cubicBezTo>
                      <a:pt x="202" y="66"/>
                      <a:pt x="203" y="65"/>
                      <a:pt x="203" y="65"/>
                    </a:cubicBezTo>
                    <a:lnTo>
                      <a:pt x="203" y="65"/>
                    </a:lnTo>
                    <a:cubicBezTo>
                      <a:pt x="204" y="64"/>
                      <a:pt x="205" y="64"/>
                      <a:pt x="206" y="63"/>
                    </a:cubicBezTo>
                    <a:lnTo>
                      <a:pt x="204" y="63"/>
                    </a:lnTo>
                    <a:cubicBezTo>
                      <a:pt x="204" y="60"/>
                      <a:pt x="201" y="54"/>
                      <a:pt x="206" y="54"/>
                    </a:cubicBezTo>
                    <a:cubicBezTo>
                      <a:pt x="213" y="54"/>
                      <a:pt x="232" y="66"/>
                      <a:pt x="239" y="66"/>
                    </a:cubicBezTo>
                    <a:cubicBezTo>
                      <a:pt x="241" y="66"/>
                      <a:pt x="242" y="65"/>
                      <a:pt x="242" y="63"/>
                    </a:cubicBezTo>
                    <a:cubicBezTo>
                      <a:pt x="245" y="65"/>
                      <a:pt x="248" y="66"/>
                      <a:pt x="251" y="66"/>
                    </a:cubicBezTo>
                    <a:cubicBezTo>
                      <a:pt x="261" y="66"/>
                      <a:pt x="265" y="54"/>
                      <a:pt x="286" y="54"/>
                    </a:cubicBezTo>
                    <a:cubicBezTo>
                      <a:pt x="295" y="63"/>
                      <a:pt x="304" y="54"/>
                      <a:pt x="304" y="72"/>
                    </a:cubicBezTo>
                    <a:cubicBezTo>
                      <a:pt x="304" y="72"/>
                      <a:pt x="313" y="81"/>
                      <a:pt x="313" y="90"/>
                    </a:cubicBezTo>
                    <a:cubicBezTo>
                      <a:pt x="318" y="86"/>
                      <a:pt x="322" y="83"/>
                      <a:pt x="327" y="83"/>
                    </a:cubicBezTo>
                    <a:cubicBezTo>
                      <a:pt x="331" y="83"/>
                      <a:pt x="335" y="86"/>
                      <a:pt x="340" y="90"/>
                    </a:cubicBezTo>
                    <a:cubicBezTo>
                      <a:pt x="331" y="81"/>
                      <a:pt x="331" y="81"/>
                      <a:pt x="331" y="81"/>
                    </a:cubicBezTo>
                    <a:lnTo>
                      <a:pt x="322" y="81"/>
                    </a:lnTo>
                    <a:cubicBezTo>
                      <a:pt x="322" y="81"/>
                      <a:pt x="313" y="72"/>
                      <a:pt x="313" y="72"/>
                    </a:cubicBezTo>
                    <a:lnTo>
                      <a:pt x="322" y="72"/>
                    </a:lnTo>
                    <a:cubicBezTo>
                      <a:pt x="313" y="63"/>
                      <a:pt x="322" y="63"/>
                      <a:pt x="331" y="63"/>
                    </a:cubicBezTo>
                    <a:cubicBezTo>
                      <a:pt x="335" y="72"/>
                      <a:pt x="338" y="74"/>
                      <a:pt x="340" y="74"/>
                    </a:cubicBezTo>
                    <a:cubicBezTo>
                      <a:pt x="342" y="74"/>
                      <a:pt x="344" y="72"/>
                      <a:pt x="349" y="72"/>
                    </a:cubicBezTo>
                    <a:cubicBezTo>
                      <a:pt x="349" y="81"/>
                      <a:pt x="358" y="81"/>
                      <a:pt x="349" y="81"/>
                    </a:cubicBezTo>
                    <a:cubicBezTo>
                      <a:pt x="358" y="90"/>
                      <a:pt x="358" y="108"/>
                      <a:pt x="367" y="108"/>
                    </a:cubicBezTo>
                    <a:cubicBezTo>
                      <a:pt x="385" y="108"/>
                      <a:pt x="402" y="90"/>
                      <a:pt x="411" y="72"/>
                    </a:cubicBezTo>
                    <a:cubicBezTo>
                      <a:pt x="402" y="63"/>
                      <a:pt x="393" y="54"/>
                      <a:pt x="385" y="54"/>
                    </a:cubicBezTo>
                    <a:cubicBezTo>
                      <a:pt x="376" y="28"/>
                      <a:pt x="349" y="19"/>
                      <a:pt x="322" y="19"/>
                    </a:cubicBezTo>
                    <a:cubicBezTo>
                      <a:pt x="304" y="10"/>
                      <a:pt x="286" y="10"/>
                      <a:pt x="260" y="10"/>
                    </a:cubicBezTo>
                    <a:cubicBezTo>
                      <a:pt x="233" y="5"/>
                      <a:pt x="215" y="5"/>
                      <a:pt x="198" y="5"/>
                    </a:cubicBezTo>
                    <a:cubicBezTo>
                      <a:pt x="182" y="5"/>
                      <a:pt x="166" y="5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34"/>
              <p:cNvSpPr/>
              <p:nvPr/>
            </p:nvSpPr>
            <p:spPr>
              <a:xfrm>
                <a:off x="4823134" y="2669638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70" y="0"/>
                    </a:moveTo>
                    <a:cubicBezTo>
                      <a:pt x="80" y="0"/>
                      <a:pt x="0" y="27"/>
                      <a:pt x="0" y="54"/>
                    </a:cubicBezTo>
                    <a:cubicBezTo>
                      <a:pt x="0" y="90"/>
                      <a:pt x="80" y="116"/>
                      <a:pt x="170" y="116"/>
                    </a:cubicBezTo>
                    <a:cubicBezTo>
                      <a:pt x="259" y="116"/>
                      <a:pt x="330" y="90"/>
                      <a:pt x="330" y="54"/>
                    </a:cubicBezTo>
                    <a:cubicBezTo>
                      <a:pt x="330" y="27"/>
                      <a:pt x="259" y="0"/>
                      <a:pt x="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34"/>
              <p:cNvSpPr/>
              <p:nvPr/>
            </p:nvSpPr>
            <p:spPr>
              <a:xfrm>
                <a:off x="4896021" y="2676132"/>
                <a:ext cx="18026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17" extrusionOk="0">
                    <a:moveTo>
                      <a:pt x="161" y="0"/>
                    </a:moveTo>
                    <a:cubicBezTo>
                      <a:pt x="72" y="0"/>
                      <a:pt x="1" y="27"/>
                      <a:pt x="1" y="54"/>
                    </a:cubicBezTo>
                    <a:cubicBezTo>
                      <a:pt x="1" y="90"/>
                      <a:pt x="72" y="116"/>
                      <a:pt x="161" y="116"/>
                    </a:cubicBezTo>
                    <a:cubicBezTo>
                      <a:pt x="250" y="116"/>
                      <a:pt x="322" y="90"/>
                      <a:pt x="322" y="54"/>
                    </a:cubicBezTo>
                    <a:cubicBezTo>
                      <a:pt x="322" y="27"/>
                      <a:pt x="250" y="0"/>
                      <a:pt x="1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34"/>
              <p:cNvSpPr/>
              <p:nvPr/>
            </p:nvSpPr>
            <p:spPr>
              <a:xfrm>
                <a:off x="4809139" y="2693094"/>
                <a:ext cx="18026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17" extrusionOk="0">
                    <a:moveTo>
                      <a:pt x="161" y="1"/>
                    </a:moveTo>
                    <a:cubicBezTo>
                      <a:pt x="72" y="1"/>
                      <a:pt x="0" y="28"/>
                      <a:pt x="0" y="54"/>
                    </a:cubicBezTo>
                    <a:cubicBezTo>
                      <a:pt x="0" y="90"/>
                      <a:pt x="72" y="117"/>
                      <a:pt x="161" y="117"/>
                    </a:cubicBezTo>
                    <a:cubicBezTo>
                      <a:pt x="250" y="117"/>
                      <a:pt x="321" y="90"/>
                      <a:pt x="321" y="54"/>
                    </a:cubicBezTo>
                    <a:cubicBezTo>
                      <a:pt x="321" y="28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3" name="Google Shape;2763;p34"/>
            <p:cNvSpPr/>
            <p:nvPr/>
          </p:nvSpPr>
          <p:spPr>
            <a:xfrm>
              <a:off x="4840096" y="2768501"/>
              <a:ext cx="94942" cy="133904"/>
            </a:xfrm>
            <a:custGeom>
              <a:avLst/>
              <a:gdLst/>
              <a:ahLst/>
              <a:cxnLst/>
              <a:rect l="l" t="t" r="r" b="b"/>
              <a:pathLst>
                <a:path w="1696" h="2392" extrusionOk="0">
                  <a:moveTo>
                    <a:pt x="1669" y="1"/>
                  </a:moveTo>
                  <a:cubicBezTo>
                    <a:pt x="1660" y="1"/>
                    <a:pt x="1642" y="10"/>
                    <a:pt x="1642" y="19"/>
                  </a:cubicBezTo>
                  <a:cubicBezTo>
                    <a:pt x="1642" y="28"/>
                    <a:pt x="1437" y="1036"/>
                    <a:pt x="9" y="2347"/>
                  </a:cubicBezTo>
                  <a:cubicBezTo>
                    <a:pt x="0" y="2356"/>
                    <a:pt x="0" y="2374"/>
                    <a:pt x="9" y="2383"/>
                  </a:cubicBezTo>
                  <a:cubicBezTo>
                    <a:pt x="9" y="2392"/>
                    <a:pt x="18" y="2392"/>
                    <a:pt x="27" y="2392"/>
                  </a:cubicBezTo>
                  <a:cubicBezTo>
                    <a:pt x="36" y="2392"/>
                    <a:pt x="36" y="2392"/>
                    <a:pt x="45" y="2383"/>
                  </a:cubicBezTo>
                  <a:cubicBezTo>
                    <a:pt x="1490" y="1062"/>
                    <a:pt x="1687" y="45"/>
                    <a:pt x="1695" y="28"/>
                  </a:cubicBezTo>
                  <a:cubicBezTo>
                    <a:pt x="1695" y="19"/>
                    <a:pt x="1687" y="1"/>
                    <a:pt x="16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4477002" y="2742078"/>
              <a:ext cx="44000" cy="97909"/>
            </a:xfrm>
            <a:custGeom>
              <a:avLst/>
              <a:gdLst/>
              <a:ahLst/>
              <a:cxnLst/>
              <a:rect l="l" t="t" r="r" b="b"/>
              <a:pathLst>
                <a:path w="786" h="1749" extrusionOk="0">
                  <a:moveTo>
                    <a:pt x="28" y="0"/>
                  </a:moveTo>
                  <a:cubicBezTo>
                    <a:pt x="10" y="9"/>
                    <a:pt x="1" y="18"/>
                    <a:pt x="1" y="36"/>
                  </a:cubicBezTo>
                  <a:cubicBezTo>
                    <a:pt x="10" y="45"/>
                    <a:pt x="215" y="1044"/>
                    <a:pt x="741" y="1740"/>
                  </a:cubicBezTo>
                  <a:cubicBezTo>
                    <a:pt x="741" y="1740"/>
                    <a:pt x="750" y="1749"/>
                    <a:pt x="759" y="1749"/>
                  </a:cubicBezTo>
                  <a:cubicBezTo>
                    <a:pt x="768" y="1749"/>
                    <a:pt x="768" y="1749"/>
                    <a:pt x="777" y="1740"/>
                  </a:cubicBezTo>
                  <a:cubicBezTo>
                    <a:pt x="786" y="1731"/>
                    <a:pt x="786" y="1713"/>
                    <a:pt x="777" y="1704"/>
                  </a:cubicBezTo>
                  <a:cubicBezTo>
                    <a:pt x="260" y="1017"/>
                    <a:pt x="54" y="36"/>
                    <a:pt x="54" y="27"/>
                  </a:cubicBezTo>
                  <a:cubicBezTo>
                    <a:pt x="54" y="9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4436584" y="2664152"/>
              <a:ext cx="610798" cy="309681"/>
            </a:xfrm>
            <a:custGeom>
              <a:avLst/>
              <a:gdLst/>
              <a:ahLst/>
              <a:cxnLst/>
              <a:rect l="l" t="t" r="r" b="b"/>
              <a:pathLst>
                <a:path w="10911" h="5532" extrusionOk="0">
                  <a:moveTo>
                    <a:pt x="9928" y="1181"/>
                  </a:moveTo>
                  <a:cubicBezTo>
                    <a:pt x="10009" y="1181"/>
                    <a:pt x="10090" y="1197"/>
                    <a:pt x="10170" y="1231"/>
                  </a:cubicBezTo>
                  <a:cubicBezTo>
                    <a:pt x="10393" y="1321"/>
                    <a:pt x="10456" y="1526"/>
                    <a:pt x="10340" y="1874"/>
                  </a:cubicBezTo>
                  <a:cubicBezTo>
                    <a:pt x="10295" y="1990"/>
                    <a:pt x="10259" y="2088"/>
                    <a:pt x="10206" y="2168"/>
                  </a:cubicBezTo>
                  <a:cubicBezTo>
                    <a:pt x="10117" y="2355"/>
                    <a:pt x="9992" y="2534"/>
                    <a:pt x="9822" y="2739"/>
                  </a:cubicBezTo>
                  <a:cubicBezTo>
                    <a:pt x="9671" y="2909"/>
                    <a:pt x="9501" y="3078"/>
                    <a:pt x="9314" y="3221"/>
                  </a:cubicBezTo>
                  <a:cubicBezTo>
                    <a:pt x="9010" y="3462"/>
                    <a:pt x="8671" y="3640"/>
                    <a:pt x="8306" y="3756"/>
                  </a:cubicBezTo>
                  <a:cubicBezTo>
                    <a:pt x="8877" y="3078"/>
                    <a:pt x="9269" y="2266"/>
                    <a:pt x="9457" y="1347"/>
                  </a:cubicBezTo>
                  <a:cubicBezTo>
                    <a:pt x="9501" y="1312"/>
                    <a:pt x="9546" y="1285"/>
                    <a:pt x="9599" y="1267"/>
                  </a:cubicBezTo>
                  <a:cubicBezTo>
                    <a:pt x="9707" y="1211"/>
                    <a:pt x="9817" y="1181"/>
                    <a:pt x="9928" y="1181"/>
                  </a:cubicBezTo>
                  <a:close/>
                  <a:moveTo>
                    <a:pt x="9913" y="1126"/>
                  </a:moveTo>
                  <a:cubicBezTo>
                    <a:pt x="9799" y="1126"/>
                    <a:pt x="9684" y="1155"/>
                    <a:pt x="9573" y="1214"/>
                  </a:cubicBezTo>
                  <a:cubicBezTo>
                    <a:pt x="9519" y="1240"/>
                    <a:pt x="9465" y="1276"/>
                    <a:pt x="9421" y="1312"/>
                  </a:cubicBezTo>
                  <a:cubicBezTo>
                    <a:pt x="9412" y="1321"/>
                    <a:pt x="9412" y="1321"/>
                    <a:pt x="9412" y="1330"/>
                  </a:cubicBezTo>
                  <a:cubicBezTo>
                    <a:pt x="9216" y="2266"/>
                    <a:pt x="8814" y="3096"/>
                    <a:pt x="8208" y="3792"/>
                  </a:cubicBezTo>
                  <a:cubicBezTo>
                    <a:pt x="8199" y="3801"/>
                    <a:pt x="8199" y="3819"/>
                    <a:pt x="8208" y="3827"/>
                  </a:cubicBezTo>
                  <a:cubicBezTo>
                    <a:pt x="8208" y="3836"/>
                    <a:pt x="8217" y="3836"/>
                    <a:pt x="8225" y="3836"/>
                  </a:cubicBezTo>
                  <a:lnTo>
                    <a:pt x="8234" y="3836"/>
                  </a:lnTo>
                  <a:cubicBezTo>
                    <a:pt x="8636" y="3720"/>
                    <a:pt x="9010" y="3524"/>
                    <a:pt x="9349" y="3265"/>
                  </a:cubicBezTo>
                  <a:cubicBezTo>
                    <a:pt x="9537" y="3114"/>
                    <a:pt x="9715" y="2944"/>
                    <a:pt x="9858" y="2775"/>
                  </a:cubicBezTo>
                  <a:cubicBezTo>
                    <a:pt x="10036" y="2570"/>
                    <a:pt x="10161" y="2382"/>
                    <a:pt x="10251" y="2195"/>
                  </a:cubicBezTo>
                  <a:cubicBezTo>
                    <a:pt x="10304" y="2106"/>
                    <a:pt x="10349" y="2008"/>
                    <a:pt x="10384" y="1883"/>
                  </a:cubicBezTo>
                  <a:cubicBezTo>
                    <a:pt x="10509" y="1517"/>
                    <a:pt x="10447" y="1285"/>
                    <a:pt x="10197" y="1187"/>
                  </a:cubicBezTo>
                  <a:cubicBezTo>
                    <a:pt x="10104" y="1146"/>
                    <a:pt x="10009" y="1126"/>
                    <a:pt x="9913" y="1126"/>
                  </a:cubicBezTo>
                  <a:close/>
                  <a:moveTo>
                    <a:pt x="295" y="170"/>
                  </a:moveTo>
                  <a:lnTo>
                    <a:pt x="295" y="170"/>
                  </a:lnTo>
                  <a:cubicBezTo>
                    <a:pt x="312" y="188"/>
                    <a:pt x="330" y="214"/>
                    <a:pt x="348" y="232"/>
                  </a:cubicBezTo>
                  <a:cubicBezTo>
                    <a:pt x="785" y="660"/>
                    <a:pt x="2703" y="964"/>
                    <a:pt x="4907" y="964"/>
                  </a:cubicBezTo>
                  <a:cubicBezTo>
                    <a:pt x="7110" y="964"/>
                    <a:pt x="9028" y="660"/>
                    <a:pt x="9465" y="232"/>
                  </a:cubicBezTo>
                  <a:cubicBezTo>
                    <a:pt x="9492" y="214"/>
                    <a:pt x="9510" y="188"/>
                    <a:pt x="9519" y="170"/>
                  </a:cubicBezTo>
                  <a:lnTo>
                    <a:pt x="9519" y="170"/>
                  </a:lnTo>
                  <a:cubicBezTo>
                    <a:pt x="9528" y="330"/>
                    <a:pt x="9519" y="634"/>
                    <a:pt x="9465" y="1017"/>
                  </a:cubicBezTo>
                  <a:cubicBezTo>
                    <a:pt x="9465" y="1026"/>
                    <a:pt x="9465" y="1035"/>
                    <a:pt x="9474" y="1044"/>
                  </a:cubicBezTo>
                  <a:cubicBezTo>
                    <a:pt x="9483" y="1044"/>
                    <a:pt x="9501" y="1044"/>
                    <a:pt x="9510" y="1035"/>
                  </a:cubicBezTo>
                  <a:cubicBezTo>
                    <a:pt x="9617" y="946"/>
                    <a:pt x="9733" y="892"/>
                    <a:pt x="9840" y="875"/>
                  </a:cubicBezTo>
                  <a:cubicBezTo>
                    <a:pt x="9912" y="857"/>
                    <a:pt x="9987" y="847"/>
                    <a:pt x="10061" y="847"/>
                  </a:cubicBezTo>
                  <a:cubicBezTo>
                    <a:pt x="10171" y="847"/>
                    <a:pt x="10280" y="868"/>
                    <a:pt x="10375" y="910"/>
                  </a:cubicBezTo>
                  <a:cubicBezTo>
                    <a:pt x="10670" y="1026"/>
                    <a:pt x="10839" y="1276"/>
                    <a:pt x="10848" y="1579"/>
                  </a:cubicBezTo>
                  <a:cubicBezTo>
                    <a:pt x="10857" y="1900"/>
                    <a:pt x="10741" y="2168"/>
                    <a:pt x="10634" y="2391"/>
                  </a:cubicBezTo>
                  <a:cubicBezTo>
                    <a:pt x="10509" y="2623"/>
                    <a:pt x="10358" y="2837"/>
                    <a:pt x="10161" y="3042"/>
                  </a:cubicBezTo>
                  <a:cubicBezTo>
                    <a:pt x="9965" y="3239"/>
                    <a:pt x="9760" y="3399"/>
                    <a:pt x="9528" y="3533"/>
                  </a:cubicBezTo>
                  <a:cubicBezTo>
                    <a:pt x="9338" y="3640"/>
                    <a:pt x="8720" y="3977"/>
                    <a:pt x="8184" y="3977"/>
                  </a:cubicBezTo>
                  <a:cubicBezTo>
                    <a:pt x="8140" y="3977"/>
                    <a:pt x="8098" y="3975"/>
                    <a:pt x="8056" y="3970"/>
                  </a:cubicBezTo>
                  <a:cubicBezTo>
                    <a:pt x="8047" y="3970"/>
                    <a:pt x="8038" y="3979"/>
                    <a:pt x="8038" y="3979"/>
                  </a:cubicBezTo>
                  <a:cubicBezTo>
                    <a:pt x="7672" y="4389"/>
                    <a:pt x="7307" y="4666"/>
                    <a:pt x="6700" y="5005"/>
                  </a:cubicBezTo>
                  <a:cubicBezTo>
                    <a:pt x="6138" y="5317"/>
                    <a:pt x="5522" y="5473"/>
                    <a:pt x="4907" y="5473"/>
                  </a:cubicBezTo>
                  <a:cubicBezTo>
                    <a:pt x="4291" y="5473"/>
                    <a:pt x="3676" y="5317"/>
                    <a:pt x="3114" y="5005"/>
                  </a:cubicBezTo>
                  <a:cubicBezTo>
                    <a:pt x="420" y="3497"/>
                    <a:pt x="286" y="803"/>
                    <a:pt x="295" y="170"/>
                  </a:cubicBezTo>
                  <a:close/>
                  <a:moveTo>
                    <a:pt x="277" y="0"/>
                  </a:moveTo>
                  <a:cubicBezTo>
                    <a:pt x="259" y="0"/>
                    <a:pt x="250" y="18"/>
                    <a:pt x="250" y="27"/>
                  </a:cubicBezTo>
                  <a:cubicBezTo>
                    <a:pt x="241" y="63"/>
                    <a:pt x="0" y="3319"/>
                    <a:pt x="3087" y="5050"/>
                  </a:cubicBezTo>
                  <a:cubicBezTo>
                    <a:pt x="3658" y="5371"/>
                    <a:pt x="4282" y="5531"/>
                    <a:pt x="4907" y="5531"/>
                  </a:cubicBezTo>
                  <a:cubicBezTo>
                    <a:pt x="5531" y="5531"/>
                    <a:pt x="6156" y="5371"/>
                    <a:pt x="6727" y="5050"/>
                  </a:cubicBezTo>
                  <a:cubicBezTo>
                    <a:pt x="7333" y="4711"/>
                    <a:pt x="7699" y="4434"/>
                    <a:pt x="8065" y="4024"/>
                  </a:cubicBezTo>
                  <a:cubicBezTo>
                    <a:pt x="8102" y="4027"/>
                    <a:pt x="8139" y="4029"/>
                    <a:pt x="8177" y="4029"/>
                  </a:cubicBezTo>
                  <a:cubicBezTo>
                    <a:pt x="8726" y="4029"/>
                    <a:pt x="9363" y="3686"/>
                    <a:pt x="9555" y="3578"/>
                  </a:cubicBezTo>
                  <a:cubicBezTo>
                    <a:pt x="9787" y="3444"/>
                    <a:pt x="10001" y="3283"/>
                    <a:pt x="10197" y="3078"/>
                  </a:cubicBezTo>
                  <a:cubicBezTo>
                    <a:pt x="10402" y="2864"/>
                    <a:pt x="10563" y="2650"/>
                    <a:pt x="10679" y="2418"/>
                  </a:cubicBezTo>
                  <a:cubicBezTo>
                    <a:pt x="10795" y="2186"/>
                    <a:pt x="10911" y="1909"/>
                    <a:pt x="10902" y="1570"/>
                  </a:cubicBezTo>
                  <a:cubicBezTo>
                    <a:pt x="10893" y="1258"/>
                    <a:pt x="10705" y="982"/>
                    <a:pt x="10402" y="857"/>
                  </a:cubicBezTo>
                  <a:cubicBezTo>
                    <a:pt x="10296" y="814"/>
                    <a:pt x="10180" y="794"/>
                    <a:pt x="10064" y="794"/>
                  </a:cubicBezTo>
                  <a:cubicBezTo>
                    <a:pt x="9985" y="794"/>
                    <a:pt x="9907" y="803"/>
                    <a:pt x="9831" y="821"/>
                  </a:cubicBezTo>
                  <a:cubicBezTo>
                    <a:pt x="9724" y="839"/>
                    <a:pt x="9626" y="884"/>
                    <a:pt x="9528" y="955"/>
                  </a:cubicBezTo>
                  <a:cubicBezTo>
                    <a:pt x="9599" y="411"/>
                    <a:pt x="9573" y="36"/>
                    <a:pt x="9573" y="27"/>
                  </a:cubicBezTo>
                  <a:cubicBezTo>
                    <a:pt x="9573" y="18"/>
                    <a:pt x="9555" y="0"/>
                    <a:pt x="9546" y="0"/>
                  </a:cubicBezTo>
                  <a:cubicBezTo>
                    <a:pt x="9528" y="0"/>
                    <a:pt x="9519" y="18"/>
                    <a:pt x="9519" y="27"/>
                  </a:cubicBezTo>
                  <a:cubicBezTo>
                    <a:pt x="9519" y="81"/>
                    <a:pt x="9492" y="143"/>
                    <a:pt x="9430" y="197"/>
                  </a:cubicBezTo>
                  <a:cubicBezTo>
                    <a:pt x="9002" y="607"/>
                    <a:pt x="7101" y="910"/>
                    <a:pt x="4907" y="910"/>
                  </a:cubicBezTo>
                  <a:cubicBezTo>
                    <a:pt x="2721" y="910"/>
                    <a:pt x="821" y="607"/>
                    <a:pt x="384" y="197"/>
                  </a:cubicBezTo>
                  <a:cubicBezTo>
                    <a:pt x="330" y="143"/>
                    <a:pt x="304" y="81"/>
                    <a:pt x="304" y="27"/>
                  </a:cubicBezTo>
                  <a:cubicBezTo>
                    <a:pt x="304" y="18"/>
                    <a:pt x="286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6" name="Google Shape;2766;p34"/>
          <p:cNvGrpSpPr/>
          <p:nvPr/>
        </p:nvGrpSpPr>
        <p:grpSpPr>
          <a:xfrm rot="213378">
            <a:off x="6954736" y="2216857"/>
            <a:ext cx="2105446" cy="2767672"/>
            <a:chOff x="6452536" y="2335077"/>
            <a:chExt cx="2565801" cy="3372824"/>
          </a:xfrm>
        </p:grpSpPr>
        <p:sp>
          <p:nvSpPr>
            <p:cNvPr id="2767" name="Google Shape;2767;p34"/>
            <p:cNvSpPr/>
            <p:nvPr/>
          </p:nvSpPr>
          <p:spPr>
            <a:xfrm>
              <a:off x="8268223" y="2988924"/>
              <a:ext cx="750114" cy="1421013"/>
            </a:xfrm>
            <a:custGeom>
              <a:avLst/>
              <a:gdLst/>
              <a:ahLst/>
              <a:cxnLst/>
              <a:rect l="l" t="t" r="r" b="b"/>
              <a:pathLst>
                <a:path w="4176" h="7911" extrusionOk="0">
                  <a:moveTo>
                    <a:pt x="2217" y="1"/>
                  </a:moveTo>
                  <a:cubicBezTo>
                    <a:pt x="1847" y="1"/>
                    <a:pt x="1419" y="8"/>
                    <a:pt x="1419" y="8"/>
                  </a:cubicBezTo>
                  <a:lnTo>
                    <a:pt x="1419" y="17"/>
                  </a:lnTo>
                  <a:cubicBezTo>
                    <a:pt x="1347" y="374"/>
                    <a:pt x="1240" y="883"/>
                    <a:pt x="1142" y="1275"/>
                  </a:cubicBezTo>
                  <a:lnTo>
                    <a:pt x="1142" y="1284"/>
                  </a:lnTo>
                  <a:lnTo>
                    <a:pt x="1044" y="1703"/>
                  </a:lnTo>
                  <a:cubicBezTo>
                    <a:pt x="1044" y="1703"/>
                    <a:pt x="1393" y="1601"/>
                    <a:pt x="1756" y="1601"/>
                  </a:cubicBezTo>
                  <a:cubicBezTo>
                    <a:pt x="1989" y="1601"/>
                    <a:pt x="2228" y="1644"/>
                    <a:pt x="2382" y="1784"/>
                  </a:cubicBezTo>
                  <a:cubicBezTo>
                    <a:pt x="2775" y="2150"/>
                    <a:pt x="1856" y="5174"/>
                    <a:pt x="1508" y="5932"/>
                  </a:cubicBezTo>
                  <a:cubicBezTo>
                    <a:pt x="1296" y="6388"/>
                    <a:pt x="919" y="6477"/>
                    <a:pt x="657" y="6477"/>
                  </a:cubicBezTo>
                  <a:cubicBezTo>
                    <a:pt x="488" y="6477"/>
                    <a:pt x="366" y="6441"/>
                    <a:pt x="366" y="6441"/>
                  </a:cubicBezTo>
                  <a:lnTo>
                    <a:pt x="366" y="6441"/>
                  </a:lnTo>
                  <a:cubicBezTo>
                    <a:pt x="366" y="6441"/>
                    <a:pt x="0" y="7600"/>
                    <a:pt x="420" y="7841"/>
                  </a:cubicBezTo>
                  <a:cubicBezTo>
                    <a:pt x="510" y="7890"/>
                    <a:pt x="639" y="7911"/>
                    <a:pt x="789" y="7911"/>
                  </a:cubicBezTo>
                  <a:cubicBezTo>
                    <a:pt x="1342" y="7911"/>
                    <a:pt x="2175" y="7631"/>
                    <a:pt x="2364" y="7511"/>
                  </a:cubicBezTo>
                  <a:cubicBezTo>
                    <a:pt x="2605" y="7359"/>
                    <a:pt x="3908" y="2569"/>
                    <a:pt x="4042" y="2060"/>
                  </a:cubicBezTo>
                  <a:cubicBezTo>
                    <a:pt x="4175" y="1543"/>
                    <a:pt x="2953" y="26"/>
                    <a:pt x="2668" y="8"/>
                  </a:cubicBezTo>
                  <a:cubicBezTo>
                    <a:pt x="2573" y="3"/>
                    <a:pt x="2402" y="1"/>
                    <a:pt x="2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8463480" y="3132986"/>
              <a:ext cx="22094" cy="91070"/>
            </a:xfrm>
            <a:custGeom>
              <a:avLst/>
              <a:gdLst/>
              <a:ahLst/>
              <a:cxnLst/>
              <a:rect l="l" t="t" r="r" b="b"/>
              <a:pathLst>
                <a:path w="123" h="507" extrusionOk="0">
                  <a:moveTo>
                    <a:pt x="120" y="1"/>
                  </a:moveTo>
                  <a:lnTo>
                    <a:pt x="120" y="1"/>
                  </a:lnTo>
                  <a:cubicBezTo>
                    <a:pt x="111" y="1"/>
                    <a:pt x="81" y="108"/>
                    <a:pt x="55" y="223"/>
                  </a:cubicBezTo>
                  <a:cubicBezTo>
                    <a:pt x="46" y="259"/>
                    <a:pt x="28" y="366"/>
                    <a:pt x="11" y="438"/>
                  </a:cubicBezTo>
                  <a:cubicBezTo>
                    <a:pt x="6" y="478"/>
                    <a:pt x="1" y="507"/>
                    <a:pt x="2" y="507"/>
                  </a:cubicBezTo>
                  <a:cubicBezTo>
                    <a:pt x="3" y="507"/>
                    <a:pt x="8" y="489"/>
                    <a:pt x="20" y="447"/>
                  </a:cubicBezTo>
                  <a:cubicBezTo>
                    <a:pt x="46" y="348"/>
                    <a:pt x="64" y="259"/>
                    <a:pt x="118" y="54"/>
                  </a:cubicBezTo>
                  <a:cubicBezTo>
                    <a:pt x="123" y="17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793B1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7486119" y="2335077"/>
              <a:ext cx="229381" cy="296022"/>
            </a:xfrm>
            <a:custGeom>
              <a:avLst/>
              <a:gdLst/>
              <a:ahLst/>
              <a:cxnLst/>
              <a:rect l="l" t="t" r="r" b="b"/>
              <a:pathLst>
                <a:path w="1277" h="1648" extrusionOk="0">
                  <a:moveTo>
                    <a:pt x="678" y="1"/>
                  </a:moveTo>
                  <a:cubicBezTo>
                    <a:pt x="494" y="1"/>
                    <a:pt x="274" y="47"/>
                    <a:pt x="28" y="187"/>
                  </a:cubicBezTo>
                  <a:cubicBezTo>
                    <a:pt x="28" y="187"/>
                    <a:pt x="144" y="1195"/>
                    <a:pt x="1" y="1516"/>
                  </a:cubicBezTo>
                  <a:cubicBezTo>
                    <a:pt x="1" y="1516"/>
                    <a:pt x="274" y="1647"/>
                    <a:pt x="652" y="1647"/>
                  </a:cubicBezTo>
                  <a:cubicBezTo>
                    <a:pt x="841" y="1647"/>
                    <a:pt x="1057" y="1614"/>
                    <a:pt x="1277" y="1516"/>
                  </a:cubicBezTo>
                  <a:cubicBezTo>
                    <a:pt x="1036" y="1151"/>
                    <a:pt x="1268" y="187"/>
                    <a:pt x="1268" y="187"/>
                  </a:cubicBezTo>
                  <a:cubicBezTo>
                    <a:pt x="1268" y="187"/>
                    <a:pt x="1046" y="1"/>
                    <a:pt x="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7691435" y="2571109"/>
              <a:ext cx="8083" cy="21555"/>
            </a:xfrm>
            <a:custGeom>
              <a:avLst/>
              <a:gdLst/>
              <a:ahLst/>
              <a:cxnLst/>
              <a:rect l="l" t="t" r="r" b="b"/>
              <a:pathLst>
                <a:path w="45" h="120" extrusionOk="0">
                  <a:moveTo>
                    <a:pt x="6" y="0"/>
                  </a:moveTo>
                  <a:cubicBezTo>
                    <a:pt x="0" y="0"/>
                    <a:pt x="2" y="28"/>
                    <a:pt x="9" y="60"/>
                  </a:cubicBezTo>
                  <a:cubicBezTo>
                    <a:pt x="9" y="69"/>
                    <a:pt x="27" y="95"/>
                    <a:pt x="35" y="113"/>
                  </a:cubicBezTo>
                  <a:cubicBezTo>
                    <a:pt x="40" y="118"/>
                    <a:pt x="42" y="120"/>
                    <a:pt x="43" y="120"/>
                  </a:cubicBezTo>
                  <a:cubicBezTo>
                    <a:pt x="44" y="120"/>
                    <a:pt x="44" y="118"/>
                    <a:pt x="44" y="113"/>
                  </a:cubicBezTo>
                  <a:cubicBezTo>
                    <a:pt x="44" y="86"/>
                    <a:pt x="27" y="69"/>
                    <a:pt x="18" y="15"/>
                  </a:cubicBezTo>
                  <a:cubicBezTo>
                    <a:pt x="13" y="5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793B1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7511806" y="2415371"/>
              <a:ext cx="6646" cy="32153"/>
            </a:xfrm>
            <a:custGeom>
              <a:avLst/>
              <a:gdLst/>
              <a:ahLst/>
              <a:cxnLst/>
              <a:rect l="l" t="t" r="r" b="b"/>
              <a:pathLst>
                <a:path w="37" h="179" extrusionOk="0">
                  <a:moveTo>
                    <a:pt x="8" y="0"/>
                  </a:moveTo>
                  <a:cubicBezTo>
                    <a:pt x="4" y="0"/>
                    <a:pt x="1" y="12"/>
                    <a:pt x="1" y="35"/>
                  </a:cubicBezTo>
                  <a:cubicBezTo>
                    <a:pt x="10" y="52"/>
                    <a:pt x="18" y="133"/>
                    <a:pt x="18" y="177"/>
                  </a:cubicBezTo>
                  <a:cubicBezTo>
                    <a:pt x="19" y="178"/>
                    <a:pt x="19" y="178"/>
                    <a:pt x="20" y="178"/>
                  </a:cubicBezTo>
                  <a:cubicBezTo>
                    <a:pt x="27" y="178"/>
                    <a:pt x="28" y="114"/>
                    <a:pt x="36" y="97"/>
                  </a:cubicBezTo>
                  <a:lnTo>
                    <a:pt x="27" y="61"/>
                  </a:lnTo>
                  <a:cubicBezTo>
                    <a:pt x="22" y="21"/>
                    <a:pt x="14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6492593" y="2620147"/>
              <a:ext cx="2057784" cy="3087754"/>
            </a:xfrm>
            <a:custGeom>
              <a:avLst/>
              <a:gdLst/>
              <a:ahLst/>
              <a:cxnLst/>
              <a:rect l="l" t="t" r="r" b="b"/>
              <a:pathLst>
                <a:path w="11456" h="17190" extrusionOk="0">
                  <a:moveTo>
                    <a:pt x="5648" y="1"/>
                  </a:moveTo>
                  <a:cubicBezTo>
                    <a:pt x="5505" y="322"/>
                    <a:pt x="2276" y="1419"/>
                    <a:pt x="2276" y="1419"/>
                  </a:cubicBezTo>
                  <a:cubicBezTo>
                    <a:pt x="2276" y="1419"/>
                    <a:pt x="2186" y="1437"/>
                    <a:pt x="2044" y="1464"/>
                  </a:cubicBezTo>
                  <a:cubicBezTo>
                    <a:pt x="1473" y="1571"/>
                    <a:pt x="1" y="1865"/>
                    <a:pt x="1" y="1946"/>
                  </a:cubicBezTo>
                  <a:cubicBezTo>
                    <a:pt x="1" y="2044"/>
                    <a:pt x="625" y="2231"/>
                    <a:pt x="723" y="2329"/>
                  </a:cubicBezTo>
                  <a:cubicBezTo>
                    <a:pt x="830" y="2427"/>
                    <a:pt x="2534" y="4595"/>
                    <a:pt x="2534" y="4595"/>
                  </a:cubicBezTo>
                  <a:cubicBezTo>
                    <a:pt x="2534" y="4595"/>
                    <a:pt x="3239" y="9484"/>
                    <a:pt x="3302" y="9519"/>
                  </a:cubicBezTo>
                  <a:cubicBezTo>
                    <a:pt x="3355" y="9564"/>
                    <a:pt x="3516" y="9841"/>
                    <a:pt x="3516" y="9841"/>
                  </a:cubicBezTo>
                  <a:lnTo>
                    <a:pt x="3480" y="10171"/>
                  </a:lnTo>
                  <a:lnTo>
                    <a:pt x="3382" y="11072"/>
                  </a:lnTo>
                  <a:lnTo>
                    <a:pt x="2008" y="16371"/>
                  </a:lnTo>
                  <a:cubicBezTo>
                    <a:pt x="2008" y="16371"/>
                    <a:pt x="3373" y="17190"/>
                    <a:pt x="5815" y="17190"/>
                  </a:cubicBezTo>
                  <a:cubicBezTo>
                    <a:pt x="5946" y="17190"/>
                    <a:pt x="6081" y="17188"/>
                    <a:pt x="6219" y="17183"/>
                  </a:cubicBezTo>
                  <a:cubicBezTo>
                    <a:pt x="6924" y="17165"/>
                    <a:pt x="7726" y="17067"/>
                    <a:pt x="8592" y="16870"/>
                  </a:cubicBezTo>
                  <a:cubicBezTo>
                    <a:pt x="9127" y="16745"/>
                    <a:pt x="9698" y="16585"/>
                    <a:pt x="10287" y="16371"/>
                  </a:cubicBezTo>
                  <a:lnTo>
                    <a:pt x="8922" y="11268"/>
                  </a:lnTo>
                  <a:lnTo>
                    <a:pt x="8931" y="10947"/>
                  </a:lnTo>
                  <a:lnTo>
                    <a:pt x="8966" y="9983"/>
                  </a:lnTo>
                  <a:cubicBezTo>
                    <a:pt x="8966" y="9983"/>
                    <a:pt x="9225" y="9662"/>
                    <a:pt x="9243" y="9502"/>
                  </a:cubicBezTo>
                  <a:cubicBezTo>
                    <a:pt x="9261" y="9403"/>
                    <a:pt x="9716" y="6468"/>
                    <a:pt x="10064" y="4247"/>
                  </a:cubicBezTo>
                  <a:cubicBezTo>
                    <a:pt x="10180" y="4266"/>
                    <a:pt x="10356" y="4291"/>
                    <a:pt x="10519" y="4291"/>
                  </a:cubicBezTo>
                  <a:cubicBezTo>
                    <a:pt x="10656" y="4291"/>
                    <a:pt x="10784" y="4273"/>
                    <a:pt x="10858" y="4220"/>
                  </a:cubicBezTo>
                  <a:cubicBezTo>
                    <a:pt x="10920" y="4167"/>
                    <a:pt x="11000" y="3917"/>
                    <a:pt x="11090" y="3596"/>
                  </a:cubicBezTo>
                  <a:lnTo>
                    <a:pt x="11366" y="2329"/>
                  </a:lnTo>
                  <a:lnTo>
                    <a:pt x="11366" y="2320"/>
                  </a:lnTo>
                  <a:cubicBezTo>
                    <a:pt x="11420" y="2044"/>
                    <a:pt x="11455" y="1856"/>
                    <a:pt x="11455" y="1856"/>
                  </a:cubicBezTo>
                  <a:lnTo>
                    <a:pt x="10438" y="1776"/>
                  </a:lnTo>
                  <a:cubicBezTo>
                    <a:pt x="10206" y="1669"/>
                    <a:pt x="7343" y="331"/>
                    <a:pt x="6995" y="81"/>
                  </a:cubicBezTo>
                  <a:cubicBezTo>
                    <a:pt x="6968" y="54"/>
                    <a:pt x="6941" y="27"/>
                    <a:pt x="6924" y="1"/>
                  </a:cubicBezTo>
                  <a:lnTo>
                    <a:pt x="6915" y="1"/>
                  </a:lnTo>
                  <a:cubicBezTo>
                    <a:pt x="6698" y="99"/>
                    <a:pt x="6484" y="132"/>
                    <a:pt x="6297" y="132"/>
                  </a:cubicBezTo>
                  <a:cubicBezTo>
                    <a:pt x="5921" y="132"/>
                    <a:pt x="5648" y="1"/>
                    <a:pt x="56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7465283" y="2357351"/>
              <a:ext cx="239081" cy="271054"/>
            </a:xfrm>
            <a:custGeom>
              <a:avLst/>
              <a:gdLst/>
              <a:ahLst/>
              <a:cxnLst/>
              <a:rect l="l" t="t" r="r" b="b"/>
              <a:pathLst>
                <a:path w="1331" h="1509" extrusionOk="0">
                  <a:moveTo>
                    <a:pt x="81" y="72"/>
                  </a:moveTo>
                  <a:lnTo>
                    <a:pt x="81" y="72"/>
                  </a:lnTo>
                  <a:cubicBezTo>
                    <a:pt x="175" y="105"/>
                    <a:pt x="404" y="176"/>
                    <a:pt x="689" y="176"/>
                  </a:cubicBezTo>
                  <a:cubicBezTo>
                    <a:pt x="863" y="176"/>
                    <a:pt x="1059" y="150"/>
                    <a:pt x="1259" y="72"/>
                  </a:cubicBezTo>
                  <a:lnTo>
                    <a:pt x="1259" y="72"/>
                  </a:lnTo>
                  <a:cubicBezTo>
                    <a:pt x="1214" y="277"/>
                    <a:pt x="1071" y="1009"/>
                    <a:pt x="1259" y="1339"/>
                  </a:cubicBezTo>
                  <a:cubicBezTo>
                    <a:pt x="1057" y="1427"/>
                    <a:pt x="858" y="1457"/>
                    <a:pt x="682" y="1457"/>
                  </a:cubicBezTo>
                  <a:cubicBezTo>
                    <a:pt x="376" y="1457"/>
                    <a:pt x="137" y="1367"/>
                    <a:pt x="63" y="1339"/>
                  </a:cubicBezTo>
                  <a:cubicBezTo>
                    <a:pt x="179" y="1027"/>
                    <a:pt x="108" y="268"/>
                    <a:pt x="81" y="72"/>
                  </a:cubicBezTo>
                  <a:close/>
                  <a:moveTo>
                    <a:pt x="37" y="1"/>
                  </a:moveTo>
                  <a:cubicBezTo>
                    <a:pt x="28" y="10"/>
                    <a:pt x="19" y="19"/>
                    <a:pt x="28" y="27"/>
                  </a:cubicBezTo>
                  <a:cubicBezTo>
                    <a:pt x="28" y="36"/>
                    <a:pt x="144" y="1027"/>
                    <a:pt x="10" y="1339"/>
                  </a:cubicBezTo>
                  <a:cubicBezTo>
                    <a:pt x="1" y="1357"/>
                    <a:pt x="10" y="1375"/>
                    <a:pt x="19" y="1375"/>
                  </a:cubicBezTo>
                  <a:cubicBezTo>
                    <a:pt x="28" y="1375"/>
                    <a:pt x="304" y="1508"/>
                    <a:pt x="679" y="1508"/>
                  </a:cubicBezTo>
                  <a:cubicBezTo>
                    <a:pt x="875" y="1508"/>
                    <a:pt x="1089" y="1482"/>
                    <a:pt x="1312" y="1375"/>
                  </a:cubicBezTo>
                  <a:cubicBezTo>
                    <a:pt x="1321" y="1375"/>
                    <a:pt x="1321" y="1366"/>
                    <a:pt x="1330" y="1357"/>
                  </a:cubicBezTo>
                  <a:cubicBezTo>
                    <a:pt x="1330" y="1348"/>
                    <a:pt x="1330" y="1348"/>
                    <a:pt x="1321" y="1339"/>
                  </a:cubicBezTo>
                  <a:cubicBezTo>
                    <a:pt x="1089" y="991"/>
                    <a:pt x="1321" y="45"/>
                    <a:pt x="1321" y="36"/>
                  </a:cubicBezTo>
                  <a:cubicBezTo>
                    <a:pt x="1321" y="19"/>
                    <a:pt x="1321" y="10"/>
                    <a:pt x="1312" y="10"/>
                  </a:cubicBezTo>
                  <a:cubicBezTo>
                    <a:pt x="1303" y="1"/>
                    <a:pt x="1294" y="1"/>
                    <a:pt x="1286" y="1"/>
                  </a:cubicBezTo>
                  <a:cubicBezTo>
                    <a:pt x="1080" y="93"/>
                    <a:pt x="877" y="124"/>
                    <a:pt x="697" y="124"/>
                  </a:cubicBezTo>
                  <a:cubicBezTo>
                    <a:pt x="337" y="124"/>
                    <a:pt x="69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6452536" y="2594999"/>
              <a:ext cx="1886242" cy="3098891"/>
            </a:xfrm>
            <a:custGeom>
              <a:avLst/>
              <a:gdLst/>
              <a:ahLst/>
              <a:cxnLst/>
              <a:rect l="l" t="t" r="r" b="b"/>
              <a:pathLst>
                <a:path w="10501" h="17252" extrusionOk="0">
                  <a:moveTo>
                    <a:pt x="6932" y="60"/>
                  </a:moveTo>
                  <a:cubicBezTo>
                    <a:pt x="6950" y="87"/>
                    <a:pt x="6977" y="114"/>
                    <a:pt x="7004" y="132"/>
                  </a:cubicBezTo>
                  <a:cubicBezTo>
                    <a:pt x="7352" y="382"/>
                    <a:pt x="10162" y="1702"/>
                    <a:pt x="10438" y="1836"/>
                  </a:cubicBezTo>
                  <a:lnTo>
                    <a:pt x="10064" y="4262"/>
                  </a:lnTo>
                  <a:cubicBezTo>
                    <a:pt x="9528" y="7679"/>
                    <a:pt x="9252" y="9454"/>
                    <a:pt x="9234" y="9526"/>
                  </a:cubicBezTo>
                  <a:cubicBezTo>
                    <a:pt x="9216" y="9677"/>
                    <a:pt x="8966" y="9990"/>
                    <a:pt x="8966" y="9998"/>
                  </a:cubicBezTo>
                  <a:cubicBezTo>
                    <a:pt x="8958" y="9998"/>
                    <a:pt x="8958" y="10007"/>
                    <a:pt x="8958" y="10016"/>
                  </a:cubicBezTo>
                  <a:lnTo>
                    <a:pt x="8913" y="11301"/>
                  </a:lnTo>
                  <a:cubicBezTo>
                    <a:pt x="8913" y="11301"/>
                    <a:pt x="8913" y="11301"/>
                    <a:pt x="8913" y="11310"/>
                  </a:cubicBezTo>
                  <a:lnTo>
                    <a:pt x="10278" y="16386"/>
                  </a:lnTo>
                  <a:cubicBezTo>
                    <a:pt x="9716" y="16582"/>
                    <a:pt x="9163" y="16743"/>
                    <a:pt x="8610" y="16877"/>
                  </a:cubicBezTo>
                  <a:cubicBezTo>
                    <a:pt x="7807" y="17055"/>
                    <a:pt x="7004" y="17162"/>
                    <a:pt x="6237" y="17189"/>
                  </a:cubicBezTo>
                  <a:cubicBezTo>
                    <a:pt x="6104" y="17193"/>
                    <a:pt x="5975" y="17196"/>
                    <a:pt x="5848" y="17196"/>
                  </a:cubicBezTo>
                  <a:cubicBezTo>
                    <a:pt x="3584" y="17196"/>
                    <a:pt x="2231" y="16479"/>
                    <a:pt x="2062" y="16386"/>
                  </a:cubicBezTo>
                  <a:lnTo>
                    <a:pt x="3426" y="11105"/>
                  </a:lnTo>
                  <a:lnTo>
                    <a:pt x="3569" y="9874"/>
                  </a:lnTo>
                  <a:cubicBezTo>
                    <a:pt x="3569" y="9874"/>
                    <a:pt x="3569" y="9865"/>
                    <a:pt x="3560" y="9856"/>
                  </a:cubicBezTo>
                  <a:cubicBezTo>
                    <a:pt x="3551" y="9829"/>
                    <a:pt x="3409" y="9588"/>
                    <a:pt x="3337" y="9535"/>
                  </a:cubicBezTo>
                  <a:cubicBezTo>
                    <a:pt x="3275" y="9365"/>
                    <a:pt x="2775" y="5939"/>
                    <a:pt x="2579" y="4628"/>
                  </a:cubicBezTo>
                  <a:cubicBezTo>
                    <a:pt x="2579" y="4619"/>
                    <a:pt x="2579" y="4619"/>
                    <a:pt x="2579" y="4610"/>
                  </a:cubicBezTo>
                  <a:cubicBezTo>
                    <a:pt x="2508" y="4521"/>
                    <a:pt x="866" y="2442"/>
                    <a:pt x="768" y="2335"/>
                  </a:cubicBezTo>
                  <a:cubicBezTo>
                    <a:pt x="723" y="2291"/>
                    <a:pt x="581" y="2237"/>
                    <a:pt x="429" y="2175"/>
                  </a:cubicBezTo>
                  <a:cubicBezTo>
                    <a:pt x="295" y="2121"/>
                    <a:pt x="81" y="2032"/>
                    <a:pt x="54" y="1987"/>
                  </a:cubicBezTo>
                  <a:cubicBezTo>
                    <a:pt x="144" y="1925"/>
                    <a:pt x="946" y="1738"/>
                    <a:pt x="2070" y="1523"/>
                  </a:cubicBezTo>
                  <a:cubicBezTo>
                    <a:pt x="2213" y="1497"/>
                    <a:pt x="2302" y="1479"/>
                    <a:pt x="2302" y="1479"/>
                  </a:cubicBezTo>
                  <a:cubicBezTo>
                    <a:pt x="2436" y="1434"/>
                    <a:pt x="5407" y="417"/>
                    <a:pt x="5683" y="60"/>
                  </a:cubicBezTo>
                  <a:cubicBezTo>
                    <a:pt x="5757" y="94"/>
                    <a:pt x="6000" y="188"/>
                    <a:pt x="6318" y="188"/>
                  </a:cubicBezTo>
                  <a:cubicBezTo>
                    <a:pt x="6504" y="188"/>
                    <a:pt x="6715" y="156"/>
                    <a:pt x="6932" y="60"/>
                  </a:cubicBezTo>
                  <a:close/>
                  <a:moveTo>
                    <a:pt x="5670" y="0"/>
                  </a:moveTo>
                  <a:cubicBezTo>
                    <a:pt x="5666" y="0"/>
                    <a:pt x="5661" y="2"/>
                    <a:pt x="5657" y="7"/>
                  </a:cubicBezTo>
                  <a:cubicBezTo>
                    <a:pt x="5657" y="7"/>
                    <a:pt x="5648" y="16"/>
                    <a:pt x="5648" y="16"/>
                  </a:cubicBezTo>
                  <a:cubicBezTo>
                    <a:pt x="5532" y="275"/>
                    <a:pt x="3186" y="1122"/>
                    <a:pt x="2293" y="1425"/>
                  </a:cubicBezTo>
                  <a:cubicBezTo>
                    <a:pt x="2293" y="1425"/>
                    <a:pt x="2204" y="1443"/>
                    <a:pt x="2062" y="1470"/>
                  </a:cubicBezTo>
                  <a:cubicBezTo>
                    <a:pt x="1" y="1862"/>
                    <a:pt x="1" y="1943"/>
                    <a:pt x="1" y="1978"/>
                  </a:cubicBezTo>
                  <a:cubicBezTo>
                    <a:pt x="1" y="2050"/>
                    <a:pt x="126" y="2103"/>
                    <a:pt x="402" y="2219"/>
                  </a:cubicBezTo>
                  <a:cubicBezTo>
                    <a:pt x="545" y="2282"/>
                    <a:pt x="688" y="2335"/>
                    <a:pt x="723" y="2380"/>
                  </a:cubicBezTo>
                  <a:cubicBezTo>
                    <a:pt x="822" y="2478"/>
                    <a:pt x="2427" y="4521"/>
                    <a:pt x="2525" y="4637"/>
                  </a:cubicBezTo>
                  <a:cubicBezTo>
                    <a:pt x="2847" y="6876"/>
                    <a:pt x="3248" y="9535"/>
                    <a:pt x="3302" y="9570"/>
                  </a:cubicBezTo>
                  <a:cubicBezTo>
                    <a:pt x="3346" y="9597"/>
                    <a:pt x="3453" y="9775"/>
                    <a:pt x="3516" y="9882"/>
                  </a:cubicBezTo>
                  <a:lnTo>
                    <a:pt x="3373" y="11096"/>
                  </a:lnTo>
                  <a:lnTo>
                    <a:pt x="2008" y="16395"/>
                  </a:lnTo>
                  <a:cubicBezTo>
                    <a:pt x="1999" y="16404"/>
                    <a:pt x="2008" y="16422"/>
                    <a:pt x="2017" y="16422"/>
                  </a:cubicBezTo>
                  <a:cubicBezTo>
                    <a:pt x="2035" y="16430"/>
                    <a:pt x="3426" y="17251"/>
                    <a:pt x="5862" y="17251"/>
                  </a:cubicBezTo>
                  <a:cubicBezTo>
                    <a:pt x="5987" y="17251"/>
                    <a:pt x="6112" y="17251"/>
                    <a:pt x="6237" y="17242"/>
                  </a:cubicBezTo>
                  <a:cubicBezTo>
                    <a:pt x="7013" y="17216"/>
                    <a:pt x="7816" y="17108"/>
                    <a:pt x="8619" y="16930"/>
                  </a:cubicBezTo>
                  <a:cubicBezTo>
                    <a:pt x="9181" y="16796"/>
                    <a:pt x="9751" y="16627"/>
                    <a:pt x="10322" y="16430"/>
                  </a:cubicBezTo>
                  <a:cubicBezTo>
                    <a:pt x="10331" y="16422"/>
                    <a:pt x="10340" y="16413"/>
                    <a:pt x="10340" y="16395"/>
                  </a:cubicBezTo>
                  <a:lnTo>
                    <a:pt x="8975" y="11301"/>
                  </a:lnTo>
                  <a:lnTo>
                    <a:pt x="9011" y="10025"/>
                  </a:lnTo>
                  <a:cubicBezTo>
                    <a:pt x="9047" y="9972"/>
                    <a:pt x="9270" y="9686"/>
                    <a:pt x="9297" y="9535"/>
                  </a:cubicBezTo>
                  <a:cubicBezTo>
                    <a:pt x="9305" y="9463"/>
                    <a:pt x="9582" y="7643"/>
                    <a:pt x="10117" y="4271"/>
                  </a:cubicBezTo>
                  <a:lnTo>
                    <a:pt x="10501" y="1818"/>
                  </a:lnTo>
                  <a:cubicBezTo>
                    <a:pt x="10501" y="1809"/>
                    <a:pt x="10492" y="1800"/>
                    <a:pt x="10483" y="1791"/>
                  </a:cubicBezTo>
                  <a:cubicBezTo>
                    <a:pt x="10456" y="1773"/>
                    <a:pt x="7387" y="346"/>
                    <a:pt x="7031" y="87"/>
                  </a:cubicBezTo>
                  <a:cubicBezTo>
                    <a:pt x="7004" y="69"/>
                    <a:pt x="6986" y="43"/>
                    <a:pt x="6959" y="16"/>
                  </a:cubicBezTo>
                  <a:cubicBezTo>
                    <a:pt x="6959" y="10"/>
                    <a:pt x="6950" y="3"/>
                    <a:pt x="6939" y="3"/>
                  </a:cubicBezTo>
                  <a:cubicBezTo>
                    <a:pt x="6934" y="3"/>
                    <a:pt x="6929" y="4"/>
                    <a:pt x="6924" y="7"/>
                  </a:cubicBezTo>
                  <a:cubicBezTo>
                    <a:pt x="6712" y="102"/>
                    <a:pt x="6504" y="134"/>
                    <a:pt x="6321" y="134"/>
                  </a:cubicBezTo>
                  <a:cubicBezTo>
                    <a:pt x="5953" y="134"/>
                    <a:pt x="5683" y="7"/>
                    <a:pt x="5683" y="7"/>
                  </a:cubicBezTo>
                  <a:cubicBezTo>
                    <a:pt x="5679" y="2"/>
                    <a:pt x="5675" y="0"/>
                    <a:pt x="567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7082314" y="4363080"/>
              <a:ext cx="989015" cy="87298"/>
            </a:xfrm>
            <a:custGeom>
              <a:avLst/>
              <a:gdLst/>
              <a:ahLst/>
              <a:cxnLst/>
              <a:rect l="l" t="t" r="r" b="b"/>
              <a:pathLst>
                <a:path w="5506" h="486" extrusionOk="0">
                  <a:moveTo>
                    <a:pt x="33" y="0"/>
                  </a:moveTo>
                  <a:cubicBezTo>
                    <a:pt x="23" y="0"/>
                    <a:pt x="16" y="9"/>
                    <a:pt x="10" y="22"/>
                  </a:cubicBezTo>
                  <a:cubicBezTo>
                    <a:pt x="1" y="31"/>
                    <a:pt x="10" y="48"/>
                    <a:pt x="28" y="57"/>
                  </a:cubicBezTo>
                  <a:cubicBezTo>
                    <a:pt x="36" y="57"/>
                    <a:pt x="1089" y="486"/>
                    <a:pt x="2873" y="486"/>
                  </a:cubicBezTo>
                  <a:cubicBezTo>
                    <a:pt x="3623" y="486"/>
                    <a:pt x="4497" y="414"/>
                    <a:pt x="5487" y="200"/>
                  </a:cubicBezTo>
                  <a:cubicBezTo>
                    <a:pt x="5496" y="191"/>
                    <a:pt x="5505" y="182"/>
                    <a:pt x="5505" y="164"/>
                  </a:cubicBezTo>
                  <a:cubicBezTo>
                    <a:pt x="5505" y="151"/>
                    <a:pt x="5495" y="143"/>
                    <a:pt x="5483" y="143"/>
                  </a:cubicBezTo>
                  <a:cubicBezTo>
                    <a:pt x="5479" y="143"/>
                    <a:pt x="5474" y="144"/>
                    <a:pt x="5469" y="147"/>
                  </a:cubicBezTo>
                  <a:cubicBezTo>
                    <a:pt x="4493" y="358"/>
                    <a:pt x="3621" y="432"/>
                    <a:pt x="2877" y="432"/>
                  </a:cubicBezTo>
                  <a:cubicBezTo>
                    <a:pt x="1106" y="432"/>
                    <a:pt x="58" y="10"/>
                    <a:pt x="45" y="4"/>
                  </a:cubicBezTo>
                  <a:cubicBezTo>
                    <a:pt x="41" y="1"/>
                    <a:pt x="36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7056807" y="4583843"/>
              <a:ext cx="1008055" cy="122864"/>
            </a:xfrm>
            <a:custGeom>
              <a:avLst/>
              <a:gdLst/>
              <a:ahLst/>
              <a:cxnLst/>
              <a:rect l="l" t="t" r="r" b="b"/>
              <a:pathLst>
                <a:path w="5612" h="684" extrusionOk="0">
                  <a:moveTo>
                    <a:pt x="30" y="0"/>
                  </a:moveTo>
                  <a:cubicBezTo>
                    <a:pt x="22" y="0"/>
                    <a:pt x="14" y="4"/>
                    <a:pt x="9" y="15"/>
                  </a:cubicBezTo>
                  <a:cubicBezTo>
                    <a:pt x="0" y="24"/>
                    <a:pt x="9" y="42"/>
                    <a:pt x="27" y="50"/>
                  </a:cubicBezTo>
                  <a:cubicBezTo>
                    <a:pt x="45" y="59"/>
                    <a:pt x="1347" y="684"/>
                    <a:pt x="3122" y="684"/>
                  </a:cubicBezTo>
                  <a:cubicBezTo>
                    <a:pt x="3881" y="684"/>
                    <a:pt x="4719" y="577"/>
                    <a:pt x="5594" y="256"/>
                  </a:cubicBezTo>
                  <a:cubicBezTo>
                    <a:pt x="5602" y="247"/>
                    <a:pt x="5611" y="229"/>
                    <a:pt x="5602" y="220"/>
                  </a:cubicBezTo>
                  <a:cubicBezTo>
                    <a:pt x="5602" y="207"/>
                    <a:pt x="5593" y="199"/>
                    <a:pt x="5581" y="199"/>
                  </a:cubicBezTo>
                  <a:cubicBezTo>
                    <a:pt x="5576" y="199"/>
                    <a:pt x="5572" y="200"/>
                    <a:pt x="5567" y="202"/>
                  </a:cubicBezTo>
                  <a:cubicBezTo>
                    <a:pt x="4708" y="521"/>
                    <a:pt x="3872" y="634"/>
                    <a:pt x="3122" y="634"/>
                  </a:cubicBezTo>
                  <a:cubicBezTo>
                    <a:pt x="1356" y="634"/>
                    <a:pt x="63" y="12"/>
                    <a:pt x="45" y="6"/>
                  </a:cubicBezTo>
                  <a:cubicBezTo>
                    <a:pt x="41" y="2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8258523" y="2916713"/>
              <a:ext cx="285424" cy="463253"/>
            </a:xfrm>
            <a:custGeom>
              <a:avLst/>
              <a:gdLst/>
              <a:ahLst/>
              <a:cxnLst/>
              <a:rect l="l" t="t" r="r" b="b"/>
              <a:pathLst>
                <a:path w="1589" h="2579" extrusionOk="0">
                  <a:moveTo>
                    <a:pt x="438" y="54"/>
                  </a:moveTo>
                  <a:lnTo>
                    <a:pt x="1526" y="134"/>
                  </a:lnTo>
                  <a:cubicBezTo>
                    <a:pt x="1517" y="196"/>
                    <a:pt x="1491" y="366"/>
                    <a:pt x="1446" y="580"/>
                  </a:cubicBezTo>
                  <a:lnTo>
                    <a:pt x="1169" y="1847"/>
                  </a:lnTo>
                  <a:cubicBezTo>
                    <a:pt x="1045" y="2293"/>
                    <a:pt x="982" y="2427"/>
                    <a:pt x="946" y="2453"/>
                  </a:cubicBezTo>
                  <a:cubicBezTo>
                    <a:pt x="881" y="2506"/>
                    <a:pt x="762" y="2523"/>
                    <a:pt x="631" y="2523"/>
                  </a:cubicBezTo>
                  <a:cubicBezTo>
                    <a:pt x="405" y="2523"/>
                    <a:pt x="142" y="2470"/>
                    <a:pt x="63" y="2453"/>
                  </a:cubicBezTo>
                  <a:lnTo>
                    <a:pt x="438" y="54"/>
                  </a:lnTo>
                  <a:close/>
                  <a:moveTo>
                    <a:pt x="420" y="0"/>
                  </a:moveTo>
                  <a:cubicBezTo>
                    <a:pt x="411" y="0"/>
                    <a:pt x="393" y="9"/>
                    <a:pt x="393" y="18"/>
                  </a:cubicBezTo>
                  <a:lnTo>
                    <a:pt x="10" y="2471"/>
                  </a:lnTo>
                  <a:cubicBezTo>
                    <a:pt x="1" y="2489"/>
                    <a:pt x="10" y="2498"/>
                    <a:pt x="28" y="2507"/>
                  </a:cubicBezTo>
                  <a:cubicBezTo>
                    <a:pt x="45" y="2507"/>
                    <a:pt x="349" y="2578"/>
                    <a:pt x="625" y="2578"/>
                  </a:cubicBezTo>
                  <a:cubicBezTo>
                    <a:pt x="768" y="2578"/>
                    <a:pt x="902" y="2560"/>
                    <a:pt x="973" y="2498"/>
                  </a:cubicBezTo>
                  <a:cubicBezTo>
                    <a:pt x="1018" y="2462"/>
                    <a:pt x="1089" y="2364"/>
                    <a:pt x="1223" y="1856"/>
                  </a:cubicBezTo>
                  <a:lnTo>
                    <a:pt x="1500" y="589"/>
                  </a:lnTo>
                  <a:cubicBezTo>
                    <a:pt x="1500" y="589"/>
                    <a:pt x="1500" y="580"/>
                    <a:pt x="1500" y="580"/>
                  </a:cubicBezTo>
                  <a:cubicBezTo>
                    <a:pt x="1553" y="303"/>
                    <a:pt x="1589" y="116"/>
                    <a:pt x="1589" y="116"/>
                  </a:cubicBezTo>
                  <a:cubicBezTo>
                    <a:pt x="1589" y="107"/>
                    <a:pt x="1589" y="98"/>
                    <a:pt x="1580" y="98"/>
                  </a:cubicBezTo>
                  <a:cubicBezTo>
                    <a:pt x="1580" y="89"/>
                    <a:pt x="1571" y="89"/>
                    <a:pt x="1562" y="80"/>
                  </a:cubicBezTo>
                  <a:lnTo>
                    <a:pt x="4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6819517" y="2858873"/>
              <a:ext cx="1519268" cy="572285"/>
            </a:xfrm>
            <a:custGeom>
              <a:avLst/>
              <a:gdLst/>
              <a:ahLst/>
              <a:cxnLst/>
              <a:rect l="l" t="t" r="r" b="b"/>
              <a:pathLst>
                <a:path w="8458" h="3186" extrusionOk="0">
                  <a:moveTo>
                    <a:pt x="10" y="1"/>
                  </a:moveTo>
                  <a:cubicBezTo>
                    <a:pt x="1" y="10"/>
                    <a:pt x="1" y="19"/>
                    <a:pt x="1" y="28"/>
                  </a:cubicBezTo>
                  <a:lnTo>
                    <a:pt x="482" y="3168"/>
                  </a:lnTo>
                  <a:cubicBezTo>
                    <a:pt x="491" y="3177"/>
                    <a:pt x="500" y="3186"/>
                    <a:pt x="509" y="3186"/>
                  </a:cubicBezTo>
                  <a:lnTo>
                    <a:pt x="518" y="3186"/>
                  </a:lnTo>
                  <a:cubicBezTo>
                    <a:pt x="527" y="3186"/>
                    <a:pt x="545" y="3168"/>
                    <a:pt x="536" y="3159"/>
                  </a:cubicBezTo>
                  <a:lnTo>
                    <a:pt x="63" y="81"/>
                  </a:lnTo>
                  <a:lnTo>
                    <a:pt x="63" y="81"/>
                  </a:lnTo>
                  <a:cubicBezTo>
                    <a:pt x="233" y="197"/>
                    <a:pt x="839" y="554"/>
                    <a:pt x="1812" y="813"/>
                  </a:cubicBezTo>
                  <a:cubicBezTo>
                    <a:pt x="2561" y="1018"/>
                    <a:pt x="3364" y="1125"/>
                    <a:pt x="4194" y="1125"/>
                  </a:cubicBezTo>
                  <a:cubicBezTo>
                    <a:pt x="4232" y="1125"/>
                    <a:pt x="4270" y="1126"/>
                    <a:pt x="4309" y="1126"/>
                  </a:cubicBezTo>
                  <a:cubicBezTo>
                    <a:pt x="5041" y="1126"/>
                    <a:pt x="5804" y="1045"/>
                    <a:pt x="6576" y="884"/>
                  </a:cubicBezTo>
                  <a:cubicBezTo>
                    <a:pt x="7182" y="768"/>
                    <a:pt x="7807" y="590"/>
                    <a:pt x="8440" y="376"/>
                  </a:cubicBezTo>
                  <a:cubicBezTo>
                    <a:pt x="8449" y="367"/>
                    <a:pt x="8458" y="349"/>
                    <a:pt x="8458" y="340"/>
                  </a:cubicBezTo>
                  <a:cubicBezTo>
                    <a:pt x="8451" y="327"/>
                    <a:pt x="8440" y="319"/>
                    <a:pt x="8431" y="319"/>
                  </a:cubicBezTo>
                  <a:cubicBezTo>
                    <a:pt x="8428" y="319"/>
                    <a:pt x="8425" y="320"/>
                    <a:pt x="8422" y="322"/>
                  </a:cubicBezTo>
                  <a:cubicBezTo>
                    <a:pt x="7789" y="536"/>
                    <a:pt x="7164" y="715"/>
                    <a:pt x="6567" y="831"/>
                  </a:cubicBezTo>
                  <a:cubicBezTo>
                    <a:pt x="5795" y="992"/>
                    <a:pt x="5040" y="1072"/>
                    <a:pt x="4309" y="1072"/>
                  </a:cubicBezTo>
                  <a:cubicBezTo>
                    <a:pt x="4270" y="1072"/>
                    <a:pt x="4232" y="1072"/>
                    <a:pt x="4194" y="1071"/>
                  </a:cubicBezTo>
                  <a:cubicBezTo>
                    <a:pt x="3364" y="1071"/>
                    <a:pt x="2570" y="964"/>
                    <a:pt x="1830" y="768"/>
                  </a:cubicBezTo>
                  <a:cubicBezTo>
                    <a:pt x="670" y="456"/>
                    <a:pt x="45" y="10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7694489" y="2594640"/>
              <a:ext cx="9879" cy="11316"/>
            </a:xfrm>
            <a:custGeom>
              <a:avLst/>
              <a:gdLst/>
              <a:ahLst/>
              <a:cxnLst/>
              <a:rect l="l" t="t" r="r" b="b"/>
              <a:pathLst>
                <a:path w="55" h="63" extrusionOk="0">
                  <a:moveTo>
                    <a:pt x="27" y="0"/>
                  </a:moveTo>
                  <a:cubicBezTo>
                    <a:pt x="10" y="0"/>
                    <a:pt x="1" y="18"/>
                    <a:pt x="1" y="36"/>
                  </a:cubicBezTo>
                  <a:cubicBezTo>
                    <a:pt x="1" y="45"/>
                    <a:pt x="10" y="62"/>
                    <a:pt x="27" y="62"/>
                  </a:cubicBezTo>
                  <a:cubicBezTo>
                    <a:pt x="45" y="62"/>
                    <a:pt x="54" y="45"/>
                    <a:pt x="54" y="36"/>
                  </a:cubicBezTo>
                  <a:cubicBezTo>
                    <a:pt x="54" y="18"/>
                    <a:pt x="36" y="0"/>
                    <a:pt x="27" y="0"/>
                  </a:cubicBezTo>
                  <a:close/>
                </a:path>
              </a:pathLst>
            </a:custGeom>
            <a:solidFill>
              <a:srgbClr val="401E0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7141592" y="2619069"/>
              <a:ext cx="863996" cy="1812057"/>
            </a:xfrm>
            <a:custGeom>
              <a:avLst/>
              <a:gdLst/>
              <a:ahLst/>
              <a:cxnLst/>
              <a:rect l="l" t="t" r="r" b="b"/>
              <a:pathLst>
                <a:path w="4810" h="10088" extrusionOk="0">
                  <a:moveTo>
                    <a:pt x="2561" y="0"/>
                  </a:moveTo>
                  <a:cubicBezTo>
                    <a:pt x="2554" y="0"/>
                    <a:pt x="2548" y="2"/>
                    <a:pt x="2543" y="7"/>
                  </a:cubicBezTo>
                  <a:lnTo>
                    <a:pt x="10" y="2103"/>
                  </a:lnTo>
                  <a:cubicBezTo>
                    <a:pt x="1" y="2112"/>
                    <a:pt x="1" y="2121"/>
                    <a:pt x="1" y="2130"/>
                  </a:cubicBezTo>
                  <a:lnTo>
                    <a:pt x="804" y="9954"/>
                  </a:lnTo>
                  <a:cubicBezTo>
                    <a:pt x="804" y="9971"/>
                    <a:pt x="822" y="9980"/>
                    <a:pt x="830" y="9980"/>
                  </a:cubicBezTo>
                  <a:cubicBezTo>
                    <a:pt x="848" y="9980"/>
                    <a:pt x="857" y="9963"/>
                    <a:pt x="857" y="9954"/>
                  </a:cubicBezTo>
                  <a:lnTo>
                    <a:pt x="54" y="2139"/>
                  </a:lnTo>
                  <a:lnTo>
                    <a:pt x="2552" y="69"/>
                  </a:lnTo>
                  <a:lnTo>
                    <a:pt x="4747" y="2210"/>
                  </a:lnTo>
                  <a:lnTo>
                    <a:pt x="4060" y="10061"/>
                  </a:lnTo>
                  <a:cubicBezTo>
                    <a:pt x="4060" y="10079"/>
                    <a:pt x="4069" y="10087"/>
                    <a:pt x="4087" y="10087"/>
                  </a:cubicBezTo>
                  <a:cubicBezTo>
                    <a:pt x="4105" y="10087"/>
                    <a:pt x="4113" y="10079"/>
                    <a:pt x="4113" y="10070"/>
                  </a:cubicBezTo>
                  <a:lnTo>
                    <a:pt x="4800" y="2201"/>
                  </a:lnTo>
                  <a:cubicBezTo>
                    <a:pt x="4809" y="2192"/>
                    <a:pt x="4800" y="2183"/>
                    <a:pt x="4800" y="2175"/>
                  </a:cubicBezTo>
                  <a:lnTo>
                    <a:pt x="2579" y="7"/>
                  </a:lnTo>
                  <a:cubicBezTo>
                    <a:pt x="2575" y="2"/>
                    <a:pt x="2568" y="0"/>
                    <a:pt x="256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7567851" y="2618531"/>
              <a:ext cx="38619" cy="1831816"/>
            </a:xfrm>
            <a:custGeom>
              <a:avLst/>
              <a:gdLst/>
              <a:ahLst/>
              <a:cxnLst/>
              <a:rect l="l" t="t" r="r" b="b"/>
              <a:pathLst>
                <a:path w="215" h="10198" extrusionOk="0">
                  <a:moveTo>
                    <a:pt x="188" y="1"/>
                  </a:moveTo>
                  <a:cubicBezTo>
                    <a:pt x="170" y="1"/>
                    <a:pt x="161" y="19"/>
                    <a:pt x="152" y="28"/>
                  </a:cubicBezTo>
                  <a:lnTo>
                    <a:pt x="1" y="2436"/>
                  </a:lnTo>
                  <a:lnTo>
                    <a:pt x="1" y="10171"/>
                  </a:lnTo>
                  <a:cubicBezTo>
                    <a:pt x="1" y="10189"/>
                    <a:pt x="10" y="10198"/>
                    <a:pt x="28" y="10198"/>
                  </a:cubicBezTo>
                  <a:cubicBezTo>
                    <a:pt x="45" y="10198"/>
                    <a:pt x="54" y="10189"/>
                    <a:pt x="54" y="10171"/>
                  </a:cubicBezTo>
                  <a:lnTo>
                    <a:pt x="54" y="2445"/>
                  </a:lnTo>
                  <a:lnTo>
                    <a:pt x="215" y="36"/>
                  </a:lnTo>
                  <a:cubicBezTo>
                    <a:pt x="215" y="19"/>
                    <a:pt x="197" y="10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7076027" y="4422357"/>
              <a:ext cx="432717" cy="84064"/>
            </a:xfrm>
            <a:custGeom>
              <a:avLst/>
              <a:gdLst/>
              <a:ahLst/>
              <a:cxnLst/>
              <a:rect l="l" t="t" r="r" b="b"/>
              <a:pathLst>
                <a:path w="2409" h="468" extrusionOk="0">
                  <a:moveTo>
                    <a:pt x="29" y="0"/>
                  </a:moveTo>
                  <a:cubicBezTo>
                    <a:pt x="18" y="0"/>
                    <a:pt x="9" y="6"/>
                    <a:pt x="9" y="13"/>
                  </a:cubicBezTo>
                  <a:cubicBezTo>
                    <a:pt x="0" y="31"/>
                    <a:pt x="9" y="48"/>
                    <a:pt x="18" y="48"/>
                  </a:cubicBezTo>
                  <a:cubicBezTo>
                    <a:pt x="36" y="57"/>
                    <a:pt x="1124" y="468"/>
                    <a:pt x="2382" y="468"/>
                  </a:cubicBezTo>
                  <a:cubicBezTo>
                    <a:pt x="2391" y="468"/>
                    <a:pt x="2409" y="459"/>
                    <a:pt x="2409" y="441"/>
                  </a:cubicBezTo>
                  <a:cubicBezTo>
                    <a:pt x="2409" y="432"/>
                    <a:pt x="2391" y="414"/>
                    <a:pt x="2382" y="414"/>
                  </a:cubicBezTo>
                  <a:cubicBezTo>
                    <a:pt x="1133" y="414"/>
                    <a:pt x="54" y="4"/>
                    <a:pt x="45" y="4"/>
                  </a:cubicBezTo>
                  <a:cubicBezTo>
                    <a:pt x="39" y="1"/>
                    <a:pt x="3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7082314" y="4497262"/>
              <a:ext cx="256684" cy="74904"/>
            </a:xfrm>
            <a:custGeom>
              <a:avLst/>
              <a:gdLst/>
              <a:ahLst/>
              <a:cxnLst/>
              <a:rect l="l" t="t" r="r" b="b"/>
              <a:pathLst>
                <a:path w="1429" h="417" extrusionOk="0">
                  <a:moveTo>
                    <a:pt x="31" y="0"/>
                  </a:moveTo>
                  <a:cubicBezTo>
                    <a:pt x="23" y="0"/>
                    <a:pt x="15" y="5"/>
                    <a:pt x="10" y="15"/>
                  </a:cubicBezTo>
                  <a:cubicBezTo>
                    <a:pt x="1" y="24"/>
                    <a:pt x="10" y="42"/>
                    <a:pt x="19" y="51"/>
                  </a:cubicBezTo>
                  <a:cubicBezTo>
                    <a:pt x="28" y="51"/>
                    <a:pt x="536" y="336"/>
                    <a:pt x="1401" y="417"/>
                  </a:cubicBezTo>
                  <a:cubicBezTo>
                    <a:pt x="1410" y="417"/>
                    <a:pt x="1428" y="408"/>
                    <a:pt x="1428" y="390"/>
                  </a:cubicBezTo>
                  <a:cubicBezTo>
                    <a:pt x="1428" y="372"/>
                    <a:pt x="1419" y="363"/>
                    <a:pt x="1401" y="363"/>
                  </a:cubicBezTo>
                  <a:cubicBezTo>
                    <a:pt x="554" y="283"/>
                    <a:pt x="54" y="6"/>
                    <a:pt x="45" y="6"/>
                  </a:cubicBezTo>
                  <a:cubicBezTo>
                    <a:pt x="42" y="2"/>
                    <a:pt x="36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7649582" y="4496723"/>
              <a:ext cx="415293" cy="75443"/>
            </a:xfrm>
            <a:custGeom>
              <a:avLst/>
              <a:gdLst/>
              <a:ahLst/>
              <a:cxnLst/>
              <a:rect l="l" t="t" r="r" b="b"/>
              <a:pathLst>
                <a:path w="2312" h="420" extrusionOk="0">
                  <a:moveTo>
                    <a:pt x="2267" y="0"/>
                  </a:moveTo>
                  <a:cubicBezTo>
                    <a:pt x="2258" y="9"/>
                    <a:pt x="1393" y="368"/>
                    <a:pt x="193" y="368"/>
                  </a:cubicBezTo>
                  <a:cubicBezTo>
                    <a:pt x="139" y="368"/>
                    <a:pt x="83" y="368"/>
                    <a:pt x="28" y="366"/>
                  </a:cubicBezTo>
                  <a:cubicBezTo>
                    <a:pt x="19" y="366"/>
                    <a:pt x="1" y="375"/>
                    <a:pt x="1" y="393"/>
                  </a:cubicBezTo>
                  <a:cubicBezTo>
                    <a:pt x="1" y="402"/>
                    <a:pt x="19" y="420"/>
                    <a:pt x="28" y="420"/>
                  </a:cubicBezTo>
                  <a:lnTo>
                    <a:pt x="215" y="420"/>
                  </a:lnTo>
                  <a:cubicBezTo>
                    <a:pt x="1410" y="420"/>
                    <a:pt x="2285" y="63"/>
                    <a:pt x="2294" y="54"/>
                  </a:cubicBezTo>
                  <a:cubicBezTo>
                    <a:pt x="2302" y="45"/>
                    <a:pt x="2311" y="36"/>
                    <a:pt x="2302" y="18"/>
                  </a:cubicBezTo>
                  <a:cubicBezTo>
                    <a:pt x="2302" y="9"/>
                    <a:pt x="2285" y="0"/>
                    <a:pt x="226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7816277" y="4561749"/>
              <a:ext cx="250218" cy="53708"/>
            </a:xfrm>
            <a:custGeom>
              <a:avLst/>
              <a:gdLst/>
              <a:ahLst/>
              <a:cxnLst/>
              <a:rect l="l" t="t" r="r" b="b"/>
              <a:pathLst>
                <a:path w="1393" h="299" extrusionOk="0">
                  <a:moveTo>
                    <a:pt x="1369" y="0"/>
                  </a:moveTo>
                  <a:cubicBezTo>
                    <a:pt x="1366" y="0"/>
                    <a:pt x="1361" y="2"/>
                    <a:pt x="1357" y="4"/>
                  </a:cubicBezTo>
                  <a:cubicBezTo>
                    <a:pt x="1348" y="4"/>
                    <a:pt x="384" y="245"/>
                    <a:pt x="27" y="245"/>
                  </a:cubicBezTo>
                  <a:cubicBezTo>
                    <a:pt x="10" y="245"/>
                    <a:pt x="1" y="254"/>
                    <a:pt x="1" y="272"/>
                  </a:cubicBezTo>
                  <a:cubicBezTo>
                    <a:pt x="1" y="289"/>
                    <a:pt x="10" y="298"/>
                    <a:pt x="27" y="298"/>
                  </a:cubicBezTo>
                  <a:cubicBezTo>
                    <a:pt x="384" y="298"/>
                    <a:pt x="1330" y="66"/>
                    <a:pt x="1366" y="58"/>
                  </a:cubicBezTo>
                  <a:cubicBezTo>
                    <a:pt x="1383" y="49"/>
                    <a:pt x="1392" y="40"/>
                    <a:pt x="1392" y="22"/>
                  </a:cubicBezTo>
                  <a:cubicBezTo>
                    <a:pt x="1386" y="9"/>
                    <a:pt x="1379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7851484" y="4675633"/>
              <a:ext cx="154118" cy="960635"/>
            </a:xfrm>
            <a:custGeom>
              <a:avLst/>
              <a:gdLst/>
              <a:ahLst/>
              <a:cxnLst/>
              <a:rect l="l" t="t" r="r" b="b"/>
              <a:pathLst>
                <a:path w="858" h="5348" extrusionOk="0">
                  <a:moveTo>
                    <a:pt x="37" y="1"/>
                  </a:moveTo>
                  <a:cubicBezTo>
                    <a:pt x="34" y="1"/>
                    <a:pt x="31" y="2"/>
                    <a:pt x="28" y="3"/>
                  </a:cubicBezTo>
                  <a:cubicBezTo>
                    <a:pt x="10" y="3"/>
                    <a:pt x="1" y="21"/>
                    <a:pt x="1" y="30"/>
                  </a:cubicBezTo>
                  <a:lnTo>
                    <a:pt x="795" y="5320"/>
                  </a:lnTo>
                  <a:cubicBezTo>
                    <a:pt x="804" y="5338"/>
                    <a:pt x="813" y="5347"/>
                    <a:pt x="822" y="5347"/>
                  </a:cubicBezTo>
                  <a:lnTo>
                    <a:pt x="831" y="5347"/>
                  </a:lnTo>
                  <a:cubicBezTo>
                    <a:pt x="848" y="5338"/>
                    <a:pt x="857" y="5329"/>
                    <a:pt x="848" y="5311"/>
                  </a:cubicBezTo>
                  <a:lnTo>
                    <a:pt x="54" y="21"/>
                  </a:lnTo>
                  <a:cubicBezTo>
                    <a:pt x="54" y="14"/>
                    <a:pt x="49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7556714" y="4698626"/>
              <a:ext cx="21016" cy="993685"/>
            </a:xfrm>
            <a:custGeom>
              <a:avLst/>
              <a:gdLst/>
              <a:ahLst/>
              <a:cxnLst/>
              <a:rect l="l" t="t" r="r" b="b"/>
              <a:pathLst>
                <a:path w="117" h="5532" extrusionOk="0">
                  <a:moveTo>
                    <a:pt x="27" y="0"/>
                  </a:moveTo>
                  <a:cubicBezTo>
                    <a:pt x="9" y="0"/>
                    <a:pt x="0" y="9"/>
                    <a:pt x="0" y="27"/>
                  </a:cubicBezTo>
                  <a:lnTo>
                    <a:pt x="63" y="5505"/>
                  </a:lnTo>
                  <a:cubicBezTo>
                    <a:pt x="63" y="5522"/>
                    <a:pt x="72" y="5531"/>
                    <a:pt x="90" y="5531"/>
                  </a:cubicBezTo>
                  <a:cubicBezTo>
                    <a:pt x="107" y="5531"/>
                    <a:pt x="116" y="5522"/>
                    <a:pt x="116" y="5505"/>
                  </a:cubicBezTo>
                  <a:lnTo>
                    <a:pt x="54" y="27"/>
                  </a:lnTo>
                  <a:cubicBezTo>
                    <a:pt x="54" y="9"/>
                    <a:pt x="36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7076027" y="4650485"/>
              <a:ext cx="185912" cy="985782"/>
            </a:xfrm>
            <a:custGeom>
              <a:avLst/>
              <a:gdLst/>
              <a:ahLst/>
              <a:cxnLst/>
              <a:rect l="l" t="t" r="r" b="b"/>
              <a:pathLst>
                <a:path w="1035" h="5488" extrusionOk="0">
                  <a:moveTo>
                    <a:pt x="1017" y="1"/>
                  </a:moveTo>
                  <a:cubicBezTo>
                    <a:pt x="999" y="1"/>
                    <a:pt x="981" y="10"/>
                    <a:pt x="981" y="27"/>
                  </a:cubicBezTo>
                  <a:lnTo>
                    <a:pt x="9" y="5451"/>
                  </a:lnTo>
                  <a:cubicBezTo>
                    <a:pt x="0" y="5469"/>
                    <a:pt x="9" y="5478"/>
                    <a:pt x="27" y="5487"/>
                  </a:cubicBezTo>
                  <a:lnTo>
                    <a:pt x="36" y="5487"/>
                  </a:lnTo>
                  <a:cubicBezTo>
                    <a:pt x="45" y="5487"/>
                    <a:pt x="54" y="5478"/>
                    <a:pt x="63" y="5460"/>
                  </a:cubicBezTo>
                  <a:lnTo>
                    <a:pt x="1035" y="36"/>
                  </a:lnTo>
                  <a:cubicBezTo>
                    <a:pt x="1035" y="18"/>
                    <a:pt x="1026" y="10"/>
                    <a:pt x="10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6646535" y="2992337"/>
              <a:ext cx="162022" cy="204952"/>
            </a:xfrm>
            <a:custGeom>
              <a:avLst/>
              <a:gdLst/>
              <a:ahLst/>
              <a:cxnLst/>
              <a:rect l="l" t="t" r="r" b="b"/>
              <a:pathLst>
                <a:path w="902" h="1141" extrusionOk="0">
                  <a:moveTo>
                    <a:pt x="35" y="1"/>
                  </a:moveTo>
                  <a:cubicBezTo>
                    <a:pt x="27" y="1"/>
                    <a:pt x="18" y="3"/>
                    <a:pt x="9" y="7"/>
                  </a:cubicBezTo>
                  <a:cubicBezTo>
                    <a:pt x="0" y="16"/>
                    <a:pt x="0" y="34"/>
                    <a:pt x="9" y="43"/>
                  </a:cubicBezTo>
                  <a:lnTo>
                    <a:pt x="848" y="1131"/>
                  </a:lnTo>
                  <a:cubicBezTo>
                    <a:pt x="857" y="1131"/>
                    <a:pt x="866" y="1140"/>
                    <a:pt x="875" y="1140"/>
                  </a:cubicBezTo>
                  <a:cubicBezTo>
                    <a:pt x="875" y="1140"/>
                    <a:pt x="883" y="1140"/>
                    <a:pt x="892" y="1131"/>
                  </a:cubicBezTo>
                  <a:cubicBezTo>
                    <a:pt x="901" y="1122"/>
                    <a:pt x="901" y="1105"/>
                    <a:pt x="892" y="1096"/>
                  </a:cubicBezTo>
                  <a:lnTo>
                    <a:pt x="54" y="7"/>
                  </a:lnTo>
                  <a:cubicBezTo>
                    <a:pt x="49" y="3"/>
                    <a:pt x="43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6894782" y="2991978"/>
              <a:ext cx="118912" cy="738798"/>
            </a:xfrm>
            <a:custGeom>
              <a:avLst/>
              <a:gdLst/>
              <a:ahLst/>
              <a:cxnLst/>
              <a:rect l="l" t="t" r="r" b="b"/>
              <a:pathLst>
                <a:path w="662" h="4113" extrusionOk="0">
                  <a:moveTo>
                    <a:pt x="28" y="0"/>
                  </a:moveTo>
                  <a:cubicBezTo>
                    <a:pt x="19" y="0"/>
                    <a:pt x="1" y="18"/>
                    <a:pt x="10" y="36"/>
                  </a:cubicBezTo>
                  <a:lnTo>
                    <a:pt x="608" y="4095"/>
                  </a:lnTo>
                  <a:cubicBezTo>
                    <a:pt x="608" y="4104"/>
                    <a:pt x="625" y="4113"/>
                    <a:pt x="634" y="4113"/>
                  </a:cubicBezTo>
                  <a:lnTo>
                    <a:pt x="643" y="4113"/>
                  </a:lnTo>
                  <a:cubicBezTo>
                    <a:pt x="652" y="4113"/>
                    <a:pt x="661" y="4095"/>
                    <a:pt x="661" y="4086"/>
                  </a:cubicBezTo>
                  <a:lnTo>
                    <a:pt x="63" y="27"/>
                  </a:lnTo>
                  <a:cubicBezTo>
                    <a:pt x="55" y="9"/>
                    <a:pt x="46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8053387" y="3721089"/>
              <a:ext cx="98075" cy="612342"/>
            </a:xfrm>
            <a:custGeom>
              <a:avLst/>
              <a:gdLst/>
              <a:ahLst/>
              <a:cxnLst/>
              <a:rect l="l" t="t" r="r" b="b"/>
              <a:pathLst>
                <a:path w="546" h="3409" extrusionOk="0">
                  <a:moveTo>
                    <a:pt x="518" y="0"/>
                  </a:moveTo>
                  <a:cubicBezTo>
                    <a:pt x="500" y="0"/>
                    <a:pt x="492" y="9"/>
                    <a:pt x="492" y="27"/>
                  </a:cubicBezTo>
                  <a:lnTo>
                    <a:pt x="1" y="3382"/>
                  </a:lnTo>
                  <a:cubicBezTo>
                    <a:pt x="1" y="3390"/>
                    <a:pt x="10" y="3408"/>
                    <a:pt x="28" y="3408"/>
                  </a:cubicBezTo>
                  <a:lnTo>
                    <a:pt x="37" y="3408"/>
                  </a:lnTo>
                  <a:cubicBezTo>
                    <a:pt x="46" y="3408"/>
                    <a:pt x="54" y="3399"/>
                    <a:pt x="63" y="3390"/>
                  </a:cubicBezTo>
                  <a:lnTo>
                    <a:pt x="545" y="36"/>
                  </a:lnTo>
                  <a:cubicBezTo>
                    <a:pt x="545" y="18"/>
                    <a:pt x="536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8234453" y="2970782"/>
              <a:ext cx="46702" cy="277700"/>
            </a:xfrm>
            <a:custGeom>
              <a:avLst/>
              <a:gdLst/>
              <a:ahLst/>
              <a:cxnLst/>
              <a:rect l="l" t="t" r="r" b="b"/>
              <a:pathLst>
                <a:path w="260" h="1546" extrusionOk="0">
                  <a:moveTo>
                    <a:pt x="224" y="0"/>
                  </a:moveTo>
                  <a:cubicBezTo>
                    <a:pt x="212" y="0"/>
                    <a:pt x="206" y="13"/>
                    <a:pt x="206" y="20"/>
                  </a:cubicBezTo>
                  <a:lnTo>
                    <a:pt x="1" y="1519"/>
                  </a:lnTo>
                  <a:cubicBezTo>
                    <a:pt x="1" y="1528"/>
                    <a:pt x="10" y="1546"/>
                    <a:pt x="28" y="1546"/>
                  </a:cubicBezTo>
                  <a:cubicBezTo>
                    <a:pt x="46" y="1546"/>
                    <a:pt x="55" y="1537"/>
                    <a:pt x="55" y="1528"/>
                  </a:cubicBezTo>
                  <a:lnTo>
                    <a:pt x="260" y="29"/>
                  </a:lnTo>
                  <a:cubicBezTo>
                    <a:pt x="260" y="11"/>
                    <a:pt x="251" y="2"/>
                    <a:pt x="233" y="2"/>
                  </a:cubicBezTo>
                  <a:cubicBezTo>
                    <a:pt x="230" y="1"/>
                    <a:pt x="226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8119131" y="5027166"/>
              <a:ext cx="144418" cy="472773"/>
            </a:xfrm>
            <a:custGeom>
              <a:avLst/>
              <a:gdLst/>
              <a:ahLst/>
              <a:cxnLst/>
              <a:rect l="l" t="t" r="r" b="b"/>
              <a:pathLst>
                <a:path w="804" h="2632" extrusionOk="0">
                  <a:moveTo>
                    <a:pt x="19" y="0"/>
                  </a:moveTo>
                  <a:cubicBezTo>
                    <a:pt x="10" y="9"/>
                    <a:pt x="1" y="27"/>
                    <a:pt x="1" y="36"/>
                  </a:cubicBezTo>
                  <a:lnTo>
                    <a:pt x="741" y="2605"/>
                  </a:lnTo>
                  <a:cubicBezTo>
                    <a:pt x="750" y="2623"/>
                    <a:pt x="759" y="2632"/>
                    <a:pt x="768" y="2632"/>
                  </a:cubicBezTo>
                  <a:lnTo>
                    <a:pt x="777" y="2632"/>
                  </a:lnTo>
                  <a:cubicBezTo>
                    <a:pt x="795" y="2623"/>
                    <a:pt x="804" y="2605"/>
                    <a:pt x="795" y="2596"/>
                  </a:cubicBezTo>
                  <a:lnTo>
                    <a:pt x="54" y="18"/>
                  </a:lnTo>
                  <a:cubicBezTo>
                    <a:pt x="54" y="9"/>
                    <a:pt x="3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6894782" y="5009382"/>
              <a:ext cx="120528" cy="490556"/>
            </a:xfrm>
            <a:custGeom>
              <a:avLst/>
              <a:gdLst/>
              <a:ahLst/>
              <a:cxnLst/>
              <a:rect l="l" t="t" r="r" b="b"/>
              <a:pathLst>
                <a:path w="671" h="2731" extrusionOk="0">
                  <a:moveTo>
                    <a:pt x="643" y="1"/>
                  </a:moveTo>
                  <a:cubicBezTo>
                    <a:pt x="625" y="1"/>
                    <a:pt x="617" y="10"/>
                    <a:pt x="608" y="19"/>
                  </a:cubicBezTo>
                  <a:lnTo>
                    <a:pt x="10" y="2695"/>
                  </a:lnTo>
                  <a:cubicBezTo>
                    <a:pt x="1" y="2713"/>
                    <a:pt x="10" y="2722"/>
                    <a:pt x="28" y="2731"/>
                  </a:cubicBezTo>
                  <a:lnTo>
                    <a:pt x="37" y="2731"/>
                  </a:lnTo>
                  <a:cubicBezTo>
                    <a:pt x="46" y="2731"/>
                    <a:pt x="55" y="2722"/>
                    <a:pt x="63" y="2704"/>
                  </a:cubicBezTo>
                  <a:lnTo>
                    <a:pt x="661" y="37"/>
                  </a:lnTo>
                  <a:cubicBezTo>
                    <a:pt x="670" y="19"/>
                    <a:pt x="652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7003816" y="2750917"/>
              <a:ext cx="259738" cy="117834"/>
            </a:xfrm>
            <a:custGeom>
              <a:avLst/>
              <a:gdLst/>
              <a:ahLst/>
              <a:cxnLst/>
              <a:rect l="l" t="t" r="r" b="b"/>
              <a:pathLst>
                <a:path w="1446" h="656" extrusionOk="0">
                  <a:moveTo>
                    <a:pt x="1411" y="1"/>
                  </a:moveTo>
                  <a:cubicBezTo>
                    <a:pt x="1407" y="1"/>
                    <a:pt x="1404" y="2"/>
                    <a:pt x="1401" y="4"/>
                  </a:cubicBezTo>
                  <a:lnTo>
                    <a:pt x="18" y="602"/>
                  </a:lnTo>
                  <a:cubicBezTo>
                    <a:pt x="1" y="611"/>
                    <a:pt x="1" y="620"/>
                    <a:pt x="1" y="638"/>
                  </a:cubicBezTo>
                  <a:cubicBezTo>
                    <a:pt x="10" y="647"/>
                    <a:pt x="18" y="655"/>
                    <a:pt x="27" y="655"/>
                  </a:cubicBezTo>
                  <a:lnTo>
                    <a:pt x="36" y="655"/>
                  </a:lnTo>
                  <a:lnTo>
                    <a:pt x="1419" y="49"/>
                  </a:lnTo>
                  <a:cubicBezTo>
                    <a:pt x="1437" y="40"/>
                    <a:pt x="1446" y="31"/>
                    <a:pt x="1437" y="13"/>
                  </a:cubicBezTo>
                  <a:cubicBezTo>
                    <a:pt x="1431" y="7"/>
                    <a:pt x="1420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8263373" y="3014611"/>
              <a:ext cx="751731" cy="1429276"/>
            </a:xfrm>
            <a:custGeom>
              <a:avLst/>
              <a:gdLst/>
              <a:ahLst/>
              <a:cxnLst/>
              <a:rect l="l" t="t" r="r" b="b"/>
              <a:pathLst>
                <a:path w="4185" h="7957" extrusionOk="0">
                  <a:moveTo>
                    <a:pt x="2159" y="51"/>
                  </a:moveTo>
                  <a:cubicBezTo>
                    <a:pt x="2376" y="51"/>
                    <a:pt x="2585" y="54"/>
                    <a:pt x="2695" y="62"/>
                  </a:cubicBezTo>
                  <a:cubicBezTo>
                    <a:pt x="2820" y="71"/>
                    <a:pt x="3194" y="445"/>
                    <a:pt x="3524" y="891"/>
                  </a:cubicBezTo>
                  <a:cubicBezTo>
                    <a:pt x="3899" y="1418"/>
                    <a:pt x="4095" y="1864"/>
                    <a:pt x="4042" y="2078"/>
                  </a:cubicBezTo>
                  <a:cubicBezTo>
                    <a:pt x="3578" y="3800"/>
                    <a:pt x="2570" y="7395"/>
                    <a:pt x="2382" y="7511"/>
                  </a:cubicBezTo>
                  <a:cubicBezTo>
                    <a:pt x="2199" y="7631"/>
                    <a:pt x="1363" y="7907"/>
                    <a:pt x="818" y="7907"/>
                  </a:cubicBezTo>
                  <a:cubicBezTo>
                    <a:pt x="674" y="7907"/>
                    <a:pt x="550" y="7888"/>
                    <a:pt x="464" y="7841"/>
                  </a:cubicBezTo>
                  <a:cubicBezTo>
                    <a:pt x="99" y="7636"/>
                    <a:pt x="357" y="6672"/>
                    <a:pt x="411" y="6503"/>
                  </a:cubicBezTo>
                  <a:lnTo>
                    <a:pt x="411" y="6503"/>
                  </a:lnTo>
                  <a:cubicBezTo>
                    <a:pt x="455" y="6511"/>
                    <a:pt x="552" y="6529"/>
                    <a:pt x="674" y="6529"/>
                  </a:cubicBezTo>
                  <a:cubicBezTo>
                    <a:pt x="945" y="6529"/>
                    <a:pt x="1340" y="6441"/>
                    <a:pt x="1562" y="5967"/>
                  </a:cubicBezTo>
                  <a:cubicBezTo>
                    <a:pt x="1883" y="5263"/>
                    <a:pt x="2846" y="2176"/>
                    <a:pt x="2427" y="1792"/>
                  </a:cubicBezTo>
                  <a:cubicBezTo>
                    <a:pt x="2266" y="1643"/>
                    <a:pt x="2021" y="1598"/>
                    <a:pt x="1783" y="1598"/>
                  </a:cubicBezTo>
                  <a:cubicBezTo>
                    <a:pt x="1494" y="1598"/>
                    <a:pt x="1214" y="1665"/>
                    <a:pt x="1107" y="1694"/>
                  </a:cubicBezTo>
                  <a:lnTo>
                    <a:pt x="1196" y="1311"/>
                  </a:lnTo>
                  <a:cubicBezTo>
                    <a:pt x="1294" y="918"/>
                    <a:pt x="1401" y="419"/>
                    <a:pt x="1473" y="62"/>
                  </a:cubicBezTo>
                  <a:cubicBezTo>
                    <a:pt x="1555" y="57"/>
                    <a:pt x="1863" y="51"/>
                    <a:pt x="2159" y="51"/>
                  </a:cubicBezTo>
                  <a:close/>
                  <a:moveTo>
                    <a:pt x="2246" y="0"/>
                  </a:moveTo>
                  <a:cubicBezTo>
                    <a:pt x="1878" y="0"/>
                    <a:pt x="1452" y="8"/>
                    <a:pt x="1446" y="8"/>
                  </a:cubicBezTo>
                  <a:cubicBezTo>
                    <a:pt x="1437" y="8"/>
                    <a:pt x="1419" y="17"/>
                    <a:pt x="1419" y="35"/>
                  </a:cubicBezTo>
                  <a:cubicBezTo>
                    <a:pt x="1348" y="392"/>
                    <a:pt x="1250" y="900"/>
                    <a:pt x="1142" y="1302"/>
                  </a:cubicBezTo>
                  <a:lnTo>
                    <a:pt x="1044" y="1721"/>
                  </a:lnTo>
                  <a:cubicBezTo>
                    <a:pt x="1044" y="1730"/>
                    <a:pt x="1044" y="1748"/>
                    <a:pt x="1053" y="1748"/>
                  </a:cubicBezTo>
                  <a:cubicBezTo>
                    <a:pt x="1062" y="1757"/>
                    <a:pt x="1071" y="1757"/>
                    <a:pt x="1080" y="1757"/>
                  </a:cubicBezTo>
                  <a:cubicBezTo>
                    <a:pt x="1085" y="1757"/>
                    <a:pt x="1435" y="1656"/>
                    <a:pt x="1792" y="1656"/>
                  </a:cubicBezTo>
                  <a:cubicBezTo>
                    <a:pt x="2018" y="1656"/>
                    <a:pt x="2246" y="1697"/>
                    <a:pt x="2391" y="1828"/>
                  </a:cubicBezTo>
                  <a:cubicBezTo>
                    <a:pt x="2757" y="2167"/>
                    <a:pt x="1865" y="5173"/>
                    <a:pt x="1508" y="5941"/>
                  </a:cubicBezTo>
                  <a:cubicBezTo>
                    <a:pt x="1304" y="6389"/>
                    <a:pt x="938" y="6477"/>
                    <a:pt x="683" y="6477"/>
                  </a:cubicBezTo>
                  <a:cubicBezTo>
                    <a:pt x="527" y="6477"/>
                    <a:pt x="412" y="6444"/>
                    <a:pt x="402" y="6440"/>
                  </a:cubicBezTo>
                  <a:cubicBezTo>
                    <a:pt x="384" y="6440"/>
                    <a:pt x="366" y="6440"/>
                    <a:pt x="366" y="6458"/>
                  </a:cubicBezTo>
                  <a:cubicBezTo>
                    <a:pt x="348" y="6503"/>
                    <a:pt x="1" y="7645"/>
                    <a:pt x="438" y="7885"/>
                  </a:cubicBezTo>
                  <a:cubicBezTo>
                    <a:pt x="527" y="7939"/>
                    <a:pt x="661" y="7957"/>
                    <a:pt x="821" y="7957"/>
                  </a:cubicBezTo>
                  <a:cubicBezTo>
                    <a:pt x="1383" y="7957"/>
                    <a:pt x="2222" y="7680"/>
                    <a:pt x="2409" y="7564"/>
                  </a:cubicBezTo>
                  <a:cubicBezTo>
                    <a:pt x="2677" y="7395"/>
                    <a:pt x="4077" y="2140"/>
                    <a:pt x="4095" y="2087"/>
                  </a:cubicBezTo>
                  <a:cubicBezTo>
                    <a:pt x="4185" y="1748"/>
                    <a:pt x="3712" y="1061"/>
                    <a:pt x="3569" y="865"/>
                  </a:cubicBezTo>
                  <a:cubicBezTo>
                    <a:pt x="3275" y="454"/>
                    <a:pt x="2864" y="17"/>
                    <a:pt x="2695" y="8"/>
                  </a:cubicBezTo>
                  <a:cubicBezTo>
                    <a:pt x="2600" y="2"/>
                    <a:pt x="2430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8466892" y="3016048"/>
              <a:ext cx="61073" cy="237285"/>
            </a:xfrm>
            <a:custGeom>
              <a:avLst/>
              <a:gdLst/>
              <a:ahLst/>
              <a:cxnLst/>
              <a:rect l="l" t="t" r="r" b="b"/>
              <a:pathLst>
                <a:path w="340" h="1321" extrusionOk="0">
                  <a:moveTo>
                    <a:pt x="322" y="0"/>
                  </a:moveTo>
                  <a:cubicBezTo>
                    <a:pt x="304" y="0"/>
                    <a:pt x="286" y="9"/>
                    <a:pt x="286" y="27"/>
                  </a:cubicBezTo>
                  <a:lnTo>
                    <a:pt x="9" y="1294"/>
                  </a:lnTo>
                  <a:cubicBezTo>
                    <a:pt x="1" y="1303"/>
                    <a:pt x="9" y="1321"/>
                    <a:pt x="27" y="1321"/>
                  </a:cubicBezTo>
                  <a:lnTo>
                    <a:pt x="36" y="1321"/>
                  </a:lnTo>
                  <a:cubicBezTo>
                    <a:pt x="45" y="1321"/>
                    <a:pt x="54" y="1312"/>
                    <a:pt x="63" y="1303"/>
                  </a:cubicBezTo>
                  <a:cubicBezTo>
                    <a:pt x="161" y="901"/>
                    <a:pt x="268" y="393"/>
                    <a:pt x="340" y="36"/>
                  </a:cubicBezTo>
                  <a:cubicBezTo>
                    <a:pt x="340" y="18"/>
                    <a:pt x="331" y="9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8555090" y="3061135"/>
              <a:ext cx="371824" cy="270695"/>
            </a:xfrm>
            <a:custGeom>
              <a:avLst/>
              <a:gdLst/>
              <a:ahLst/>
              <a:cxnLst/>
              <a:rect l="l" t="t" r="r" b="b"/>
              <a:pathLst>
                <a:path w="2070" h="1507" extrusionOk="0">
                  <a:moveTo>
                    <a:pt x="745" y="0"/>
                  </a:moveTo>
                  <a:cubicBezTo>
                    <a:pt x="455" y="0"/>
                    <a:pt x="89" y="26"/>
                    <a:pt x="27" y="26"/>
                  </a:cubicBezTo>
                  <a:cubicBezTo>
                    <a:pt x="18" y="26"/>
                    <a:pt x="0" y="44"/>
                    <a:pt x="0" y="61"/>
                  </a:cubicBezTo>
                  <a:cubicBezTo>
                    <a:pt x="7" y="69"/>
                    <a:pt x="15" y="82"/>
                    <a:pt x="27" y="82"/>
                  </a:cubicBezTo>
                  <a:cubicBezTo>
                    <a:pt x="29" y="82"/>
                    <a:pt x="32" y="81"/>
                    <a:pt x="36" y="79"/>
                  </a:cubicBezTo>
                  <a:cubicBezTo>
                    <a:pt x="241" y="64"/>
                    <a:pt x="515" y="52"/>
                    <a:pt x="732" y="52"/>
                  </a:cubicBezTo>
                  <a:cubicBezTo>
                    <a:pt x="902" y="52"/>
                    <a:pt x="1035" y="60"/>
                    <a:pt x="1071" y="79"/>
                  </a:cubicBezTo>
                  <a:cubicBezTo>
                    <a:pt x="1178" y="142"/>
                    <a:pt x="2016" y="1284"/>
                    <a:pt x="2016" y="1480"/>
                  </a:cubicBezTo>
                  <a:cubicBezTo>
                    <a:pt x="2016" y="1498"/>
                    <a:pt x="2025" y="1507"/>
                    <a:pt x="2043" y="1507"/>
                  </a:cubicBezTo>
                  <a:cubicBezTo>
                    <a:pt x="2052" y="1507"/>
                    <a:pt x="2070" y="1498"/>
                    <a:pt x="2070" y="1480"/>
                  </a:cubicBezTo>
                  <a:cubicBezTo>
                    <a:pt x="2070" y="1266"/>
                    <a:pt x="1231" y="106"/>
                    <a:pt x="1097" y="35"/>
                  </a:cubicBezTo>
                  <a:cubicBezTo>
                    <a:pt x="1052" y="9"/>
                    <a:pt x="911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8630355" y="3238787"/>
              <a:ext cx="130049" cy="464869"/>
            </a:xfrm>
            <a:custGeom>
              <a:avLst/>
              <a:gdLst/>
              <a:ahLst/>
              <a:cxnLst/>
              <a:rect l="l" t="t" r="r" b="b"/>
              <a:pathLst>
                <a:path w="724" h="2588" extrusionOk="0">
                  <a:moveTo>
                    <a:pt x="45" y="0"/>
                  </a:moveTo>
                  <a:cubicBezTo>
                    <a:pt x="27" y="0"/>
                    <a:pt x="9" y="9"/>
                    <a:pt x="9" y="18"/>
                  </a:cubicBezTo>
                  <a:cubicBezTo>
                    <a:pt x="0" y="36"/>
                    <a:pt x="9" y="54"/>
                    <a:pt x="27" y="54"/>
                  </a:cubicBezTo>
                  <a:cubicBezTo>
                    <a:pt x="54" y="63"/>
                    <a:pt x="652" y="214"/>
                    <a:pt x="661" y="857"/>
                  </a:cubicBezTo>
                  <a:cubicBezTo>
                    <a:pt x="670" y="1517"/>
                    <a:pt x="411" y="2543"/>
                    <a:pt x="411" y="2552"/>
                  </a:cubicBezTo>
                  <a:cubicBezTo>
                    <a:pt x="402" y="2569"/>
                    <a:pt x="411" y="2587"/>
                    <a:pt x="429" y="2587"/>
                  </a:cubicBezTo>
                  <a:lnTo>
                    <a:pt x="438" y="2587"/>
                  </a:lnTo>
                  <a:cubicBezTo>
                    <a:pt x="447" y="2587"/>
                    <a:pt x="455" y="2578"/>
                    <a:pt x="464" y="2569"/>
                  </a:cubicBezTo>
                  <a:cubicBezTo>
                    <a:pt x="464" y="2561"/>
                    <a:pt x="723" y="1526"/>
                    <a:pt x="714" y="857"/>
                  </a:cubicBezTo>
                  <a:cubicBezTo>
                    <a:pt x="705" y="170"/>
                    <a:pt x="45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8367558" y="4078369"/>
              <a:ext cx="224531" cy="162022"/>
            </a:xfrm>
            <a:custGeom>
              <a:avLst/>
              <a:gdLst/>
              <a:ahLst/>
              <a:cxnLst/>
              <a:rect l="l" t="t" r="r" b="b"/>
              <a:pathLst>
                <a:path w="1250" h="902" extrusionOk="0">
                  <a:moveTo>
                    <a:pt x="1223" y="1"/>
                  </a:moveTo>
                  <a:cubicBezTo>
                    <a:pt x="1214" y="1"/>
                    <a:pt x="1196" y="10"/>
                    <a:pt x="1187" y="19"/>
                  </a:cubicBezTo>
                  <a:cubicBezTo>
                    <a:pt x="970" y="755"/>
                    <a:pt x="467" y="852"/>
                    <a:pt x="203" y="852"/>
                  </a:cubicBezTo>
                  <a:cubicBezTo>
                    <a:pt x="109" y="852"/>
                    <a:pt x="46" y="839"/>
                    <a:pt x="36" y="839"/>
                  </a:cubicBezTo>
                  <a:cubicBezTo>
                    <a:pt x="31" y="837"/>
                    <a:pt x="27" y="836"/>
                    <a:pt x="24" y="836"/>
                  </a:cubicBezTo>
                  <a:cubicBezTo>
                    <a:pt x="14" y="836"/>
                    <a:pt x="7" y="844"/>
                    <a:pt x="0" y="857"/>
                  </a:cubicBezTo>
                  <a:cubicBezTo>
                    <a:pt x="0" y="866"/>
                    <a:pt x="9" y="884"/>
                    <a:pt x="27" y="893"/>
                  </a:cubicBezTo>
                  <a:cubicBezTo>
                    <a:pt x="27" y="893"/>
                    <a:pt x="99" y="902"/>
                    <a:pt x="197" y="902"/>
                  </a:cubicBezTo>
                  <a:cubicBezTo>
                    <a:pt x="473" y="902"/>
                    <a:pt x="1009" y="795"/>
                    <a:pt x="1240" y="37"/>
                  </a:cubicBezTo>
                  <a:cubicBezTo>
                    <a:pt x="1249" y="19"/>
                    <a:pt x="1240" y="10"/>
                    <a:pt x="12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1" name="Google Shape;2801;p34"/>
          <p:cNvGrpSpPr/>
          <p:nvPr/>
        </p:nvGrpSpPr>
        <p:grpSpPr>
          <a:xfrm>
            <a:off x="789299" y="2315634"/>
            <a:ext cx="1902810" cy="2741970"/>
            <a:chOff x="42577" y="4"/>
            <a:chExt cx="1657500" cy="2388476"/>
          </a:xfrm>
        </p:grpSpPr>
        <p:sp>
          <p:nvSpPr>
            <p:cNvPr id="2802" name="Google Shape;2802;p34"/>
            <p:cNvSpPr/>
            <p:nvPr/>
          </p:nvSpPr>
          <p:spPr>
            <a:xfrm>
              <a:off x="68399" y="7138"/>
              <a:ext cx="1631678" cy="2373237"/>
            </a:xfrm>
            <a:custGeom>
              <a:avLst/>
              <a:gdLst/>
              <a:ahLst/>
              <a:cxnLst/>
              <a:rect l="l" t="t" r="r" b="b"/>
              <a:pathLst>
                <a:path w="18298" h="26614" extrusionOk="0">
                  <a:moveTo>
                    <a:pt x="15177" y="0"/>
                  </a:moveTo>
                  <a:cubicBezTo>
                    <a:pt x="14783" y="0"/>
                    <a:pt x="14467" y="317"/>
                    <a:pt x="14221" y="616"/>
                  </a:cubicBezTo>
                  <a:cubicBezTo>
                    <a:pt x="13739" y="1187"/>
                    <a:pt x="13293" y="1785"/>
                    <a:pt x="12883" y="2409"/>
                  </a:cubicBezTo>
                  <a:lnTo>
                    <a:pt x="12874" y="2409"/>
                  </a:lnTo>
                  <a:cubicBezTo>
                    <a:pt x="12822" y="2408"/>
                    <a:pt x="12769" y="2407"/>
                    <a:pt x="12717" y="2407"/>
                  </a:cubicBezTo>
                  <a:cubicBezTo>
                    <a:pt x="11617" y="2407"/>
                    <a:pt x="10508" y="2675"/>
                    <a:pt x="9537" y="3185"/>
                  </a:cubicBezTo>
                  <a:lnTo>
                    <a:pt x="9430" y="3176"/>
                  </a:lnTo>
                  <a:cubicBezTo>
                    <a:pt x="8797" y="2784"/>
                    <a:pt x="8137" y="2418"/>
                    <a:pt x="7450" y="2097"/>
                  </a:cubicBezTo>
                  <a:cubicBezTo>
                    <a:pt x="7207" y="1981"/>
                    <a:pt x="6930" y="1874"/>
                    <a:pt x="6666" y="1874"/>
                  </a:cubicBezTo>
                  <a:cubicBezTo>
                    <a:pt x="6542" y="1874"/>
                    <a:pt x="6422" y="1898"/>
                    <a:pt x="6308" y="1954"/>
                  </a:cubicBezTo>
                  <a:cubicBezTo>
                    <a:pt x="6228" y="1990"/>
                    <a:pt x="6147" y="2052"/>
                    <a:pt x="6094" y="2124"/>
                  </a:cubicBezTo>
                  <a:cubicBezTo>
                    <a:pt x="6094" y="2124"/>
                    <a:pt x="6103" y="2115"/>
                    <a:pt x="6103" y="2115"/>
                  </a:cubicBezTo>
                  <a:cubicBezTo>
                    <a:pt x="6112" y="2110"/>
                    <a:pt x="6120" y="2108"/>
                    <a:pt x="6128" y="2108"/>
                  </a:cubicBezTo>
                  <a:cubicBezTo>
                    <a:pt x="6166" y="2108"/>
                    <a:pt x="6186" y="2157"/>
                    <a:pt x="6156" y="2186"/>
                  </a:cubicBezTo>
                  <a:cubicBezTo>
                    <a:pt x="6121" y="2231"/>
                    <a:pt x="6103" y="2275"/>
                    <a:pt x="6085" y="2329"/>
                  </a:cubicBezTo>
                  <a:lnTo>
                    <a:pt x="5960" y="2329"/>
                  </a:lnTo>
                  <a:cubicBezTo>
                    <a:pt x="5996" y="2258"/>
                    <a:pt x="6040" y="2186"/>
                    <a:pt x="6094" y="2124"/>
                  </a:cubicBezTo>
                  <a:lnTo>
                    <a:pt x="6094" y="2124"/>
                  </a:lnTo>
                  <a:cubicBezTo>
                    <a:pt x="5969" y="2213"/>
                    <a:pt x="5942" y="2356"/>
                    <a:pt x="5933" y="2498"/>
                  </a:cubicBezTo>
                  <a:cubicBezTo>
                    <a:pt x="5933" y="2641"/>
                    <a:pt x="5951" y="2793"/>
                    <a:pt x="5978" y="2936"/>
                  </a:cubicBezTo>
                  <a:cubicBezTo>
                    <a:pt x="6040" y="3221"/>
                    <a:pt x="6165" y="3498"/>
                    <a:pt x="6290" y="3765"/>
                  </a:cubicBezTo>
                  <a:cubicBezTo>
                    <a:pt x="6415" y="4051"/>
                    <a:pt x="6549" y="4327"/>
                    <a:pt x="6620" y="4631"/>
                  </a:cubicBezTo>
                  <a:cubicBezTo>
                    <a:pt x="6638" y="4702"/>
                    <a:pt x="6647" y="4773"/>
                    <a:pt x="6656" y="4836"/>
                  </a:cubicBezTo>
                  <a:cubicBezTo>
                    <a:pt x="6665" y="4925"/>
                    <a:pt x="6656" y="5005"/>
                    <a:pt x="6674" y="5086"/>
                  </a:cubicBezTo>
                  <a:cubicBezTo>
                    <a:pt x="6692" y="5237"/>
                    <a:pt x="6799" y="5380"/>
                    <a:pt x="6888" y="5496"/>
                  </a:cubicBezTo>
                  <a:cubicBezTo>
                    <a:pt x="6915" y="5523"/>
                    <a:pt x="6941" y="5549"/>
                    <a:pt x="6959" y="5585"/>
                  </a:cubicBezTo>
                  <a:cubicBezTo>
                    <a:pt x="7066" y="5737"/>
                    <a:pt x="7200" y="5871"/>
                    <a:pt x="7370" y="5933"/>
                  </a:cubicBezTo>
                  <a:lnTo>
                    <a:pt x="7441" y="5987"/>
                  </a:lnTo>
                  <a:lnTo>
                    <a:pt x="7316" y="7485"/>
                  </a:lnTo>
                  <a:cubicBezTo>
                    <a:pt x="7280" y="7896"/>
                    <a:pt x="7254" y="8306"/>
                    <a:pt x="7289" y="8707"/>
                  </a:cubicBezTo>
                  <a:cubicBezTo>
                    <a:pt x="7334" y="9118"/>
                    <a:pt x="7450" y="9519"/>
                    <a:pt x="7691" y="9849"/>
                  </a:cubicBezTo>
                  <a:cubicBezTo>
                    <a:pt x="7834" y="10055"/>
                    <a:pt x="8030" y="10224"/>
                    <a:pt x="8271" y="10304"/>
                  </a:cubicBezTo>
                  <a:lnTo>
                    <a:pt x="8681" y="10295"/>
                  </a:lnTo>
                  <a:cubicBezTo>
                    <a:pt x="8726" y="10340"/>
                    <a:pt x="8779" y="10376"/>
                    <a:pt x="8824" y="10411"/>
                  </a:cubicBezTo>
                  <a:lnTo>
                    <a:pt x="8842" y="10429"/>
                  </a:lnTo>
                  <a:cubicBezTo>
                    <a:pt x="8208" y="11098"/>
                    <a:pt x="7566" y="11776"/>
                    <a:pt x="6924" y="12445"/>
                  </a:cubicBezTo>
                  <a:cubicBezTo>
                    <a:pt x="5916" y="13507"/>
                    <a:pt x="4916" y="14569"/>
                    <a:pt x="3908" y="15621"/>
                  </a:cubicBezTo>
                  <a:cubicBezTo>
                    <a:pt x="3132" y="16451"/>
                    <a:pt x="2329" y="17316"/>
                    <a:pt x="1767" y="18298"/>
                  </a:cubicBezTo>
                  <a:lnTo>
                    <a:pt x="1740" y="18280"/>
                  </a:lnTo>
                  <a:cubicBezTo>
                    <a:pt x="1419" y="17245"/>
                    <a:pt x="1607" y="16112"/>
                    <a:pt x="2008" y="15104"/>
                  </a:cubicBezTo>
                  <a:cubicBezTo>
                    <a:pt x="2410" y="14096"/>
                    <a:pt x="3016" y="13195"/>
                    <a:pt x="3578" y="12267"/>
                  </a:cubicBezTo>
                  <a:cubicBezTo>
                    <a:pt x="4149" y="11348"/>
                    <a:pt x="4684" y="10385"/>
                    <a:pt x="4907" y="9323"/>
                  </a:cubicBezTo>
                  <a:cubicBezTo>
                    <a:pt x="5139" y="8270"/>
                    <a:pt x="5023" y="7093"/>
                    <a:pt x="4381" y="6219"/>
                  </a:cubicBezTo>
                  <a:lnTo>
                    <a:pt x="3935" y="6129"/>
                  </a:lnTo>
                  <a:cubicBezTo>
                    <a:pt x="3944" y="5666"/>
                    <a:pt x="3506" y="5235"/>
                    <a:pt x="3036" y="5235"/>
                  </a:cubicBezTo>
                  <a:cubicBezTo>
                    <a:pt x="3017" y="5235"/>
                    <a:pt x="2999" y="5236"/>
                    <a:pt x="2981" y="5237"/>
                  </a:cubicBezTo>
                  <a:cubicBezTo>
                    <a:pt x="2490" y="5273"/>
                    <a:pt x="2088" y="5772"/>
                    <a:pt x="2169" y="6263"/>
                  </a:cubicBezTo>
                  <a:cubicBezTo>
                    <a:pt x="2240" y="6736"/>
                    <a:pt x="2668" y="7057"/>
                    <a:pt x="2954" y="7441"/>
                  </a:cubicBezTo>
                  <a:cubicBezTo>
                    <a:pt x="3435" y="8092"/>
                    <a:pt x="3525" y="8975"/>
                    <a:pt x="3337" y="9769"/>
                  </a:cubicBezTo>
                  <a:cubicBezTo>
                    <a:pt x="3159" y="10554"/>
                    <a:pt x="2749" y="11268"/>
                    <a:pt x="2294" y="11946"/>
                  </a:cubicBezTo>
                  <a:cubicBezTo>
                    <a:pt x="1839" y="12615"/>
                    <a:pt x="1339" y="13257"/>
                    <a:pt x="973" y="13980"/>
                  </a:cubicBezTo>
                  <a:cubicBezTo>
                    <a:pt x="37" y="15800"/>
                    <a:pt x="1" y="18048"/>
                    <a:pt x="875" y="19894"/>
                  </a:cubicBezTo>
                  <a:lnTo>
                    <a:pt x="1116" y="19912"/>
                  </a:lnTo>
                  <a:cubicBezTo>
                    <a:pt x="1098" y="19993"/>
                    <a:pt x="1080" y="20073"/>
                    <a:pt x="1071" y="20162"/>
                  </a:cubicBezTo>
                  <a:cubicBezTo>
                    <a:pt x="848" y="21482"/>
                    <a:pt x="1250" y="22901"/>
                    <a:pt x="2124" y="23918"/>
                  </a:cubicBezTo>
                  <a:cubicBezTo>
                    <a:pt x="2561" y="24435"/>
                    <a:pt x="3132" y="24846"/>
                    <a:pt x="3757" y="25122"/>
                  </a:cubicBezTo>
                  <a:lnTo>
                    <a:pt x="3739" y="25158"/>
                  </a:lnTo>
                  <a:cubicBezTo>
                    <a:pt x="3605" y="25524"/>
                    <a:pt x="3471" y="25961"/>
                    <a:pt x="3703" y="26282"/>
                  </a:cubicBezTo>
                  <a:cubicBezTo>
                    <a:pt x="3905" y="26565"/>
                    <a:pt x="4298" y="26613"/>
                    <a:pt x="4655" y="26613"/>
                  </a:cubicBezTo>
                  <a:cubicBezTo>
                    <a:pt x="4692" y="26613"/>
                    <a:pt x="4729" y="26613"/>
                    <a:pt x="4765" y="26612"/>
                  </a:cubicBezTo>
                  <a:cubicBezTo>
                    <a:pt x="6103" y="26594"/>
                    <a:pt x="7432" y="26576"/>
                    <a:pt x="8761" y="26558"/>
                  </a:cubicBezTo>
                  <a:cubicBezTo>
                    <a:pt x="9395" y="26541"/>
                    <a:pt x="10028" y="26532"/>
                    <a:pt x="10653" y="26523"/>
                  </a:cubicBezTo>
                  <a:cubicBezTo>
                    <a:pt x="10840" y="26523"/>
                    <a:pt x="11027" y="26523"/>
                    <a:pt x="11206" y="26442"/>
                  </a:cubicBezTo>
                  <a:cubicBezTo>
                    <a:pt x="11340" y="26389"/>
                    <a:pt x="11464" y="26273"/>
                    <a:pt x="11509" y="26130"/>
                  </a:cubicBezTo>
                  <a:lnTo>
                    <a:pt x="11589" y="26157"/>
                  </a:lnTo>
                  <a:cubicBezTo>
                    <a:pt x="11714" y="26032"/>
                    <a:pt x="11741" y="25845"/>
                    <a:pt x="11696" y="25684"/>
                  </a:cubicBezTo>
                  <a:cubicBezTo>
                    <a:pt x="11652" y="25524"/>
                    <a:pt x="11536" y="25390"/>
                    <a:pt x="11393" y="25292"/>
                  </a:cubicBezTo>
                  <a:cubicBezTo>
                    <a:pt x="11322" y="25238"/>
                    <a:pt x="11250" y="25193"/>
                    <a:pt x="11170" y="25149"/>
                  </a:cubicBezTo>
                  <a:cubicBezTo>
                    <a:pt x="11839" y="24792"/>
                    <a:pt x="12383" y="24239"/>
                    <a:pt x="12820" y="23606"/>
                  </a:cubicBezTo>
                  <a:cubicBezTo>
                    <a:pt x="12874" y="24194"/>
                    <a:pt x="12927" y="24783"/>
                    <a:pt x="12981" y="25363"/>
                  </a:cubicBezTo>
                  <a:lnTo>
                    <a:pt x="12981" y="25666"/>
                  </a:lnTo>
                  <a:cubicBezTo>
                    <a:pt x="12829" y="25782"/>
                    <a:pt x="12856" y="26032"/>
                    <a:pt x="12990" y="26166"/>
                  </a:cubicBezTo>
                  <a:cubicBezTo>
                    <a:pt x="13124" y="26300"/>
                    <a:pt x="13320" y="26335"/>
                    <a:pt x="13507" y="26344"/>
                  </a:cubicBezTo>
                  <a:cubicBezTo>
                    <a:pt x="13601" y="26344"/>
                    <a:pt x="13697" y="26340"/>
                    <a:pt x="13793" y="26340"/>
                  </a:cubicBezTo>
                  <a:cubicBezTo>
                    <a:pt x="13889" y="26340"/>
                    <a:pt x="13985" y="26344"/>
                    <a:pt x="14078" y="26362"/>
                  </a:cubicBezTo>
                  <a:cubicBezTo>
                    <a:pt x="14248" y="26403"/>
                    <a:pt x="14418" y="26490"/>
                    <a:pt x="14584" y="26490"/>
                  </a:cubicBezTo>
                  <a:cubicBezTo>
                    <a:pt x="14636" y="26490"/>
                    <a:pt x="14687" y="26482"/>
                    <a:pt x="14738" y="26460"/>
                  </a:cubicBezTo>
                  <a:cubicBezTo>
                    <a:pt x="14837" y="26425"/>
                    <a:pt x="14908" y="26344"/>
                    <a:pt x="14953" y="26246"/>
                  </a:cubicBezTo>
                  <a:lnTo>
                    <a:pt x="15256" y="26246"/>
                  </a:lnTo>
                  <a:cubicBezTo>
                    <a:pt x="15336" y="26175"/>
                    <a:pt x="15399" y="26086"/>
                    <a:pt x="15434" y="25979"/>
                  </a:cubicBezTo>
                  <a:lnTo>
                    <a:pt x="15586" y="25970"/>
                  </a:lnTo>
                  <a:cubicBezTo>
                    <a:pt x="15809" y="25854"/>
                    <a:pt x="15889" y="25568"/>
                    <a:pt x="15818" y="25327"/>
                  </a:cubicBezTo>
                  <a:cubicBezTo>
                    <a:pt x="15755" y="25086"/>
                    <a:pt x="15577" y="24899"/>
                    <a:pt x="15390" y="24739"/>
                  </a:cubicBezTo>
                  <a:cubicBezTo>
                    <a:pt x="15202" y="24578"/>
                    <a:pt x="14997" y="24435"/>
                    <a:pt x="14837" y="24239"/>
                  </a:cubicBezTo>
                  <a:cubicBezTo>
                    <a:pt x="14515" y="23846"/>
                    <a:pt x="14462" y="23293"/>
                    <a:pt x="14444" y="22785"/>
                  </a:cubicBezTo>
                  <a:cubicBezTo>
                    <a:pt x="14408" y="21830"/>
                    <a:pt x="14453" y="20867"/>
                    <a:pt x="14578" y="19921"/>
                  </a:cubicBezTo>
                  <a:lnTo>
                    <a:pt x="14471" y="19885"/>
                  </a:lnTo>
                  <a:cubicBezTo>
                    <a:pt x="14658" y="19332"/>
                    <a:pt x="14845" y="18770"/>
                    <a:pt x="15015" y="18208"/>
                  </a:cubicBezTo>
                  <a:lnTo>
                    <a:pt x="15184" y="18262"/>
                  </a:lnTo>
                  <a:cubicBezTo>
                    <a:pt x="15452" y="17860"/>
                    <a:pt x="15622" y="17397"/>
                    <a:pt x="15666" y="16924"/>
                  </a:cubicBezTo>
                  <a:lnTo>
                    <a:pt x="16201" y="16968"/>
                  </a:lnTo>
                  <a:cubicBezTo>
                    <a:pt x="16246" y="16522"/>
                    <a:pt x="16228" y="16067"/>
                    <a:pt x="16148" y="15630"/>
                  </a:cubicBezTo>
                  <a:lnTo>
                    <a:pt x="16335" y="15461"/>
                  </a:lnTo>
                  <a:cubicBezTo>
                    <a:pt x="16362" y="15487"/>
                    <a:pt x="16398" y="15514"/>
                    <a:pt x="16433" y="15532"/>
                  </a:cubicBezTo>
                  <a:cubicBezTo>
                    <a:pt x="16477" y="15556"/>
                    <a:pt x="16528" y="15567"/>
                    <a:pt x="16579" y="15567"/>
                  </a:cubicBezTo>
                  <a:cubicBezTo>
                    <a:pt x="16663" y="15567"/>
                    <a:pt x="16751" y="15537"/>
                    <a:pt x="16817" y="15487"/>
                  </a:cubicBezTo>
                  <a:cubicBezTo>
                    <a:pt x="16835" y="15470"/>
                    <a:pt x="16844" y="15461"/>
                    <a:pt x="16862" y="15452"/>
                  </a:cubicBezTo>
                  <a:lnTo>
                    <a:pt x="17326" y="15461"/>
                  </a:lnTo>
                  <a:cubicBezTo>
                    <a:pt x="17338" y="15462"/>
                    <a:pt x="17351" y="15463"/>
                    <a:pt x="17364" y="15463"/>
                  </a:cubicBezTo>
                  <a:cubicBezTo>
                    <a:pt x="17511" y="15463"/>
                    <a:pt x="17652" y="15370"/>
                    <a:pt x="17718" y="15247"/>
                  </a:cubicBezTo>
                  <a:lnTo>
                    <a:pt x="17825" y="15264"/>
                  </a:lnTo>
                  <a:cubicBezTo>
                    <a:pt x="17835" y="15265"/>
                    <a:pt x="17845" y="15266"/>
                    <a:pt x="17855" y="15266"/>
                  </a:cubicBezTo>
                  <a:cubicBezTo>
                    <a:pt x="18030" y="15266"/>
                    <a:pt x="18185" y="15121"/>
                    <a:pt x="18244" y="14961"/>
                  </a:cubicBezTo>
                  <a:cubicBezTo>
                    <a:pt x="18298" y="14783"/>
                    <a:pt x="18271" y="14586"/>
                    <a:pt x="18218" y="14408"/>
                  </a:cubicBezTo>
                  <a:cubicBezTo>
                    <a:pt x="18039" y="13775"/>
                    <a:pt x="17638" y="13239"/>
                    <a:pt x="17245" y="12722"/>
                  </a:cubicBezTo>
                  <a:cubicBezTo>
                    <a:pt x="17138" y="12579"/>
                    <a:pt x="17031" y="12436"/>
                    <a:pt x="16879" y="12347"/>
                  </a:cubicBezTo>
                  <a:cubicBezTo>
                    <a:pt x="16719" y="12240"/>
                    <a:pt x="16523" y="12205"/>
                    <a:pt x="16326" y="12169"/>
                  </a:cubicBezTo>
                  <a:cubicBezTo>
                    <a:pt x="16138" y="12139"/>
                    <a:pt x="15944" y="12102"/>
                    <a:pt x="15754" y="12102"/>
                  </a:cubicBezTo>
                  <a:cubicBezTo>
                    <a:pt x="15719" y="12102"/>
                    <a:pt x="15683" y="12104"/>
                    <a:pt x="15648" y="12106"/>
                  </a:cubicBezTo>
                  <a:lnTo>
                    <a:pt x="15631" y="11946"/>
                  </a:lnTo>
                  <a:cubicBezTo>
                    <a:pt x="15559" y="11660"/>
                    <a:pt x="15042" y="10411"/>
                    <a:pt x="14453" y="10055"/>
                  </a:cubicBezTo>
                  <a:cubicBezTo>
                    <a:pt x="15140" y="9858"/>
                    <a:pt x="15720" y="9323"/>
                    <a:pt x="16005" y="8663"/>
                  </a:cubicBezTo>
                  <a:lnTo>
                    <a:pt x="16442" y="8734"/>
                  </a:lnTo>
                  <a:cubicBezTo>
                    <a:pt x="16514" y="8618"/>
                    <a:pt x="16567" y="8493"/>
                    <a:pt x="16612" y="8368"/>
                  </a:cubicBezTo>
                  <a:lnTo>
                    <a:pt x="16906" y="8413"/>
                  </a:lnTo>
                  <a:cubicBezTo>
                    <a:pt x="17094" y="8244"/>
                    <a:pt x="17201" y="8003"/>
                    <a:pt x="17245" y="7762"/>
                  </a:cubicBezTo>
                  <a:cubicBezTo>
                    <a:pt x="17326" y="7360"/>
                    <a:pt x="17263" y="6941"/>
                    <a:pt x="17129" y="6558"/>
                  </a:cubicBezTo>
                  <a:cubicBezTo>
                    <a:pt x="16995" y="6165"/>
                    <a:pt x="16799" y="5808"/>
                    <a:pt x="16594" y="5451"/>
                  </a:cubicBezTo>
                  <a:cubicBezTo>
                    <a:pt x="16353" y="5014"/>
                    <a:pt x="16103" y="4577"/>
                    <a:pt x="15862" y="4140"/>
                  </a:cubicBezTo>
                  <a:lnTo>
                    <a:pt x="15898" y="4069"/>
                  </a:lnTo>
                  <a:cubicBezTo>
                    <a:pt x="15978" y="3988"/>
                    <a:pt x="16032" y="3890"/>
                    <a:pt x="16068" y="3783"/>
                  </a:cubicBezTo>
                  <a:cubicBezTo>
                    <a:pt x="16103" y="3721"/>
                    <a:pt x="16130" y="3658"/>
                    <a:pt x="16148" y="3596"/>
                  </a:cubicBezTo>
                  <a:cubicBezTo>
                    <a:pt x="16166" y="3230"/>
                    <a:pt x="16175" y="2873"/>
                    <a:pt x="16148" y="2507"/>
                  </a:cubicBezTo>
                  <a:cubicBezTo>
                    <a:pt x="16112" y="2035"/>
                    <a:pt x="16050" y="1553"/>
                    <a:pt x="16094" y="1071"/>
                  </a:cubicBezTo>
                  <a:cubicBezTo>
                    <a:pt x="16094" y="1062"/>
                    <a:pt x="16094" y="1044"/>
                    <a:pt x="16103" y="1035"/>
                  </a:cubicBezTo>
                  <a:cubicBezTo>
                    <a:pt x="16077" y="884"/>
                    <a:pt x="16041" y="732"/>
                    <a:pt x="15987" y="580"/>
                  </a:cubicBezTo>
                  <a:cubicBezTo>
                    <a:pt x="15898" y="313"/>
                    <a:pt x="15702" y="36"/>
                    <a:pt x="15381" y="36"/>
                  </a:cubicBezTo>
                  <a:cubicBezTo>
                    <a:pt x="15318" y="18"/>
                    <a:pt x="15256" y="10"/>
                    <a:pt x="15193" y="1"/>
                  </a:cubicBezTo>
                  <a:cubicBezTo>
                    <a:pt x="15188" y="0"/>
                    <a:pt x="15182" y="0"/>
                    <a:pt x="15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599864" y="195112"/>
              <a:ext cx="20242" cy="19707"/>
            </a:xfrm>
            <a:custGeom>
              <a:avLst/>
              <a:gdLst/>
              <a:ahLst/>
              <a:cxnLst/>
              <a:rect l="l" t="t" r="r" b="b"/>
              <a:pathLst>
                <a:path w="227" h="221" extrusionOk="0">
                  <a:moveTo>
                    <a:pt x="168" y="0"/>
                  </a:moveTo>
                  <a:cubicBezTo>
                    <a:pt x="160" y="0"/>
                    <a:pt x="152" y="2"/>
                    <a:pt x="143" y="7"/>
                  </a:cubicBezTo>
                  <a:cubicBezTo>
                    <a:pt x="143" y="7"/>
                    <a:pt x="134" y="16"/>
                    <a:pt x="134" y="16"/>
                  </a:cubicBezTo>
                  <a:cubicBezTo>
                    <a:pt x="80" y="78"/>
                    <a:pt x="36" y="150"/>
                    <a:pt x="0" y="221"/>
                  </a:cubicBezTo>
                  <a:lnTo>
                    <a:pt x="125" y="221"/>
                  </a:lnTo>
                  <a:cubicBezTo>
                    <a:pt x="143" y="167"/>
                    <a:pt x="161" y="123"/>
                    <a:pt x="196" y="78"/>
                  </a:cubicBezTo>
                  <a:cubicBezTo>
                    <a:pt x="226" y="49"/>
                    <a:pt x="206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980094" y="467087"/>
              <a:ext cx="356512" cy="334843"/>
            </a:xfrm>
            <a:custGeom>
              <a:avLst/>
              <a:gdLst/>
              <a:ahLst/>
              <a:cxnLst/>
              <a:rect l="l" t="t" r="r" b="b"/>
              <a:pathLst>
                <a:path w="3998" h="3755" extrusionOk="0">
                  <a:moveTo>
                    <a:pt x="1658" y="0"/>
                  </a:moveTo>
                  <a:cubicBezTo>
                    <a:pt x="1424" y="0"/>
                    <a:pt x="1189" y="90"/>
                    <a:pt x="1017" y="249"/>
                  </a:cubicBezTo>
                  <a:cubicBezTo>
                    <a:pt x="768" y="472"/>
                    <a:pt x="741" y="793"/>
                    <a:pt x="821" y="1096"/>
                  </a:cubicBezTo>
                  <a:cubicBezTo>
                    <a:pt x="875" y="1284"/>
                    <a:pt x="955" y="1462"/>
                    <a:pt x="1000" y="1640"/>
                  </a:cubicBezTo>
                  <a:cubicBezTo>
                    <a:pt x="1035" y="1783"/>
                    <a:pt x="1053" y="1953"/>
                    <a:pt x="1000" y="2095"/>
                  </a:cubicBezTo>
                  <a:cubicBezTo>
                    <a:pt x="705" y="2238"/>
                    <a:pt x="330" y="2265"/>
                    <a:pt x="152" y="2541"/>
                  </a:cubicBezTo>
                  <a:cubicBezTo>
                    <a:pt x="0" y="2756"/>
                    <a:pt x="54" y="3086"/>
                    <a:pt x="241" y="3273"/>
                  </a:cubicBezTo>
                  <a:cubicBezTo>
                    <a:pt x="398" y="3437"/>
                    <a:pt x="623" y="3514"/>
                    <a:pt x="849" y="3514"/>
                  </a:cubicBezTo>
                  <a:cubicBezTo>
                    <a:pt x="893" y="3514"/>
                    <a:pt x="938" y="3511"/>
                    <a:pt x="982" y="3505"/>
                  </a:cubicBezTo>
                  <a:cubicBezTo>
                    <a:pt x="1142" y="3487"/>
                    <a:pt x="1294" y="3425"/>
                    <a:pt x="1428" y="3344"/>
                  </a:cubicBezTo>
                  <a:lnTo>
                    <a:pt x="1437" y="3371"/>
                  </a:lnTo>
                  <a:cubicBezTo>
                    <a:pt x="1490" y="3523"/>
                    <a:pt x="1615" y="3657"/>
                    <a:pt x="1758" y="3728"/>
                  </a:cubicBezTo>
                  <a:cubicBezTo>
                    <a:pt x="1785" y="3737"/>
                    <a:pt x="1802" y="3746"/>
                    <a:pt x="1829" y="3755"/>
                  </a:cubicBezTo>
                  <a:lnTo>
                    <a:pt x="2293" y="3746"/>
                  </a:lnTo>
                  <a:cubicBezTo>
                    <a:pt x="2454" y="3728"/>
                    <a:pt x="2614" y="3648"/>
                    <a:pt x="2712" y="3523"/>
                  </a:cubicBezTo>
                  <a:cubicBezTo>
                    <a:pt x="2819" y="3389"/>
                    <a:pt x="2873" y="3219"/>
                    <a:pt x="2855" y="3059"/>
                  </a:cubicBezTo>
                  <a:lnTo>
                    <a:pt x="2855" y="3032"/>
                  </a:lnTo>
                  <a:cubicBezTo>
                    <a:pt x="2904" y="3037"/>
                    <a:pt x="2952" y="3040"/>
                    <a:pt x="3001" y="3040"/>
                  </a:cubicBezTo>
                  <a:cubicBezTo>
                    <a:pt x="3112" y="3040"/>
                    <a:pt x="3222" y="3025"/>
                    <a:pt x="3328" y="2987"/>
                  </a:cubicBezTo>
                  <a:cubicBezTo>
                    <a:pt x="3587" y="2907"/>
                    <a:pt x="3819" y="2729"/>
                    <a:pt x="3908" y="2470"/>
                  </a:cubicBezTo>
                  <a:cubicBezTo>
                    <a:pt x="3997" y="2220"/>
                    <a:pt x="3908" y="1899"/>
                    <a:pt x="3685" y="1765"/>
                  </a:cubicBezTo>
                  <a:cubicBezTo>
                    <a:pt x="3572" y="1698"/>
                    <a:pt x="3448" y="1678"/>
                    <a:pt x="3318" y="1678"/>
                  </a:cubicBezTo>
                  <a:cubicBezTo>
                    <a:pt x="3130" y="1678"/>
                    <a:pt x="2931" y="1719"/>
                    <a:pt x="2737" y="1719"/>
                  </a:cubicBezTo>
                  <a:cubicBezTo>
                    <a:pt x="2693" y="1719"/>
                    <a:pt x="2649" y="1717"/>
                    <a:pt x="2605" y="1712"/>
                  </a:cubicBezTo>
                  <a:cubicBezTo>
                    <a:pt x="2561" y="1631"/>
                    <a:pt x="2543" y="1533"/>
                    <a:pt x="2534" y="1444"/>
                  </a:cubicBezTo>
                  <a:cubicBezTo>
                    <a:pt x="2507" y="1248"/>
                    <a:pt x="2516" y="1043"/>
                    <a:pt x="2480" y="846"/>
                  </a:cubicBezTo>
                  <a:cubicBezTo>
                    <a:pt x="2418" y="516"/>
                    <a:pt x="2257" y="133"/>
                    <a:pt x="1901" y="35"/>
                  </a:cubicBezTo>
                  <a:cubicBezTo>
                    <a:pt x="1822" y="11"/>
                    <a:pt x="1740" y="0"/>
                    <a:pt x="16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1038947" y="1305573"/>
              <a:ext cx="494105" cy="936222"/>
            </a:xfrm>
            <a:custGeom>
              <a:avLst/>
              <a:gdLst/>
              <a:ahLst/>
              <a:cxnLst/>
              <a:rect l="l" t="t" r="r" b="b"/>
              <a:pathLst>
                <a:path w="5541" h="10499" extrusionOk="0">
                  <a:moveTo>
                    <a:pt x="4876" y="0"/>
                  </a:moveTo>
                  <a:cubicBezTo>
                    <a:pt x="4857" y="0"/>
                    <a:pt x="4838" y="5"/>
                    <a:pt x="4818" y="17"/>
                  </a:cubicBezTo>
                  <a:cubicBezTo>
                    <a:pt x="4800" y="34"/>
                    <a:pt x="4782" y="52"/>
                    <a:pt x="4773" y="70"/>
                  </a:cubicBezTo>
                  <a:cubicBezTo>
                    <a:pt x="4738" y="79"/>
                    <a:pt x="4702" y="88"/>
                    <a:pt x="4675" y="124"/>
                  </a:cubicBezTo>
                  <a:cubicBezTo>
                    <a:pt x="4158" y="891"/>
                    <a:pt x="3721" y="1729"/>
                    <a:pt x="3203" y="2497"/>
                  </a:cubicBezTo>
                  <a:cubicBezTo>
                    <a:pt x="2962" y="2853"/>
                    <a:pt x="2659" y="3166"/>
                    <a:pt x="2382" y="3505"/>
                  </a:cubicBezTo>
                  <a:cubicBezTo>
                    <a:pt x="2151" y="3799"/>
                    <a:pt x="1847" y="4076"/>
                    <a:pt x="1481" y="4192"/>
                  </a:cubicBezTo>
                  <a:cubicBezTo>
                    <a:pt x="1392" y="4218"/>
                    <a:pt x="1312" y="4227"/>
                    <a:pt x="1232" y="4236"/>
                  </a:cubicBezTo>
                  <a:cubicBezTo>
                    <a:pt x="1134" y="4245"/>
                    <a:pt x="1035" y="4245"/>
                    <a:pt x="955" y="4290"/>
                  </a:cubicBezTo>
                  <a:cubicBezTo>
                    <a:pt x="857" y="4343"/>
                    <a:pt x="812" y="4441"/>
                    <a:pt x="768" y="4531"/>
                  </a:cubicBezTo>
                  <a:cubicBezTo>
                    <a:pt x="714" y="4638"/>
                    <a:pt x="661" y="4736"/>
                    <a:pt x="607" y="4843"/>
                  </a:cubicBezTo>
                  <a:cubicBezTo>
                    <a:pt x="509" y="5021"/>
                    <a:pt x="393" y="5209"/>
                    <a:pt x="420" y="5423"/>
                  </a:cubicBezTo>
                  <a:cubicBezTo>
                    <a:pt x="456" y="5619"/>
                    <a:pt x="563" y="5797"/>
                    <a:pt x="643" y="5985"/>
                  </a:cubicBezTo>
                  <a:cubicBezTo>
                    <a:pt x="902" y="6654"/>
                    <a:pt x="982" y="7376"/>
                    <a:pt x="910" y="8090"/>
                  </a:cubicBezTo>
                  <a:cubicBezTo>
                    <a:pt x="830" y="8893"/>
                    <a:pt x="536" y="9669"/>
                    <a:pt x="54" y="10320"/>
                  </a:cubicBezTo>
                  <a:cubicBezTo>
                    <a:pt x="1" y="10392"/>
                    <a:pt x="72" y="10499"/>
                    <a:pt x="161" y="10499"/>
                  </a:cubicBezTo>
                  <a:cubicBezTo>
                    <a:pt x="554" y="10472"/>
                    <a:pt x="893" y="10240"/>
                    <a:pt x="1160" y="9963"/>
                  </a:cubicBezTo>
                  <a:cubicBezTo>
                    <a:pt x="1464" y="9651"/>
                    <a:pt x="1731" y="9294"/>
                    <a:pt x="1963" y="8929"/>
                  </a:cubicBezTo>
                  <a:cubicBezTo>
                    <a:pt x="2400" y="8260"/>
                    <a:pt x="2704" y="7510"/>
                    <a:pt x="2980" y="6770"/>
                  </a:cubicBezTo>
                  <a:cubicBezTo>
                    <a:pt x="3257" y="6020"/>
                    <a:pt x="3507" y="5271"/>
                    <a:pt x="3837" y="4548"/>
                  </a:cubicBezTo>
                  <a:cubicBezTo>
                    <a:pt x="4006" y="4192"/>
                    <a:pt x="4193" y="3844"/>
                    <a:pt x="4408" y="3522"/>
                  </a:cubicBezTo>
                  <a:cubicBezTo>
                    <a:pt x="4639" y="3166"/>
                    <a:pt x="4943" y="2862"/>
                    <a:pt x="5139" y="2488"/>
                  </a:cubicBezTo>
                  <a:cubicBezTo>
                    <a:pt x="5541" y="1729"/>
                    <a:pt x="5478" y="757"/>
                    <a:pt x="4978" y="61"/>
                  </a:cubicBezTo>
                  <a:cubicBezTo>
                    <a:pt x="4954" y="24"/>
                    <a:pt x="4917" y="0"/>
                    <a:pt x="4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1060438" y="894133"/>
              <a:ext cx="411353" cy="394142"/>
            </a:xfrm>
            <a:custGeom>
              <a:avLst/>
              <a:gdLst/>
              <a:ahLst/>
              <a:cxnLst/>
              <a:rect l="l" t="t" r="r" b="b"/>
              <a:pathLst>
                <a:path w="4613" h="4420" extrusionOk="0">
                  <a:moveTo>
                    <a:pt x="3310" y="1"/>
                  </a:moveTo>
                  <a:cubicBezTo>
                    <a:pt x="3292" y="1"/>
                    <a:pt x="3274" y="1"/>
                    <a:pt x="3257" y="9"/>
                  </a:cubicBezTo>
                  <a:cubicBezTo>
                    <a:pt x="2222" y="286"/>
                    <a:pt x="1169" y="527"/>
                    <a:pt x="107" y="714"/>
                  </a:cubicBezTo>
                  <a:cubicBezTo>
                    <a:pt x="18" y="732"/>
                    <a:pt x="0" y="848"/>
                    <a:pt x="54" y="910"/>
                  </a:cubicBezTo>
                  <a:cubicBezTo>
                    <a:pt x="705" y="1642"/>
                    <a:pt x="1080" y="2570"/>
                    <a:pt x="1339" y="3515"/>
                  </a:cubicBezTo>
                  <a:cubicBezTo>
                    <a:pt x="1410" y="3783"/>
                    <a:pt x="1472" y="4060"/>
                    <a:pt x="1535" y="4336"/>
                  </a:cubicBezTo>
                  <a:cubicBezTo>
                    <a:pt x="1546" y="4386"/>
                    <a:pt x="1599" y="4419"/>
                    <a:pt x="1650" y="4419"/>
                  </a:cubicBezTo>
                  <a:cubicBezTo>
                    <a:pt x="1681" y="4419"/>
                    <a:pt x="1711" y="4407"/>
                    <a:pt x="1731" y="4381"/>
                  </a:cubicBezTo>
                  <a:cubicBezTo>
                    <a:pt x="2052" y="4024"/>
                    <a:pt x="2400" y="3685"/>
                    <a:pt x="2757" y="3373"/>
                  </a:cubicBezTo>
                  <a:cubicBezTo>
                    <a:pt x="2935" y="3212"/>
                    <a:pt x="3123" y="3051"/>
                    <a:pt x="3301" y="2900"/>
                  </a:cubicBezTo>
                  <a:cubicBezTo>
                    <a:pt x="3480" y="2748"/>
                    <a:pt x="3649" y="2605"/>
                    <a:pt x="3828" y="2472"/>
                  </a:cubicBezTo>
                  <a:cubicBezTo>
                    <a:pt x="4015" y="2329"/>
                    <a:pt x="4229" y="2204"/>
                    <a:pt x="4470" y="2168"/>
                  </a:cubicBezTo>
                  <a:cubicBezTo>
                    <a:pt x="4541" y="2159"/>
                    <a:pt x="4613" y="2106"/>
                    <a:pt x="4586" y="2026"/>
                  </a:cubicBezTo>
                  <a:cubicBezTo>
                    <a:pt x="4327" y="1285"/>
                    <a:pt x="3917" y="607"/>
                    <a:pt x="3373" y="36"/>
                  </a:cubicBezTo>
                  <a:cubicBezTo>
                    <a:pt x="3355" y="18"/>
                    <a:pt x="3337" y="9"/>
                    <a:pt x="33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591036" y="281300"/>
              <a:ext cx="221326" cy="300155"/>
            </a:xfrm>
            <a:custGeom>
              <a:avLst/>
              <a:gdLst/>
              <a:ahLst/>
              <a:cxnLst/>
              <a:rect l="l" t="t" r="r" b="b"/>
              <a:pathLst>
                <a:path w="2482" h="3366" extrusionOk="0">
                  <a:moveTo>
                    <a:pt x="449" y="1"/>
                  </a:moveTo>
                  <a:cubicBezTo>
                    <a:pt x="342" y="1"/>
                    <a:pt x="196" y="37"/>
                    <a:pt x="108" y="109"/>
                  </a:cubicBezTo>
                  <a:lnTo>
                    <a:pt x="99" y="109"/>
                  </a:lnTo>
                  <a:cubicBezTo>
                    <a:pt x="99" y="109"/>
                    <a:pt x="99" y="118"/>
                    <a:pt x="99" y="118"/>
                  </a:cubicBezTo>
                  <a:cubicBezTo>
                    <a:pt x="55" y="162"/>
                    <a:pt x="28" y="225"/>
                    <a:pt x="37" y="296"/>
                  </a:cubicBezTo>
                  <a:cubicBezTo>
                    <a:pt x="10" y="394"/>
                    <a:pt x="1" y="501"/>
                    <a:pt x="1" y="609"/>
                  </a:cubicBezTo>
                  <a:cubicBezTo>
                    <a:pt x="19" y="956"/>
                    <a:pt x="153" y="1287"/>
                    <a:pt x="295" y="1599"/>
                  </a:cubicBezTo>
                  <a:cubicBezTo>
                    <a:pt x="492" y="2045"/>
                    <a:pt x="688" y="2491"/>
                    <a:pt x="884" y="2946"/>
                  </a:cubicBezTo>
                  <a:cubicBezTo>
                    <a:pt x="920" y="3017"/>
                    <a:pt x="956" y="3098"/>
                    <a:pt x="1000" y="3178"/>
                  </a:cubicBezTo>
                  <a:cubicBezTo>
                    <a:pt x="1027" y="3249"/>
                    <a:pt x="1063" y="3329"/>
                    <a:pt x="1134" y="3356"/>
                  </a:cubicBezTo>
                  <a:cubicBezTo>
                    <a:pt x="1153" y="3363"/>
                    <a:pt x="1171" y="3366"/>
                    <a:pt x="1189" y="3366"/>
                  </a:cubicBezTo>
                  <a:cubicBezTo>
                    <a:pt x="1268" y="3366"/>
                    <a:pt x="1344" y="3312"/>
                    <a:pt x="1402" y="3276"/>
                  </a:cubicBezTo>
                  <a:cubicBezTo>
                    <a:pt x="1491" y="3222"/>
                    <a:pt x="1580" y="3178"/>
                    <a:pt x="1669" y="3115"/>
                  </a:cubicBezTo>
                  <a:cubicBezTo>
                    <a:pt x="1839" y="3008"/>
                    <a:pt x="1999" y="2883"/>
                    <a:pt x="2142" y="2741"/>
                  </a:cubicBezTo>
                  <a:cubicBezTo>
                    <a:pt x="2285" y="2616"/>
                    <a:pt x="2472" y="2464"/>
                    <a:pt x="2481" y="2259"/>
                  </a:cubicBezTo>
                  <a:cubicBezTo>
                    <a:pt x="2481" y="2161"/>
                    <a:pt x="2445" y="2063"/>
                    <a:pt x="2401" y="1965"/>
                  </a:cubicBezTo>
                  <a:cubicBezTo>
                    <a:pt x="2356" y="1875"/>
                    <a:pt x="2303" y="1786"/>
                    <a:pt x="2249" y="1697"/>
                  </a:cubicBezTo>
                  <a:cubicBezTo>
                    <a:pt x="2151" y="1518"/>
                    <a:pt x="2035" y="1349"/>
                    <a:pt x="1919" y="1188"/>
                  </a:cubicBezTo>
                  <a:cubicBezTo>
                    <a:pt x="1669" y="867"/>
                    <a:pt x="1393" y="564"/>
                    <a:pt x="1080" y="296"/>
                  </a:cubicBezTo>
                  <a:cubicBezTo>
                    <a:pt x="902" y="154"/>
                    <a:pt x="715" y="20"/>
                    <a:pt x="483" y="2"/>
                  </a:cubicBezTo>
                  <a:cubicBezTo>
                    <a:pt x="472" y="1"/>
                    <a:pt x="461" y="1"/>
                    <a:pt x="4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1353189" y="16501"/>
              <a:ext cx="155160" cy="311301"/>
            </a:xfrm>
            <a:custGeom>
              <a:avLst/>
              <a:gdLst/>
              <a:ahLst/>
              <a:cxnLst/>
              <a:rect l="l" t="t" r="r" b="b"/>
              <a:pathLst>
                <a:path w="1740" h="3491" extrusionOk="0">
                  <a:moveTo>
                    <a:pt x="1120" y="1"/>
                  </a:moveTo>
                  <a:cubicBezTo>
                    <a:pt x="940" y="1"/>
                    <a:pt x="739" y="159"/>
                    <a:pt x="634" y="279"/>
                  </a:cubicBezTo>
                  <a:cubicBezTo>
                    <a:pt x="446" y="484"/>
                    <a:pt x="366" y="761"/>
                    <a:pt x="313" y="1037"/>
                  </a:cubicBezTo>
                  <a:cubicBezTo>
                    <a:pt x="295" y="1091"/>
                    <a:pt x="286" y="1145"/>
                    <a:pt x="277" y="1207"/>
                  </a:cubicBezTo>
                  <a:cubicBezTo>
                    <a:pt x="107" y="1733"/>
                    <a:pt x="18" y="2295"/>
                    <a:pt x="0" y="2848"/>
                  </a:cubicBezTo>
                  <a:cubicBezTo>
                    <a:pt x="0" y="2866"/>
                    <a:pt x="0" y="2884"/>
                    <a:pt x="0" y="2902"/>
                  </a:cubicBezTo>
                  <a:lnTo>
                    <a:pt x="0" y="2911"/>
                  </a:lnTo>
                  <a:cubicBezTo>
                    <a:pt x="0" y="2911"/>
                    <a:pt x="0" y="2920"/>
                    <a:pt x="0" y="2920"/>
                  </a:cubicBezTo>
                  <a:cubicBezTo>
                    <a:pt x="0" y="3027"/>
                    <a:pt x="18" y="3125"/>
                    <a:pt x="116" y="3187"/>
                  </a:cubicBezTo>
                  <a:cubicBezTo>
                    <a:pt x="206" y="3259"/>
                    <a:pt x="339" y="3277"/>
                    <a:pt x="446" y="3294"/>
                  </a:cubicBezTo>
                  <a:cubicBezTo>
                    <a:pt x="589" y="3321"/>
                    <a:pt x="732" y="3339"/>
                    <a:pt x="875" y="3357"/>
                  </a:cubicBezTo>
                  <a:cubicBezTo>
                    <a:pt x="964" y="3366"/>
                    <a:pt x="1053" y="3375"/>
                    <a:pt x="1142" y="3384"/>
                  </a:cubicBezTo>
                  <a:cubicBezTo>
                    <a:pt x="1205" y="3393"/>
                    <a:pt x="1276" y="3410"/>
                    <a:pt x="1339" y="3419"/>
                  </a:cubicBezTo>
                  <a:lnTo>
                    <a:pt x="1704" y="3491"/>
                  </a:lnTo>
                  <a:cubicBezTo>
                    <a:pt x="1731" y="3330"/>
                    <a:pt x="1740" y="3161"/>
                    <a:pt x="1731" y="3000"/>
                  </a:cubicBezTo>
                  <a:cubicBezTo>
                    <a:pt x="1722" y="2509"/>
                    <a:pt x="1713" y="2019"/>
                    <a:pt x="1704" y="1537"/>
                  </a:cubicBezTo>
                  <a:cubicBezTo>
                    <a:pt x="1704" y="1189"/>
                    <a:pt x="1695" y="832"/>
                    <a:pt x="1562" y="511"/>
                  </a:cubicBezTo>
                  <a:cubicBezTo>
                    <a:pt x="1535" y="449"/>
                    <a:pt x="1499" y="386"/>
                    <a:pt x="1463" y="333"/>
                  </a:cubicBezTo>
                  <a:cubicBezTo>
                    <a:pt x="1428" y="217"/>
                    <a:pt x="1356" y="101"/>
                    <a:pt x="1258" y="38"/>
                  </a:cubicBezTo>
                  <a:cubicBezTo>
                    <a:pt x="1215" y="12"/>
                    <a:pt x="1168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9" name="Google Shape;2809;p34"/>
            <p:cNvGrpSpPr/>
            <p:nvPr/>
          </p:nvGrpSpPr>
          <p:grpSpPr>
            <a:xfrm>
              <a:off x="42577" y="4"/>
              <a:ext cx="1635596" cy="2388476"/>
              <a:chOff x="42577" y="4"/>
              <a:chExt cx="1635596" cy="2388476"/>
            </a:xfrm>
          </p:grpSpPr>
          <p:sp>
            <p:nvSpPr>
              <p:cNvPr id="2810" name="Google Shape;2810;p34"/>
              <p:cNvSpPr/>
              <p:nvPr/>
            </p:nvSpPr>
            <p:spPr>
              <a:xfrm>
                <a:off x="882310" y="215444"/>
                <a:ext cx="310677" cy="79274"/>
              </a:xfrm>
              <a:custGeom>
                <a:avLst/>
                <a:gdLst/>
                <a:ahLst/>
                <a:cxnLst/>
                <a:rect l="l" t="t" r="r" b="b"/>
                <a:pathLst>
                  <a:path w="3484" h="889" extrusionOk="0">
                    <a:moveTo>
                      <a:pt x="3257" y="1"/>
                    </a:moveTo>
                    <a:cubicBezTo>
                      <a:pt x="2393" y="1"/>
                      <a:pt x="1532" y="161"/>
                      <a:pt x="727" y="475"/>
                    </a:cubicBezTo>
                    <a:cubicBezTo>
                      <a:pt x="611" y="519"/>
                      <a:pt x="495" y="564"/>
                      <a:pt x="388" y="617"/>
                    </a:cubicBezTo>
                    <a:cubicBezTo>
                      <a:pt x="325" y="653"/>
                      <a:pt x="263" y="680"/>
                      <a:pt x="200" y="707"/>
                    </a:cubicBezTo>
                    <a:cubicBezTo>
                      <a:pt x="147" y="742"/>
                      <a:pt x="93" y="787"/>
                      <a:pt x="40" y="814"/>
                    </a:cubicBezTo>
                    <a:cubicBezTo>
                      <a:pt x="0" y="837"/>
                      <a:pt x="23" y="888"/>
                      <a:pt x="60" y="888"/>
                    </a:cubicBezTo>
                    <a:cubicBezTo>
                      <a:pt x="65" y="888"/>
                      <a:pt x="70" y="887"/>
                      <a:pt x="75" y="885"/>
                    </a:cubicBezTo>
                    <a:cubicBezTo>
                      <a:pt x="111" y="867"/>
                      <a:pt x="156" y="858"/>
                      <a:pt x="191" y="840"/>
                    </a:cubicBezTo>
                    <a:cubicBezTo>
                      <a:pt x="218" y="832"/>
                      <a:pt x="245" y="823"/>
                      <a:pt x="280" y="805"/>
                    </a:cubicBezTo>
                    <a:cubicBezTo>
                      <a:pt x="343" y="778"/>
                      <a:pt x="405" y="742"/>
                      <a:pt x="468" y="716"/>
                    </a:cubicBezTo>
                    <a:cubicBezTo>
                      <a:pt x="602" y="662"/>
                      <a:pt x="735" y="609"/>
                      <a:pt x="878" y="555"/>
                    </a:cubicBezTo>
                    <a:cubicBezTo>
                      <a:pt x="1146" y="457"/>
                      <a:pt x="1413" y="377"/>
                      <a:pt x="1690" y="314"/>
                    </a:cubicBezTo>
                    <a:cubicBezTo>
                      <a:pt x="2182" y="197"/>
                      <a:pt x="2681" y="141"/>
                      <a:pt x="3181" y="141"/>
                    </a:cubicBezTo>
                    <a:cubicBezTo>
                      <a:pt x="3252" y="141"/>
                      <a:pt x="3323" y="142"/>
                      <a:pt x="3394" y="145"/>
                    </a:cubicBezTo>
                    <a:cubicBezTo>
                      <a:pt x="3483" y="145"/>
                      <a:pt x="3483" y="2"/>
                      <a:pt x="3394" y="2"/>
                    </a:cubicBezTo>
                    <a:cubicBezTo>
                      <a:pt x="3348" y="1"/>
                      <a:pt x="3303" y="1"/>
                      <a:pt x="32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4"/>
              <p:cNvSpPr/>
              <p:nvPr/>
            </p:nvSpPr>
            <p:spPr>
              <a:xfrm>
                <a:off x="547737" y="166131"/>
                <a:ext cx="338945" cy="377556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4234" extrusionOk="0">
                    <a:moveTo>
                      <a:pt x="925" y="0"/>
                    </a:moveTo>
                    <a:cubicBezTo>
                      <a:pt x="830" y="0"/>
                      <a:pt x="734" y="14"/>
                      <a:pt x="642" y="46"/>
                    </a:cubicBezTo>
                    <a:cubicBezTo>
                      <a:pt x="179" y="216"/>
                      <a:pt x="0" y="742"/>
                      <a:pt x="63" y="1188"/>
                    </a:cubicBezTo>
                    <a:cubicBezTo>
                      <a:pt x="98" y="1474"/>
                      <a:pt x="205" y="1741"/>
                      <a:pt x="321" y="2009"/>
                    </a:cubicBezTo>
                    <a:cubicBezTo>
                      <a:pt x="446" y="2294"/>
                      <a:pt x="571" y="2571"/>
                      <a:pt x="696" y="2857"/>
                    </a:cubicBezTo>
                    <a:cubicBezTo>
                      <a:pt x="821" y="3142"/>
                      <a:pt x="937" y="3445"/>
                      <a:pt x="1080" y="3713"/>
                    </a:cubicBezTo>
                    <a:cubicBezTo>
                      <a:pt x="1205" y="3936"/>
                      <a:pt x="1374" y="4150"/>
                      <a:pt x="1624" y="4230"/>
                    </a:cubicBezTo>
                    <a:cubicBezTo>
                      <a:pt x="1631" y="4233"/>
                      <a:pt x="1639" y="4234"/>
                      <a:pt x="1646" y="4234"/>
                    </a:cubicBezTo>
                    <a:cubicBezTo>
                      <a:pt x="1723" y="4234"/>
                      <a:pt x="1768" y="4111"/>
                      <a:pt x="1686" y="4079"/>
                    </a:cubicBezTo>
                    <a:cubicBezTo>
                      <a:pt x="1258" y="3882"/>
                      <a:pt x="1115" y="3383"/>
                      <a:pt x="946" y="2981"/>
                    </a:cubicBezTo>
                    <a:cubicBezTo>
                      <a:pt x="830" y="2723"/>
                      <a:pt x="714" y="2464"/>
                      <a:pt x="598" y="2205"/>
                    </a:cubicBezTo>
                    <a:cubicBezTo>
                      <a:pt x="491" y="1955"/>
                      <a:pt x="366" y="1706"/>
                      <a:pt x="295" y="1438"/>
                    </a:cubicBezTo>
                    <a:cubicBezTo>
                      <a:pt x="179" y="1037"/>
                      <a:pt x="188" y="501"/>
                      <a:pt x="589" y="261"/>
                    </a:cubicBezTo>
                    <a:cubicBezTo>
                      <a:pt x="695" y="201"/>
                      <a:pt x="810" y="178"/>
                      <a:pt x="926" y="178"/>
                    </a:cubicBezTo>
                    <a:cubicBezTo>
                      <a:pt x="1053" y="178"/>
                      <a:pt x="1181" y="205"/>
                      <a:pt x="1303" y="243"/>
                    </a:cubicBezTo>
                    <a:cubicBezTo>
                      <a:pt x="1561" y="323"/>
                      <a:pt x="1802" y="448"/>
                      <a:pt x="2034" y="564"/>
                    </a:cubicBezTo>
                    <a:cubicBezTo>
                      <a:pt x="2311" y="698"/>
                      <a:pt x="2578" y="840"/>
                      <a:pt x="2846" y="992"/>
                    </a:cubicBezTo>
                    <a:cubicBezTo>
                      <a:pt x="2989" y="1063"/>
                      <a:pt x="3123" y="1144"/>
                      <a:pt x="3256" y="1215"/>
                    </a:cubicBezTo>
                    <a:cubicBezTo>
                      <a:pt x="3390" y="1295"/>
                      <a:pt x="3524" y="1385"/>
                      <a:pt x="3676" y="1447"/>
                    </a:cubicBezTo>
                    <a:cubicBezTo>
                      <a:pt x="3684" y="1451"/>
                      <a:pt x="3692" y="1453"/>
                      <a:pt x="3701" y="1453"/>
                    </a:cubicBezTo>
                    <a:cubicBezTo>
                      <a:pt x="3750" y="1453"/>
                      <a:pt x="3800" y="1394"/>
                      <a:pt x="3747" y="1349"/>
                    </a:cubicBezTo>
                    <a:cubicBezTo>
                      <a:pt x="3524" y="1162"/>
                      <a:pt x="3247" y="1019"/>
                      <a:pt x="2998" y="876"/>
                    </a:cubicBezTo>
                    <a:cubicBezTo>
                      <a:pt x="2739" y="724"/>
                      <a:pt x="2471" y="582"/>
                      <a:pt x="2204" y="448"/>
                    </a:cubicBezTo>
                    <a:cubicBezTo>
                      <a:pt x="1945" y="323"/>
                      <a:pt x="1686" y="189"/>
                      <a:pt x="1410" y="91"/>
                    </a:cubicBezTo>
                    <a:cubicBezTo>
                      <a:pt x="1257" y="40"/>
                      <a:pt x="1091" y="0"/>
                      <a:pt x="9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4"/>
              <p:cNvSpPr/>
              <p:nvPr/>
            </p:nvSpPr>
            <p:spPr>
              <a:xfrm>
                <a:off x="687737" y="378183"/>
                <a:ext cx="83287" cy="42446"/>
              </a:xfrm>
              <a:custGeom>
                <a:avLst/>
                <a:gdLst/>
                <a:ahLst/>
                <a:cxnLst/>
                <a:rect l="l" t="t" r="r" b="b"/>
                <a:pathLst>
                  <a:path w="934" h="476" extrusionOk="0">
                    <a:moveTo>
                      <a:pt x="118" y="1"/>
                    </a:moveTo>
                    <a:cubicBezTo>
                      <a:pt x="103" y="1"/>
                      <a:pt x="87" y="2"/>
                      <a:pt x="72" y="6"/>
                    </a:cubicBezTo>
                    <a:cubicBezTo>
                      <a:pt x="18" y="24"/>
                      <a:pt x="0" y="113"/>
                      <a:pt x="54" y="140"/>
                    </a:cubicBezTo>
                    <a:cubicBezTo>
                      <a:pt x="116" y="175"/>
                      <a:pt x="197" y="175"/>
                      <a:pt x="268" y="193"/>
                    </a:cubicBezTo>
                    <a:cubicBezTo>
                      <a:pt x="330" y="211"/>
                      <a:pt x="393" y="238"/>
                      <a:pt x="455" y="264"/>
                    </a:cubicBezTo>
                    <a:cubicBezTo>
                      <a:pt x="518" y="291"/>
                      <a:pt x="580" y="318"/>
                      <a:pt x="643" y="354"/>
                    </a:cubicBezTo>
                    <a:cubicBezTo>
                      <a:pt x="669" y="371"/>
                      <a:pt x="705" y="389"/>
                      <a:pt x="732" y="407"/>
                    </a:cubicBezTo>
                    <a:cubicBezTo>
                      <a:pt x="759" y="425"/>
                      <a:pt x="794" y="443"/>
                      <a:pt x="821" y="461"/>
                    </a:cubicBezTo>
                    <a:cubicBezTo>
                      <a:pt x="834" y="471"/>
                      <a:pt x="848" y="476"/>
                      <a:pt x="861" y="476"/>
                    </a:cubicBezTo>
                    <a:cubicBezTo>
                      <a:pt x="902" y="476"/>
                      <a:pt x="933" y="430"/>
                      <a:pt x="892" y="389"/>
                    </a:cubicBezTo>
                    <a:cubicBezTo>
                      <a:pt x="866" y="363"/>
                      <a:pt x="848" y="336"/>
                      <a:pt x="821" y="309"/>
                    </a:cubicBezTo>
                    <a:cubicBezTo>
                      <a:pt x="785" y="282"/>
                      <a:pt x="759" y="255"/>
                      <a:pt x="732" y="238"/>
                    </a:cubicBezTo>
                    <a:cubicBezTo>
                      <a:pt x="669" y="193"/>
                      <a:pt x="598" y="157"/>
                      <a:pt x="536" y="122"/>
                    </a:cubicBezTo>
                    <a:cubicBezTo>
                      <a:pt x="464" y="95"/>
                      <a:pt x="393" y="59"/>
                      <a:pt x="313" y="41"/>
                    </a:cubicBezTo>
                    <a:cubicBezTo>
                      <a:pt x="255" y="27"/>
                      <a:pt x="185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4"/>
              <p:cNvSpPr/>
              <p:nvPr/>
            </p:nvSpPr>
            <p:spPr>
              <a:xfrm>
                <a:off x="671240" y="420807"/>
                <a:ext cx="79988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897" h="251" extrusionOk="0">
                    <a:moveTo>
                      <a:pt x="809" y="0"/>
                    </a:moveTo>
                    <a:cubicBezTo>
                      <a:pt x="806" y="0"/>
                      <a:pt x="804" y="0"/>
                      <a:pt x="801" y="1"/>
                    </a:cubicBezTo>
                    <a:cubicBezTo>
                      <a:pt x="685" y="18"/>
                      <a:pt x="569" y="18"/>
                      <a:pt x="453" y="36"/>
                    </a:cubicBezTo>
                    <a:cubicBezTo>
                      <a:pt x="390" y="45"/>
                      <a:pt x="328" y="54"/>
                      <a:pt x="266" y="63"/>
                    </a:cubicBezTo>
                    <a:cubicBezTo>
                      <a:pt x="212" y="72"/>
                      <a:pt x="150" y="72"/>
                      <a:pt x="96" y="90"/>
                    </a:cubicBezTo>
                    <a:cubicBezTo>
                      <a:pt x="1" y="116"/>
                      <a:pt x="15" y="251"/>
                      <a:pt x="105" y="251"/>
                    </a:cubicBezTo>
                    <a:cubicBezTo>
                      <a:pt x="108" y="251"/>
                      <a:pt x="111" y="251"/>
                      <a:pt x="114" y="250"/>
                    </a:cubicBezTo>
                    <a:cubicBezTo>
                      <a:pt x="176" y="250"/>
                      <a:pt x="239" y="241"/>
                      <a:pt x="301" y="232"/>
                    </a:cubicBezTo>
                    <a:cubicBezTo>
                      <a:pt x="355" y="224"/>
                      <a:pt x="417" y="215"/>
                      <a:pt x="480" y="206"/>
                    </a:cubicBezTo>
                    <a:cubicBezTo>
                      <a:pt x="596" y="179"/>
                      <a:pt x="703" y="152"/>
                      <a:pt x="819" y="134"/>
                    </a:cubicBezTo>
                    <a:cubicBezTo>
                      <a:pt x="896" y="117"/>
                      <a:pt x="882" y="0"/>
                      <a:pt x="8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4"/>
              <p:cNvSpPr/>
              <p:nvPr/>
            </p:nvSpPr>
            <p:spPr>
              <a:xfrm>
                <a:off x="677393" y="443903"/>
                <a:ext cx="69287" cy="5056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567" extrusionOk="0">
                    <a:moveTo>
                      <a:pt x="700" y="0"/>
                    </a:moveTo>
                    <a:cubicBezTo>
                      <a:pt x="689" y="0"/>
                      <a:pt x="678" y="3"/>
                      <a:pt x="669" y="9"/>
                    </a:cubicBezTo>
                    <a:cubicBezTo>
                      <a:pt x="464" y="134"/>
                      <a:pt x="250" y="259"/>
                      <a:pt x="54" y="411"/>
                    </a:cubicBezTo>
                    <a:cubicBezTo>
                      <a:pt x="18" y="437"/>
                      <a:pt x="0" y="482"/>
                      <a:pt x="27" y="527"/>
                    </a:cubicBezTo>
                    <a:cubicBezTo>
                      <a:pt x="39" y="550"/>
                      <a:pt x="67" y="566"/>
                      <a:pt x="94" y="566"/>
                    </a:cubicBezTo>
                    <a:cubicBezTo>
                      <a:pt x="108" y="566"/>
                      <a:pt x="122" y="562"/>
                      <a:pt x="134" y="553"/>
                    </a:cubicBezTo>
                    <a:cubicBezTo>
                      <a:pt x="348" y="428"/>
                      <a:pt x="544" y="268"/>
                      <a:pt x="732" y="125"/>
                    </a:cubicBezTo>
                    <a:cubicBezTo>
                      <a:pt x="768" y="98"/>
                      <a:pt x="776" y="63"/>
                      <a:pt x="759" y="36"/>
                    </a:cubicBezTo>
                    <a:cubicBezTo>
                      <a:pt x="747" y="12"/>
                      <a:pt x="723" y="0"/>
                      <a:pt x="7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4"/>
              <p:cNvSpPr/>
              <p:nvPr/>
            </p:nvSpPr>
            <p:spPr>
              <a:xfrm>
                <a:off x="675788" y="537355"/>
                <a:ext cx="108345" cy="396104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442" extrusionOk="0">
                    <a:moveTo>
                      <a:pt x="276" y="0"/>
                    </a:moveTo>
                    <a:cubicBezTo>
                      <a:pt x="255" y="0"/>
                      <a:pt x="232" y="14"/>
                      <a:pt x="232" y="41"/>
                    </a:cubicBezTo>
                    <a:cubicBezTo>
                      <a:pt x="223" y="130"/>
                      <a:pt x="197" y="210"/>
                      <a:pt x="188" y="290"/>
                    </a:cubicBezTo>
                    <a:cubicBezTo>
                      <a:pt x="179" y="380"/>
                      <a:pt x="161" y="469"/>
                      <a:pt x="152" y="558"/>
                    </a:cubicBezTo>
                    <a:cubicBezTo>
                      <a:pt x="134" y="727"/>
                      <a:pt x="125" y="897"/>
                      <a:pt x="108" y="1066"/>
                    </a:cubicBezTo>
                    <a:cubicBezTo>
                      <a:pt x="81" y="1405"/>
                      <a:pt x="45" y="1744"/>
                      <a:pt x="27" y="2083"/>
                    </a:cubicBezTo>
                    <a:cubicBezTo>
                      <a:pt x="0" y="2690"/>
                      <a:pt x="54" y="3341"/>
                      <a:pt x="393" y="3868"/>
                    </a:cubicBezTo>
                    <a:cubicBezTo>
                      <a:pt x="554" y="4117"/>
                      <a:pt x="786" y="4349"/>
                      <a:pt x="1080" y="4439"/>
                    </a:cubicBezTo>
                    <a:cubicBezTo>
                      <a:pt x="1089" y="4441"/>
                      <a:pt x="1097" y="4442"/>
                      <a:pt x="1104" y="4442"/>
                    </a:cubicBezTo>
                    <a:cubicBezTo>
                      <a:pt x="1192" y="4442"/>
                      <a:pt x="1215" y="4311"/>
                      <a:pt x="1125" y="4278"/>
                    </a:cubicBezTo>
                    <a:cubicBezTo>
                      <a:pt x="607" y="4073"/>
                      <a:pt x="348" y="3520"/>
                      <a:pt x="250" y="3002"/>
                    </a:cubicBezTo>
                    <a:cubicBezTo>
                      <a:pt x="134" y="2387"/>
                      <a:pt x="223" y="1744"/>
                      <a:pt x="268" y="1129"/>
                    </a:cubicBezTo>
                    <a:cubicBezTo>
                      <a:pt x="286" y="951"/>
                      <a:pt x="295" y="781"/>
                      <a:pt x="304" y="603"/>
                    </a:cubicBezTo>
                    <a:cubicBezTo>
                      <a:pt x="313" y="504"/>
                      <a:pt x="313" y="415"/>
                      <a:pt x="322" y="317"/>
                    </a:cubicBezTo>
                    <a:cubicBezTo>
                      <a:pt x="322" y="228"/>
                      <a:pt x="313" y="139"/>
                      <a:pt x="313" y="41"/>
                    </a:cubicBezTo>
                    <a:cubicBezTo>
                      <a:pt x="317" y="14"/>
                      <a:pt x="297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4"/>
              <p:cNvSpPr/>
              <p:nvPr/>
            </p:nvSpPr>
            <p:spPr>
              <a:xfrm>
                <a:off x="753278" y="824400"/>
                <a:ext cx="81147" cy="118867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333" extrusionOk="0">
                    <a:moveTo>
                      <a:pt x="61" y="0"/>
                    </a:moveTo>
                    <a:cubicBezTo>
                      <a:pt x="31" y="0"/>
                      <a:pt x="1" y="21"/>
                      <a:pt x="6" y="60"/>
                    </a:cubicBezTo>
                    <a:cubicBezTo>
                      <a:pt x="24" y="310"/>
                      <a:pt x="104" y="551"/>
                      <a:pt x="229" y="765"/>
                    </a:cubicBezTo>
                    <a:cubicBezTo>
                      <a:pt x="354" y="988"/>
                      <a:pt x="541" y="1184"/>
                      <a:pt x="746" y="1318"/>
                    </a:cubicBezTo>
                    <a:cubicBezTo>
                      <a:pt x="762" y="1328"/>
                      <a:pt x="778" y="1333"/>
                      <a:pt x="793" y="1333"/>
                    </a:cubicBezTo>
                    <a:cubicBezTo>
                      <a:pt x="866" y="1333"/>
                      <a:pt x="910" y="1218"/>
                      <a:pt x="835" y="1166"/>
                    </a:cubicBezTo>
                    <a:cubicBezTo>
                      <a:pt x="470" y="898"/>
                      <a:pt x="193" y="497"/>
                      <a:pt x="113" y="42"/>
                    </a:cubicBezTo>
                    <a:cubicBezTo>
                      <a:pt x="109" y="14"/>
                      <a:pt x="85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4"/>
              <p:cNvSpPr/>
              <p:nvPr/>
            </p:nvSpPr>
            <p:spPr>
              <a:xfrm>
                <a:off x="820068" y="874782"/>
                <a:ext cx="224090" cy="102994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155" extrusionOk="0">
                    <a:moveTo>
                      <a:pt x="80" y="1"/>
                    </a:moveTo>
                    <a:cubicBezTo>
                      <a:pt x="39" y="1"/>
                      <a:pt x="0" y="47"/>
                      <a:pt x="33" y="93"/>
                    </a:cubicBezTo>
                    <a:cubicBezTo>
                      <a:pt x="283" y="476"/>
                      <a:pt x="639" y="771"/>
                      <a:pt x="1068" y="949"/>
                    </a:cubicBezTo>
                    <a:cubicBezTo>
                      <a:pt x="1282" y="1038"/>
                      <a:pt x="1505" y="1101"/>
                      <a:pt x="1737" y="1136"/>
                    </a:cubicBezTo>
                    <a:cubicBezTo>
                      <a:pt x="1844" y="1154"/>
                      <a:pt x="1960" y="1154"/>
                      <a:pt x="2067" y="1154"/>
                    </a:cubicBezTo>
                    <a:cubicBezTo>
                      <a:pt x="2100" y="1154"/>
                      <a:pt x="2135" y="1155"/>
                      <a:pt x="2170" y="1155"/>
                    </a:cubicBezTo>
                    <a:cubicBezTo>
                      <a:pt x="2257" y="1155"/>
                      <a:pt x="2347" y="1150"/>
                      <a:pt x="2424" y="1119"/>
                    </a:cubicBezTo>
                    <a:cubicBezTo>
                      <a:pt x="2513" y="1083"/>
                      <a:pt x="2495" y="967"/>
                      <a:pt x="2406" y="958"/>
                    </a:cubicBezTo>
                    <a:cubicBezTo>
                      <a:pt x="2389" y="957"/>
                      <a:pt x="2373" y="956"/>
                      <a:pt x="2356" y="956"/>
                    </a:cubicBezTo>
                    <a:cubicBezTo>
                      <a:pt x="2257" y="956"/>
                      <a:pt x="2159" y="976"/>
                      <a:pt x="2067" y="976"/>
                    </a:cubicBezTo>
                    <a:cubicBezTo>
                      <a:pt x="1969" y="976"/>
                      <a:pt x="1862" y="967"/>
                      <a:pt x="1764" y="958"/>
                    </a:cubicBezTo>
                    <a:cubicBezTo>
                      <a:pt x="1549" y="922"/>
                      <a:pt x="1335" y="869"/>
                      <a:pt x="1139" y="788"/>
                    </a:cubicBezTo>
                    <a:cubicBezTo>
                      <a:pt x="747" y="619"/>
                      <a:pt x="390" y="351"/>
                      <a:pt x="122" y="21"/>
                    </a:cubicBezTo>
                    <a:cubicBezTo>
                      <a:pt x="110" y="7"/>
                      <a:pt x="95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34"/>
              <p:cNvSpPr/>
              <p:nvPr/>
            </p:nvSpPr>
            <p:spPr>
              <a:xfrm>
                <a:off x="941520" y="637674"/>
                <a:ext cx="191007" cy="151147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1695" extrusionOk="0">
                    <a:moveTo>
                      <a:pt x="1293" y="0"/>
                    </a:moveTo>
                    <a:cubicBezTo>
                      <a:pt x="1288" y="0"/>
                      <a:pt x="1282" y="2"/>
                      <a:pt x="1276" y="4"/>
                    </a:cubicBezTo>
                    <a:cubicBezTo>
                      <a:pt x="1142" y="57"/>
                      <a:pt x="1017" y="129"/>
                      <a:pt x="874" y="173"/>
                    </a:cubicBezTo>
                    <a:cubicBezTo>
                      <a:pt x="732" y="218"/>
                      <a:pt x="589" y="254"/>
                      <a:pt x="455" y="316"/>
                    </a:cubicBezTo>
                    <a:cubicBezTo>
                      <a:pt x="161" y="459"/>
                      <a:pt x="0" y="744"/>
                      <a:pt x="63" y="1074"/>
                    </a:cubicBezTo>
                    <a:cubicBezTo>
                      <a:pt x="134" y="1413"/>
                      <a:pt x="437" y="1636"/>
                      <a:pt x="767" y="1681"/>
                    </a:cubicBezTo>
                    <a:cubicBezTo>
                      <a:pt x="824" y="1690"/>
                      <a:pt x="881" y="1695"/>
                      <a:pt x="937" y="1695"/>
                    </a:cubicBezTo>
                    <a:cubicBezTo>
                      <a:pt x="1206" y="1695"/>
                      <a:pt x="1463" y="1592"/>
                      <a:pt x="1677" y="1422"/>
                    </a:cubicBezTo>
                    <a:cubicBezTo>
                      <a:pt x="1954" y="1199"/>
                      <a:pt x="2132" y="851"/>
                      <a:pt x="2141" y="495"/>
                    </a:cubicBezTo>
                    <a:cubicBezTo>
                      <a:pt x="2141" y="437"/>
                      <a:pt x="2099" y="408"/>
                      <a:pt x="2055" y="408"/>
                    </a:cubicBezTo>
                    <a:cubicBezTo>
                      <a:pt x="2012" y="408"/>
                      <a:pt x="1967" y="437"/>
                      <a:pt x="1963" y="495"/>
                    </a:cubicBezTo>
                    <a:cubicBezTo>
                      <a:pt x="1945" y="1025"/>
                      <a:pt x="1471" y="1504"/>
                      <a:pt x="936" y="1504"/>
                    </a:cubicBezTo>
                    <a:cubicBezTo>
                      <a:pt x="921" y="1504"/>
                      <a:pt x="907" y="1503"/>
                      <a:pt x="892" y="1503"/>
                    </a:cubicBezTo>
                    <a:cubicBezTo>
                      <a:pt x="607" y="1494"/>
                      <a:pt x="330" y="1342"/>
                      <a:pt x="250" y="1048"/>
                    </a:cubicBezTo>
                    <a:cubicBezTo>
                      <a:pt x="223" y="923"/>
                      <a:pt x="232" y="780"/>
                      <a:pt x="312" y="673"/>
                    </a:cubicBezTo>
                    <a:cubicBezTo>
                      <a:pt x="375" y="575"/>
                      <a:pt x="491" y="512"/>
                      <a:pt x="598" y="459"/>
                    </a:cubicBezTo>
                    <a:cubicBezTo>
                      <a:pt x="723" y="405"/>
                      <a:pt x="857" y="370"/>
                      <a:pt x="990" y="316"/>
                    </a:cubicBezTo>
                    <a:cubicBezTo>
                      <a:pt x="1115" y="272"/>
                      <a:pt x="1267" y="200"/>
                      <a:pt x="1329" y="75"/>
                    </a:cubicBezTo>
                    <a:cubicBezTo>
                      <a:pt x="1345" y="45"/>
                      <a:pt x="1327" y="0"/>
                      <a:pt x="12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4"/>
              <p:cNvSpPr/>
              <p:nvPr/>
            </p:nvSpPr>
            <p:spPr>
              <a:xfrm>
                <a:off x="1071176" y="763495"/>
                <a:ext cx="85962" cy="49134"/>
              </a:xfrm>
              <a:custGeom>
                <a:avLst/>
                <a:gdLst/>
                <a:ahLst/>
                <a:cxnLst/>
                <a:rect l="l" t="t" r="r" b="b"/>
                <a:pathLst>
                  <a:path w="964" h="551" extrusionOk="0">
                    <a:moveTo>
                      <a:pt x="74" y="0"/>
                    </a:moveTo>
                    <a:cubicBezTo>
                      <a:pt x="51" y="0"/>
                      <a:pt x="27" y="15"/>
                      <a:pt x="27" y="29"/>
                    </a:cubicBezTo>
                    <a:cubicBezTo>
                      <a:pt x="0" y="118"/>
                      <a:pt x="63" y="217"/>
                      <a:pt x="107" y="279"/>
                    </a:cubicBezTo>
                    <a:cubicBezTo>
                      <a:pt x="170" y="350"/>
                      <a:pt x="232" y="413"/>
                      <a:pt x="312" y="457"/>
                    </a:cubicBezTo>
                    <a:cubicBezTo>
                      <a:pt x="402" y="511"/>
                      <a:pt x="500" y="538"/>
                      <a:pt x="598" y="547"/>
                    </a:cubicBezTo>
                    <a:cubicBezTo>
                      <a:pt x="613" y="550"/>
                      <a:pt x="629" y="551"/>
                      <a:pt x="645" y="551"/>
                    </a:cubicBezTo>
                    <a:cubicBezTo>
                      <a:pt x="678" y="551"/>
                      <a:pt x="714" y="547"/>
                      <a:pt x="750" y="547"/>
                    </a:cubicBezTo>
                    <a:cubicBezTo>
                      <a:pt x="794" y="538"/>
                      <a:pt x="866" y="529"/>
                      <a:pt x="901" y="502"/>
                    </a:cubicBezTo>
                    <a:cubicBezTo>
                      <a:pt x="964" y="457"/>
                      <a:pt x="946" y="359"/>
                      <a:pt x="866" y="359"/>
                    </a:cubicBezTo>
                    <a:cubicBezTo>
                      <a:pt x="821" y="359"/>
                      <a:pt x="776" y="377"/>
                      <a:pt x="732" y="377"/>
                    </a:cubicBezTo>
                    <a:cubicBezTo>
                      <a:pt x="696" y="386"/>
                      <a:pt x="660" y="386"/>
                      <a:pt x="616" y="386"/>
                    </a:cubicBezTo>
                    <a:cubicBezTo>
                      <a:pt x="535" y="377"/>
                      <a:pt x="455" y="350"/>
                      <a:pt x="393" y="315"/>
                    </a:cubicBezTo>
                    <a:cubicBezTo>
                      <a:pt x="330" y="279"/>
                      <a:pt x="268" y="234"/>
                      <a:pt x="223" y="181"/>
                    </a:cubicBezTo>
                    <a:cubicBezTo>
                      <a:pt x="179" y="127"/>
                      <a:pt x="152" y="47"/>
                      <a:pt x="89" y="2"/>
                    </a:cubicBezTo>
                    <a:cubicBezTo>
                      <a:pt x="85" y="1"/>
                      <a:pt x="79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34"/>
              <p:cNvSpPr/>
              <p:nvPr/>
            </p:nvSpPr>
            <p:spPr>
              <a:xfrm>
                <a:off x="1178361" y="4"/>
                <a:ext cx="307378" cy="37684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4226" extrusionOk="0">
                    <a:moveTo>
                      <a:pt x="2370" y="0"/>
                    </a:moveTo>
                    <a:cubicBezTo>
                      <a:pt x="1851" y="0"/>
                      <a:pt x="1481" y="476"/>
                      <a:pt x="1189" y="839"/>
                    </a:cubicBezTo>
                    <a:cubicBezTo>
                      <a:pt x="975" y="1098"/>
                      <a:pt x="770" y="1356"/>
                      <a:pt x="574" y="1624"/>
                    </a:cubicBezTo>
                    <a:cubicBezTo>
                      <a:pt x="475" y="1767"/>
                      <a:pt x="386" y="1900"/>
                      <a:pt x="288" y="2034"/>
                    </a:cubicBezTo>
                    <a:cubicBezTo>
                      <a:pt x="190" y="2177"/>
                      <a:pt x="92" y="2320"/>
                      <a:pt x="20" y="2471"/>
                    </a:cubicBezTo>
                    <a:cubicBezTo>
                      <a:pt x="0" y="2518"/>
                      <a:pt x="36" y="2571"/>
                      <a:pt x="77" y="2571"/>
                    </a:cubicBezTo>
                    <a:cubicBezTo>
                      <a:pt x="91" y="2571"/>
                      <a:pt x="105" y="2565"/>
                      <a:pt x="119" y="2552"/>
                    </a:cubicBezTo>
                    <a:cubicBezTo>
                      <a:pt x="297" y="2347"/>
                      <a:pt x="440" y="2106"/>
                      <a:pt x="600" y="1883"/>
                    </a:cubicBezTo>
                    <a:cubicBezTo>
                      <a:pt x="761" y="1660"/>
                      <a:pt x="930" y="1437"/>
                      <a:pt x="1100" y="1222"/>
                    </a:cubicBezTo>
                    <a:cubicBezTo>
                      <a:pt x="1260" y="1017"/>
                      <a:pt x="1430" y="812"/>
                      <a:pt x="1599" y="616"/>
                    </a:cubicBezTo>
                    <a:cubicBezTo>
                      <a:pt x="1751" y="455"/>
                      <a:pt x="1930" y="286"/>
                      <a:pt x="2144" y="214"/>
                    </a:cubicBezTo>
                    <a:cubicBezTo>
                      <a:pt x="2219" y="188"/>
                      <a:pt x="2292" y="176"/>
                      <a:pt x="2363" y="176"/>
                    </a:cubicBezTo>
                    <a:cubicBezTo>
                      <a:pt x="2728" y="176"/>
                      <a:pt x="3020" y="495"/>
                      <a:pt x="3125" y="839"/>
                    </a:cubicBezTo>
                    <a:cubicBezTo>
                      <a:pt x="3205" y="1098"/>
                      <a:pt x="3223" y="1365"/>
                      <a:pt x="3223" y="1624"/>
                    </a:cubicBezTo>
                    <a:cubicBezTo>
                      <a:pt x="3232" y="1909"/>
                      <a:pt x="3232" y="2195"/>
                      <a:pt x="3241" y="2480"/>
                    </a:cubicBezTo>
                    <a:cubicBezTo>
                      <a:pt x="3241" y="2784"/>
                      <a:pt x="3259" y="3096"/>
                      <a:pt x="3250" y="3399"/>
                    </a:cubicBezTo>
                    <a:cubicBezTo>
                      <a:pt x="3241" y="3649"/>
                      <a:pt x="3205" y="3890"/>
                      <a:pt x="3036" y="4086"/>
                    </a:cubicBezTo>
                    <a:cubicBezTo>
                      <a:pt x="2981" y="4148"/>
                      <a:pt x="3032" y="4226"/>
                      <a:pt x="3094" y="4226"/>
                    </a:cubicBezTo>
                    <a:cubicBezTo>
                      <a:pt x="3113" y="4226"/>
                      <a:pt x="3133" y="4219"/>
                      <a:pt x="3152" y="4202"/>
                    </a:cubicBezTo>
                    <a:cubicBezTo>
                      <a:pt x="3330" y="4042"/>
                      <a:pt x="3393" y="3801"/>
                      <a:pt x="3419" y="3569"/>
                    </a:cubicBezTo>
                    <a:cubicBezTo>
                      <a:pt x="3446" y="3292"/>
                      <a:pt x="3428" y="3016"/>
                      <a:pt x="3419" y="2748"/>
                    </a:cubicBezTo>
                    <a:cubicBezTo>
                      <a:pt x="3419" y="2427"/>
                      <a:pt x="3410" y="2106"/>
                      <a:pt x="3401" y="1793"/>
                    </a:cubicBezTo>
                    <a:cubicBezTo>
                      <a:pt x="3401" y="1508"/>
                      <a:pt x="3401" y="1214"/>
                      <a:pt x="3339" y="937"/>
                    </a:cubicBezTo>
                    <a:cubicBezTo>
                      <a:pt x="3232" y="482"/>
                      <a:pt x="2893" y="9"/>
                      <a:pt x="2384" y="0"/>
                    </a:cubicBezTo>
                    <a:cubicBezTo>
                      <a:pt x="2380" y="0"/>
                      <a:pt x="2375" y="0"/>
                      <a:pt x="2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34"/>
              <p:cNvSpPr/>
              <p:nvPr/>
            </p:nvSpPr>
            <p:spPr>
              <a:xfrm>
                <a:off x="1334947" y="226679"/>
                <a:ext cx="61618" cy="67949"/>
              </a:xfrm>
              <a:custGeom>
                <a:avLst/>
                <a:gdLst/>
                <a:ahLst/>
                <a:cxnLst/>
                <a:rect l="l" t="t" r="r" b="b"/>
                <a:pathLst>
                  <a:path w="691" h="762" extrusionOk="0">
                    <a:moveTo>
                      <a:pt x="593" y="1"/>
                    </a:moveTo>
                    <a:cubicBezTo>
                      <a:pt x="557" y="10"/>
                      <a:pt x="521" y="36"/>
                      <a:pt x="486" y="63"/>
                    </a:cubicBezTo>
                    <a:cubicBezTo>
                      <a:pt x="459" y="90"/>
                      <a:pt x="423" y="108"/>
                      <a:pt x="397" y="135"/>
                    </a:cubicBezTo>
                    <a:cubicBezTo>
                      <a:pt x="334" y="188"/>
                      <a:pt x="281" y="242"/>
                      <a:pt x="236" y="295"/>
                    </a:cubicBezTo>
                    <a:cubicBezTo>
                      <a:pt x="182" y="358"/>
                      <a:pt x="138" y="420"/>
                      <a:pt x="102" y="483"/>
                    </a:cubicBezTo>
                    <a:cubicBezTo>
                      <a:pt x="84" y="518"/>
                      <a:pt x="66" y="554"/>
                      <a:pt x="58" y="581"/>
                    </a:cubicBezTo>
                    <a:cubicBezTo>
                      <a:pt x="40" y="616"/>
                      <a:pt x="31" y="661"/>
                      <a:pt x="13" y="697"/>
                    </a:cubicBezTo>
                    <a:cubicBezTo>
                      <a:pt x="1" y="733"/>
                      <a:pt x="39" y="761"/>
                      <a:pt x="72" y="761"/>
                    </a:cubicBezTo>
                    <a:cubicBezTo>
                      <a:pt x="88" y="761"/>
                      <a:pt x="103" y="755"/>
                      <a:pt x="111" y="741"/>
                    </a:cubicBezTo>
                    <a:cubicBezTo>
                      <a:pt x="120" y="706"/>
                      <a:pt x="147" y="679"/>
                      <a:pt x="165" y="652"/>
                    </a:cubicBezTo>
                    <a:cubicBezTo>
                      <a:pt x="182" y="616"/>
                      <a:pt x="209" y="590"/>
                      <a:pt x="227" y="563"/>
                    </a:cubicBezTo>
                    <a:cubicBezTo>
                      <a:pt x="263" y="500"/>
                      <a:pt x="307" y="456"/>
                      <a:pt x="352" y="402"/>
                    </a:cubicBezTo>
                    <a:cubicBezTo>
                      <a:pt x="397" y="349"/>
                      <a:pt x="450" y="304"/>
                      <a:pt x="504" y="259"/>
                    </a:cubicBezTo>
                    <a:cubicBezTo>
                      <a:pt x="557" y="206"/>
                      <a:pt x="628" y="170"/>
                      <a:pt x="673" y="108"/>
                    </a:cubicBezTo>
                    <a:cubicBezTo>
                      <a:pt x="691" y="90"/>
                      <a:pt x="682" y="54"/>
                      <a:pt x="673" y="28"/>
                    </a:cubicBezTo>
                    <a:cubicBezTo>
                      <a:pt x="655" y="10"/>
                      <a:pt x="620" y="1"/>
                      <a:pt x="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34"/>
              <p:cNvSpPr/>
              <p:nvPr/>
            </p:nvSpPr>
            <p:spPr>
              <a:xfrm>
                <a:off x="1356438" y="265647"/>
                <a:ext cx="7597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351" extrusionOk="0">
                    <a:moveTo>
                      <a:pt x="735" y="1"/>
                    </a:moveTo>
                    <a:cubicBezTo>
                      <a:pt x="682" y="10"/>
                      <a:pt x="628" y="37"/>
                      <a:pt x="575" y="46"/>
                    </a:cubicBezTo>
                    <a:cubicBezTo>
                      <a:pt x="512" y="63"/>
                      <a:pt x="459" y="81"/>
                      <a:pt x="405" y="99"/>
                    </a:cubicBezTo>
                    <a:cubicBezTo>
                      <a:pt x="289" y="144"/>
                      <a:pt x="182" y="179"/>
                      <a:pt x="75" y="215"/>
                    </a:cubicBezTo>
                    <a:cubicBezTo>
                      <a:pt x="0" y="240"/>
                      <a:pt x="19" y="351"/>
                      <a:pt x="94" y="351"/>
                    </a:cubicBezTo>
                    <a:cubicBezTo>
                      <a:pt x="99" y="351"/>
                      <a:pt x="105" y="350"/>
                      <a:pt x="111" y="349"/>
                    </a:cubicBezTo>
                    <a:cubicBezTo>
                      <a:pt x="218" y="322"/>
                      <a:pt x="334" y="295"/>
                      <a:pt x="450" y="260"/>
                    </a:cubicBezTo>
                    <a:cubicBezTo>
                      <a:pt x="512" y="251"/>
                      <a:pt x="566" y="233"/>
                      <a:pt x="619" y="215"/>
                    </a:cubicBezTo>
                    <a:cubicBezTo>
                      <a:pt x="682" y="197"/>
                      <a:pt x="744" y="188"/>
                      <a:pt x="798" y="161"/>
                    </a:cubicBezTo>
                    <a:cubicBezTo>
                      <a:pt x="842" y="144"/>
                      <a:pt x="851" y="90"/>
                      <a:pt x="834" y="54"/>
                    </a:cubicBezTo>
                    <a:cubicBezTo>
                      <a:pt x="816" y="10"/>
                      <a:pt x="780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34"/>
              <p:cNvSpPr/>
              <p:nvPr/>
            </p:nvSpPr>
            <p:spPr>
              <a:xfrm>
                <a:off x="1368922" y="304616"/>
                <a:ext cx="80166" cy="24077"/>
              </a:xfrm>
              <a:custGeom>
                <a:avLst/>
                <a:gdLst/>
                <a:ahLst/>
                <a:cxnLst/>
                <a:rect l="l" t="t" r="r" b="b"/>
                <a:pathLst>
                  <a:path w="899" h="270" extrusionOk="0">
                    <a:moveTo>
                      <a:pt x="80" y="1"/>
                    </a:moveTo>
                    <a:cubicBezTo>
                      <a:pt x="14" y="1"/>
                      <a:pt x="0" y="117"/>
                      <a:pt x="69" y="126"/>
                    </a:cubicBezTo>
                    <a:cubicBezTo>
                      <a:pt x="319" y="179"/>
                      <a:pt x="560" y="242"/>
                      <a:pt x="810" y="269"/>
                    </a:cubicBezTo>
                    <a:cubicBezTo>
                      <a:pt x="813" y="269"/>
                      <a:pt x="817" y="270"/>
                      <a:pt x="821" y="270"/>
                    </a:cubicBezTo>
                    <a:cubicBezTo>
                      <a:pt x="860" y="270"/>
                      <a:pt x="890" y="230"/>
                      <a:pt x="890" y="197"/>
                    </a:cubicBezTo>
                    <a:cubicBezTo>
                      <a:pt x="899" y="162"/>
                      <a:pt x="872" y="117"/>
                      <a:pt x="836" y="108"/>
                    </a:cubicBezTo>
                    <a:cubicBezTo>
                      <a:pt x="586" y="55"/>
                      <a:pt x="337" y="28"/>
                      <a:pt x="87" y="1"/>
                    </a:cubicBezTo>
                    <a:cubicBezTo>
                      <a:pt x="84" y="1"/>
                      <a:pt x="82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34"/>
              <p:cNvSpPr/>
              <p:nvPr/>
            </p:nvSpPr>
            <p:spPr>
              <a:xfrm>
                <a:off x="1446323" y="372832"/>
                <a:ext cx="144370" cy="391467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4390" extrusionOk="0">
                    <a:moveTo>
                      <a:pt x="59" y="1"/>
                    </a:moveTo>
                    <a:cubicBezTo>
                      <a:pt x="30" y="1"/>
                      <a:pt x="1" y="29"/>
                      <a:pt x="13" y="66"/>
                    </a:cubicBezTo>
                    <a:cubicBezTo>
                      <a:pt x="93" y="200"/>
                      <a:pt x="147" y="351"/>
                      <a:pt x="218" y="494"/>
                    </a:cubicBezTo>
                    <a:cubicBezTo>
                      <a:pt x="298" y="637"/>
                      <a:pt x="370" y="779"/>
                      <a:pt x="450" y="922"/>
                    </a:cubicBezTo>
                    <a:cubicBezTo>
                      <a:pt x="602" y="1190"/>
                      <a:pt x="753" y="1466"/>
                      <a:pt x="905" y="1743"/>
                    </a:cubicBezTo>
                    <a:cubicBezTo>
                      <a:pt x="1182" y="2260"/>
                      <a:pt x="1431" y="2822"/>
                      <a:pt x="1387" y="3429"/>
                    </a:cubicBezTo>
                    <a:cubicBezTo>
                      <a:pt x="1360" y="3732"/>
                      <a:pt x="1262" y="4027"/>
                      <a:pt x="1048" y="4250"/>
                    </a:cubicBezTo>
                    <a:cubicBezTo>
                      <a:pt x="986" y="4311"/>
                      <a:pt x="1040" y="4389"/>
                      <a:pt x="1105" y="4389"/>
                    </a:cubicBezTo>
                    <a:cubicBezTo>
                      <a:pt x="1125" y="4389"/>
                      <a:pt x="1145" y="4382"/>
                      <a:pt x="1164" y="4366"/>
                    </a:cubicBezTo>
                    <a:cubicBezTo>
                      <a:pt x="1610" y="3973"/>
                      <a:pt x="1619" y="3259"/>
                      <a:pt x="1494" y="2715"/>
                    </a:cubicBezTo>
                    <a:cubicBezTo>
                      <a:pt x="1351" y="2100"/>
                      <a:pt x="1003" y="1547"/>
                      <a:pt x="691" y="1002"/>
                    </a:cubicBezTo>
                    <a:cubicBezTo>
                      <a:pt x="602" y="842"/>
                      <a:pt x="504" y="681"/>
                      <a:pt x="414" y="521"/>
                    </a:cubicBezTo>
                    <a:cubicBezTo>
                      <a:pt x="361" y="431"/>
                      <a:pt x="307" y="351"/>
                      <a:pt x="254" y="262"/>
                    </a:cubicBezTo>
                    <a:cubicBezTo>
                      <a:pt x="209" y="182"/>
                      <a:pt x="138" y="101"/>
                      <a:pt x="93" y="21"/>
                    </a:cubicBezTo>
                    <a:cubicBezTo>
                      <a:pt x="85" y="7"/>
                      <a:pt x="72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34"/>
              <p:cNvSpPr/>
              <p:nvPr/>
            </p:nvSpPr>
            <p:spPr>
              <a:xfrm>
                <a:off x="1493406" y="658094"/>
                <a:ext cx="44765" cy="135721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522" extrusionOk="0">
                    <a:moveTo>
                      <a:pt x="282" y="1"/>
                    </a:moveTo>
                    <a:cubicBezTo>
                      <a:pt x="248" y="1"/>
                      <a:pt x="215" y="27"/>
                      <a:pt x="225" y="69"/>
                    </a:cubicBezTo>
                    <a:cubicBezTo>
                      <a:pt x="341" y="515"/>
                      <a:pt x="261" y="988"/>
                      <a:pt x="38" y="1390"/>
                    </a:cubicBezTo>
                    <a:cubicBezTo>
                      <a:pt x="1" y="1458"/>
                      <a:pt x="58" y="1521"/>
                      <a:pt x="118" y="1521"/>
                    </a:cubicBezTo>
                    <a:cubicBezTo>
                      <a:pt x="144" y="1521"/>
                      <a:pt x="170" y="1509"/>
                      <a:pt x="190" y="1479"/>
                    </a:cubicBezTo>
                    <a:cubicBezTo>
                      <a:pt x="457" y="1060"/>
                      <a:pt x="502" y="506"/>
                      <a:pt x="341" y="43"/>
                    </a:cubicBezTo>
                    <a:cubicBezTo>
                      <a:pt x="330" y="13"/>
                      <a:pt x="306" y="1"/>
                      <a:pt x="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34"/>
              <p:cNvSpPr/>
              <p:nvPr/>
            </p:nvSpPr>
            <p:spPr>
              <a:xfrm>
                <a:off x="1316400" y="732553"/>
                <a:ext cx="166574" cy="178434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2001" extrusionOk="0">
                    <a:moveTo>
                      <a:pt x="1798" y="0"/>
                    </a:moveTo>
                    <a:cubicBezTo>
                      <a:pt x="1775" y="0"/>
                      <a:pt x="1754" y="14"/>
                      <a:pt x="1746" y="46"/>
                    </a:cubicBezTo>
                    <a:cubicBezTo>
                      <a:pt x="1648" y="457"/>
                      <a:pt x="1425" y="858"/>
                      <a:pt x="1140" y="1170"/>
                    </a:cubicBezTo>
                    <a:cubicBezTo>
                      <a:pt x="997" y="1322"/>
                      <a:pt x="828" y="1465"/>
                      <a:pt x="649" y="1581"/>
                    </a:cubicBezTo>
                    <a:cubicBezTo>
                      <a:pt x="560" y="1634"/>
                      <a:pt x="462" y="1688"/>
                      <a:pt x="364" y="1732"/>
                    </a:cubicBezTo>
                    <a:cubicBezTo>
                      <a:pt x="266" y="1768"/>
                      <a:pt x="158" y="1795"/>
                      <a:pt x="69" y="1848"/>
                    </a:cubicBezTo>
                    <a:cubicBezTo>
                      <a:pt x="1" y="1891"/>
                      <a:pt x="23" y="2000"/>
                      <a:pt x="96" y="2000"/>
                    </a:cubicBezTo>
                    <a:cubicBezTo>
                      <a:pt x="99" y="2000"/>
                      <a:pt x="102" y="2000"/>
                      <a:pt x="105" y="2000"/>
                    </a:cubicBezTo>
                    <a:cubicBezTo>
                      <a:pt x="221" y="2000"/>
                      <a:pt x="337" y="1937"/>
                      <a:pt x="435" y="1893"/>
                    </a:cubicBezTo>
                    <a:cubicBezTo>
                      <a:pt x="542" y="1848"/>
                      <a:pt x="640" y="1795"/>
                      <a:pt x="738" y="1732"/>
                    </a:cubicBezTo>
                    <a:cubicBezTo>
                      <a:pt x="935" y="1616"/>
                      <a:pt x="1113" y="1465"/>
                      <a:pt x="1265" y="1295"/>
                    </a:cubicBezTo>
                    <a:cubicBezTo>
                      <a:pt x="1586" y="947"/>
                      <a:pt x="1791" y="537"/>
                      <a:pt x="1862" y="73"/>
                    </a:cubicBezTo>
                    <a:cubicBezTo>
                      <a:pt x="1868" y="30"/>
                      <a:pt x="1832" y="0"/>
                      <a:pt x="1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34"/>
              <p:cNvSpPr/>
              <p:nvPr/>
            </p:nvSpPr>
            <p:spPr>
              <a:xfrm>
                <a:off x="1114603" y="607979"/>
                <a:ext cx="196893" cy="138396"/>
              </a:xfrm>
              <a:custGeom>
                <a:avLst/>
                <a:gdLst/>
                <a:ahLst/>
                <a:cxnLst/>
                <a:rect l="l" t="t" r="r" b="b"/>
                <a:pathLst>
                  <a:path w="2208" h="1552" extrusionOk="0">
                    <a:moveTo>
                      <a:pt x="1467" y="0"/>
                    </a:moveTo>
                    <a:cubicBezTo>
                      <a:pt x="1373" y="0"/>
                      <a:pt x="1280" y="11"/>
                      <a:pt x="1190" y="25"/>
                    </a:cubicBezTo>
                    <a:cubicBezTo>
                      <a:pt x="1092" y="34"/>
                      <a:pt x="1003" y="51"/>
                      <a:pt x="914" y="51"/>
                    </a:cubicBezTo>
                    <a:cubicBezTo>
                      <a:pt x="881" y="54"/>
                      <a:pt x="848" y="55"/>
                      <a:pt x="816" y="55"/>
                    </a:cubicBezTo>
                    <a:cubicBezTo>
                      <a:pt x="750" y="55"/>
                      <a:pt x="685" y="51"/>
                      <a:pt x="619" y="51"/>
                    </a:cubicBezTo>
                    <a:cubicBezTo>
                      <a:pt x="566" y="60"/>
                      <a:pt x="557" y="123"/>
                      <a:pt x="593" y="150"/>
                    </a:cubicBezTo>
                    <a:cubicBezTo>
                      <a:pt x="674" y="212"/>
                      <a:pt x="781" y="226"/>
                      <a:pt x="884" y="226"/>
                    </a:cubicBezTo>
                    <a:cubicBezTo>
                      <a:pt x="928" y="226"/>
                      <a:pt x="972" y="224"/>
                      <a:pt x="1012" y="221"/>
                    </a:cubicBezTo>
                    <a:cubicBezTo>
                      <a:pt x="1164" y="212"/>
                      <a:pt x="1306" y="194"/>
                      <a:pt x="1449" y="194"/>
                    </a:cubicBezTo>
                    <a:cubicBezTo>
                      <a:pt x="1592" y="194"/>
                      <a:pt x="1726" y="212"/>
                      <a:pt x="1833" y="310"/>
                    </a:cubicBezTo>
                    <a:cubicBezTo>
                      <a:pt x="1922" y="390"/>
                      <a:pt x="1975" y="515"/>
                      <a:pt x="1984" y="631"/>
                    </a:cubicBezTo>
                    <a:cubicBezTo>
                      <a:pt x="2002" y="908"/>
                      <a:pt x="1815" y="1140"/>
                      <a:pt x="1583" y="1265"/>
                    </a:cubicBezTo>
                    <a:cubicBezTo>
                      <a:pt x="1447" y="1332"/>
                      <a:pt x="1300" y="1364"/>
                      <a:pt x="1150" y="1364"/>
                    </a:cubicBezTo>
                    <a:cubicBezTo>
                      <a:pt x="1044" y="1364"/>
                      <a:pt x="937" y="1348"/>
                      <a:pt x="834" y="1318"/>
                    </a:cubicBezTo>
                    <a:cubicBezTo>
                      <a:pt x="557" y="1229"/>
                      <a:pt x="316" y="1042"/>
                      <a:pt x="182" y="783"/>
                    </a:cubicBezTo>
                    <a:cubicBezTo>
                      <a:pt x="165" y="749"/>
                      <a:pt x="139" y="735"/>
                      <a:pt x="113" y="735"/>
                    </a:cubicBezTo>
                    <a:cubicBezTo>
                      <a:pt x="57" y="735"/>
                      <a:pt x="0" y="799"/>
                      <a:pt x="31" y="872"/>
                    </a:cubicBezTo>
                    <a:cubicBezTo>
                      <a:pt x="234" y="1287"/>
                      <a:pt x="692" y="1551"/>
                      <a:pt x="1151" y="1551"/>
                    </a:cubicBezTo>
                    <a:cubicBezTo>
                      <a:pt x="1294" y="1551"/>
                      <a:pt x="1438" y="1525"/>
                      <a:pt x="1574" y="1470"/>
                    </a:cubicBezTo>
                    <a:cubicBezTo>
                      <a:pt x="1868" y="1354"/>
                      <a:pt x="2127" y="1104"/>
                      <a:pt x="2172" y="774"/>
                    </a:cubicBezTo>
                    <a:cubicBezTo>
                      <a:pt x="2207" y="462"/>
                      <a:pt x="2047" y="150"/>
                      <a:pt x="1743" y="43"/>
                    </a:cubicBezTo>
                    <a:cubicBezTo>
                      <a:pt x="1654" y="11"/>
                      <a:pt x="1561" y="0"/>
                      <a:pt x="14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34"/>
              <p:cNvSpPr/>
              <p:nvPr/>
            </p:nvSpPr>
            <p:spPr>
              <a:xfrm>
                <a:off x="1144298" y="735763"/>
                <a:ext cx="65363" cy="72408"/>
              </a:xfrm>
              <a:custGeom>
                <a:avLst/>
                <a:gdLst/>
                <a:ahLst/>
                <a:cxnLst/>
                <a:rect l="l" t="t" r="r" b="b"/>
                <a:pathLst>
                  <a:path w="733" h="812" extrusionOk="0">
                    <a:moveTo>
                      <a:pt x="664" y="0"/>
                    </a:moveTo>
                    <a:cubicBezTo>
                      <a:pt x="647" y="0"/>
                      <a:pt x="631" y="8"/>
                      <a:pt x="625" y="19"/>
                    </a:cubicBezTo>
                    <a:cubicBezTo>
                      <a:pt x="599" y="55"/>
                      <a:pt x="599" y="108"/>
                      <a:pt x="590" y="144"/>
                    </a:cubicBezTo>
                    <a:cubicBezTo>
                      <a:pt x="590" y="189"/>
                      <a:pt x="581" y="224"/>
                      <a:pt x="563" y="260"/>
                    </a:cubicBezTo>
                    <a:cubicBezTo>
                      <a:pt x="545" y="331"/>
                      <a:pt x="509" y="403"/>
                      <a:pt x="456" y="456"/>
                    </a:cubicBezTo>
                    <a:cubicBezTo>
                      <a:pt x="411" y="519"/>
                      <a:pt x="349" y="563"/>
                      <a:pt x="278" y="599"/>
                    </a:cubicBezTo>
                    <a:cubicBezTo>
                      <a:pt x="251" y="608"/>
                      <a:pt x="215" y="626"/>
                      <a:pt x="188" y="635"/>
                    </a:cubicBezTo>
                    <a:cubicBezTo>
                      <a:pt x="144" y="644"/>
                      <a:pt x="99" y="644"/>
                      <a:pt x="54" y="670"/>
                    </a:cubicBezTo>
                    <a:cubicBezTo>
                      <a:pt x="1" y="697"/>
                      <a:pt x="19" y="786"/>
                      <a:pt x="81" y="804"/>
                    </a:cubicBezTo>
                    <a:cubicBezTo>
                      <a:pt x="94" y="809"/>
                      <a:pt x="109" y="812"/>
                      <a:pt x="124" y="812"/>
                    </a:cubicBezTo>
                    <a:cubicBezTo>
                      <a:pt x="161" y="812"/>
                      <a:pt x="201" y="799"/>
                      <a:pt x="233" y="786"/>
                    </a:cubicBezTo>
                    <a:cubicBezTo>
                      <a:pt x="278" y="777"/>
                      <a:pt x="322" y="760"/>
                      <a:pt x="367" y="742"/>
                    </a:cubicBezTo>
                    <a:cubicBezTo>
                      <a:pt x="447" y="697"/>
                      <a:pt x="518" y="635"/>
                      <a:pt x="581" y="563"/>
                    </a:cubicBezTo>
                    <a:cubicBezTo>
                      <a:pt x="643" y="483"/>
                      <a:pt x="688" y="394"/>
                      <a:pt x="715" y="296"/>
                    </a:cubicBezTo>
                    <a:cubicBezTo>
                      <a:pt x="724" y="251"/>
                      <a:pt x="732" y="206"/>
                      <a:pt x="732" y="162"/>
                    </a:cubicBezTo>
                    <a:cubicBezTo>
                      <a:pt x="732" y="108"/>
                      <a:pt x="724" y="55"/>
                      <a:pt x="697" y="10"/>
                    </a:cubicBezTo>
                    <a:cubicBezTo>
                      <a:pt x="687" y="3"/>
                      <a:pt x="675" y="0"/>
                      <a:pt x="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34"/>
              <p:cNvSpPr/>
              <p:nvPr/>
            </p:nvSpPr>
            <p:spPr>
              <a:xfrm>
                <a:off x="1152145" y="1078451"/>
                <a:ext cx="526029" cy="297925"/>
              </a:xfrm>
              <a:custGeom>
                <a:avLst/>
                <a:gdLst/>
                <a:ahLst/>
                <a:cxnLst/>
                <a:rect l="l" t="t" r="r" b="b"/>
                <a:pathLst>
                  <a:path w="5899" h="3341" extrusionOk="0">
                    <a:moveTo>
                      <a:pt x="3274" y="0"/>
                    </a:moveTo>
                    <a:cubicBezTo>
                      <a:pt x="3239" y="0"/>
                      <a:pt x="3204" y="1"/>
                      <a:pt x="3169" y="3"/>
                    </a:cubicBezTo>
                    <a:cubicBezTo>
                      <a:pt x="2875" y="21"/>
                      <a:pt x="2634" y="146"/>
                      <a:pt x="2411" y="333"/>
                    </a:cubicBezTo>
                    <a:cubicBezTo>
                      <a:pt x="2161" y="538"/>
                      <a:pt x="1929" y="761"/>
                      <a:pt x="1688" y="984"/>
                    </a:cubicBezTo>
                    <a:cubicBezTo>
                      <a:pt x="1403" y="1234"/>
                      <a:pt x="1126" y="1484"/>
                      <a:pt x="850" y="1734"/>
                    </a:cubicBezTo>
                    <a:cubicBezTo>
                      <a:pt x="716" y="1868"/>
                      <a:pt x="573" y="1993"/>
                      <a:pt x="439" y="2117"/>
                    </a:cubicBezTo>
                    <a:cubicBezTo>
                      <a:pt x="297" y="2251"/>
                      <a:pt x="154" y="2376"/>
                      <a:pt x="29" y="2519"/>
                    </a:cubicBezTo>
                    <a:cubicBezTo>
                      <a:pt x="0" y="2548"/>
                      <a:pt x="24" y="2600"/>
                      <a:pt x="57" y="2600"/>
                    </a:cubicBezTo>
                    <a:cubicBezTo>
                      <a:pt x="65" y="2600"/>
                      <a:pt x="74" y="2597"/>
                      <a:pt x="82" y="2590"/>
                    </a:cubicBezTo>
                    <a:cubicBezTo>
                      <a:pt x="323" y="2421"/>
                      <a:pt x="546" y="2207"/>
                      <a:pt x="769" y="2010"/>
                    </a:cubicBezTo>
                    <a:cubicBezTo>
                      <a:pt x="1001" y="1814"/>
                      <a:pt x="1233" y="1609"/>
                      <a:pt x="1456" y="1404"/>
                    </a:cubicBezTo>
                    <a:cubicBezTo>
                      <a:pt x="1688" y="1199"/>
                      <a:pt x="1920" y="993"/>
                      <a:pt x="2152" y="779"/>
                    </a:cubicBezTo>
                    <a:cubicBezTo>
                      <a:pt x="2357" y="601"/>
                      <a:pt x="2554" y="387"/>
                      <a:pt x="2803" y="262"/>
                    </a:cubicBezTo>
                    <a:cubicBezTo>
                      <a:pt x="2948" y="195"/>
                      <a:pt x="3104" y="173"/>
                      <a:pt x="3262" y="173"/>
                    </a:cubicBezTo>
                    <a:cubicBezTo>
                      <a:pt x="3377" y="173"/>
                      <a:pt x="3493" y="184"/>
                      <a:pt x="3606" y="199"/>
                    </a:cubicBezTo>
                    <a:cubicBezTo>
                      <a:pt x="3856" y="244"/>
                      <a:pt x="4150" y="271"/>
                      <a:pt x="4365" y="422"/>
                    </a:cubicBezTo>
                    <a:cubicBezTo>
                      <a:pt x="4472" y="503"/>
                      <a:pt x="4552" y="610"/>
                      <a:pt x="4632" y="708"/>
                    </a:cubicBezTo>
                    <a:cubicBezTo>
                      <a:pt x="4712" y="824"/>
                      <a:pt x="4793" y="931"/>
                      <a:pt x="4882" y="1038"/>
                    </a:cubicBezTo>
                    <a:cubicBezTo>
                      <a:pt x="5034" y="1261"/>
                      <a:pt x="5185" y="1475"/>
                      <a:pt x="5319" y="1707"/>
                    </a:cubicBezTo>
                    <a:cubicBezTo>
                      <a:pt x="5471" y="1966"/>
                      <a:pt x="5596" y="2242"/>
                      <a:pt x="5658" y="2528"/>
                    </a:cubicBezTo>
                    <a:cubicBezTo>
                      <a:pt x="5685" y="2679"/>
                      <a:pt x="5703" y="2840"/>
                      <a:pt x="5631" y="2974"/>
                    </a:cubicBezTo>
                    <a:cubicBezTo>
                      <a:pt x="5572" y="3084"/>
                      <a:pt x="5465" y="3162"/>
                      <a:pt x="5339" y="3162"/>
                    </a:cubicBezTo>
                    <a:cubicBezTo>
                      <a:pt x="5333" y="3162"/>
                      <a:pt x="5326" y="3162"/>
                      <a:pt x="5319" y="3161"/>
                    </a:cubicBezTo>
                    <a:cubicBezTo>
                      <a:pt x="5317" y="3161"/>
                      <a:pt x="5314" y="3161"/>
                      <a:pt x="5311" y="3161"/>
                    </a:cubicBezTo>
                    <a:cubicBezTo>
                      <a:pt x="5212" y="3161"/>
                      <a:pt x="5215" y="3331"/>
                      <a:pt x="5319" y="3340"/>
                    </a:cubicBezTo>
                    <a:cubicBezTo>
                      <a:pt x="5329" y="3340"/>
                      <a:pt x="5339" y="3341"/>
                      <a:pt x="5349" y="3341"/>
                    </a:cubicBezTo>
                    <a:cubicBezTo>
                      <a:pt x="5603" y="3341"/>
                      <a:pt x="5803" y="3125"/>
                      <a:pt x="5845" y="2885"/>
                    </a:cubicBezTo>
                    <a:cubicBezTo>
                      <a:pt x="5899" y="2599"/>
                      <a:pt x="5783" y="2296"/>
                      <a:pt x="5676" y="2028"/>
                    </a:cubicBezTo>
                    <a:cubicBezTo>
                      <a:pt x="5453" y="1493"/>
                      <a:pt x="5096" y="1020"/>
                      <a:pt x="4739" y="565"/>
                    </a:cubicBezTo>
                    <a:cubicBezTo>
                      <a:pt x="4650" y="458"/>
                      <a:pt x="4561" y="351"/>
                      <a:pt x="4436" y="271"/>
                    </a:cubicBezTo>
                    <a:cubicBezTo>
                      <a:pt x="4320" y="191"/>
                      <a:pt x="4186" y="146"/>
                      <a:pt x="4043" y="110"/>
                    </a:cubicBezTo>
                    <a:cubicBezTo>
                      <a:pt x="3800" y="55"/>
                      <a:pt x="3535" y="0"/>
                      <a:pt x="32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34"/>
              <p:cNvSpPr/>
              <p:nvPr/>
            </p:nvSpPr>
            <p:spPr>
              <a:xfrm>
                <a:off x="1574731" y="1310477"/>
                <a:ext cx="53325" cy="83376"/>
              </a:xfrm>
              <a:custGeom>
                <a:avLst/>
                <a:gdLst/>
                <a:ahLst/>
                <a:cxnLst/>
                <a:rect l="l" t="t" r="r" b="b"/>
                <a:pathLst>
                  <a:path w="598" h="935" extrusionOk="0">
                    <a:moveTo>
                      <a:pt x="378" y="0"/>
                    </a:moveTo>
                    <a:cubicBezTo>
                      <a:pt x="344" y="0"/>
                      <a:pt x="312" y="35"/>
                      <a:pt x="330" y="77"/>
                    </a:cubicBezTo>
                    <a:cubicBezTo>
                      <a:pt x="393" y="220"/>
                      <a:pt x="473" y="416"/>
                      <a:pt x="402" y="568"/>
                    </a:cubicBezTo>
                    <a:cubicBezTo>
                      <a:pt x="375" y="631"/>
                      <a:pt x="330" y="684"/>
                      <a:pt x="277" y="711"/>
                    </a:cubicBezTo>
                    <a:cubicBezTo>
                      <a:pt x="214" y="747"/>
                      <a:pt x="152" y="755"/>
                      <a:pt x="81" y="764"/>
                    </a:cubicBezTo>
                    <a:cubicBezTo>
                      <a:pt x="45" y="773"/>
                      <a:pt x="9" y="791"/>
                      <a:pt x="9" y="836"/>
                    </a:cubicBezTo>
                    <a:cubicBezTo>
                      <a:pt x="0" y="871"/>
                      <a:pt x="27" y="907"/>
                      <a:pt x="63" y="925"/>
                    </a:cubicBezTo>
                    <a:cubicBezTo>
                      <a:pt x="86" y="931"/>
                      <a:pt x="110" y="934"/>
                      <a:pt x="134" y="934"/>
                    </a:cubicBezTo>
                    <a:cubicBezTo>
                      <a:pt x="210" y="934"/>
                      <a:pt x="287" y="905"/>
                      <a:pt x="348" y="871"/>
                    </a:cubicBezTo>
                    <a:cubicBezTo>
                      <a:pt x="437" y="818"/>
                      <a:pt x="509" y="747"/>
                      <a:pt x="544" y="657"/>
                    </a:cubicBezTo>
                    <a:cubicBezTo>
                      <a:pt x="589" y="559"/>
                      <a:pt x="598" y="443"/>
                      <a:pt x="571" y="336"/>
                    </a:cubicBezTo>
                    <a:cubicBezTo>
                      <a:pt x="544" y="220"/>
                      <a:pt x="473" y="122"/>
                      <a:pt x="420" y="24"/>
                    </a:cubicBezTo>
                    <a:cubicBezTo>
                      <a:pt x="408" y="7"/>
                      <a:pt x="393" y="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34"/>
              <p:cNvSpPr/>
              <p:nvPr/>
            </p:nvSpPr>
            <p:spPr>
              <a:xfrm>
                <a:off x="1446502" y="1313598"/>
                <a:ext cx="117173" cy="89262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001" extrusionOk="0">
                    <a:moveTo>
                      <a:pt x="125" y="0"/>
                    </a:moveTo>
                    <a:cubicBezTo>
                      <a:pt x="63" y="0"/>
                      <a:pt x="0" y="66"/>
                      <a:pt x="38" y="141"/>
                    </a:cubicBezTo>
                    <a:cubicBezTo>
                      <a:pt x="154" y="337"/>
                      <a:pt x="261" y="542"/>
                      <a:pt x="377" y="738"/>
                    </a:cubicBezTo>
                    <a:cubicBezTo>
                      <a:pt x="466" y="884"/>
                      <a:pt x="592" y="1001"/>
                      <a:pt x="761" y="1001"/>
                    </a:cubicBezTo>
                    <a:cubicBezTo>
                      <a:pt x="778" y="1001"/>
                      <a:pt x="796" y="999"/>
                      <a:pt x="814" y="997"/>
                    </a:cubicBezTo>
                    <a:cubicBezTo>
                      <a:pt x="1001" y="979"/>
                      <a:pt x="1153" y="854"/>
                      <a:pt x="1224" y="685"/>
                    </a:cubicBezTo>
                    <a:cubicBezTo>
                      <a:pt x="1313" y="489"/>
                      <a:pt x="1296" y="274"/>
                      <a:pt x="1278" y="69"/>
                    </a:cubicBezTo>
                    <a:cubicBezTo>
                      <a:pt x="1273" y="38"/>
                      <a:pt x="1249" y="22"/>
                      <a:pt x="1225" y="22"/>
                    </a:cubicBezTo>
                    <a:cubicBezTo>
                      <a:pt x="1202" y="22"/>
                      <a:pt x="1180" y="38"/>
                      <a:pt x="1180" y="69"/>
                    </a:cubicBezTo>
                    <a:cubicBezTo>
                      <a:pt x="1180" y="239"/>
                      <a:pt x="1171" y="426"/>
                      <a:pt x="1099" y="587"/>
                    </a:cubicBezTo>
                    <a:cubicBezTo>
                      <a:pt x="1037" y="712"/>
                      <a:pt x="930" y="828"/>
                      <a:pt x="787" y="828"/>
                    </a:cubicBezTo>
                    <a:cubicBezTo>
                      <a:pt x="626" y="828"/>
                      <a:pt x="555" y="694"/>
                      <a:pt x="484" y="569"/>
                    </a:cubicBezTo>
                    <a:cubicBezTo>
                      <a:pt x="386" y="390"/>
                      <a:pt x="287" y="221"/>
                      <a:pt x="198" y="42"/>
                    </a:cubicBezTo>
                    <a:cubicBezTo>
                      <a:pt x="179" y="13"/>
                      <a:pt x="152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34"/>
              <p:cNvSpPr/>
              <p:nvPr/>
            </p:nvSpPr>
            <p:spPr>
              <a:xfrm>
                <a:off x="1136629" y="1164681"/>
                <a:ext cx="41109" cy="1093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226" extrusionOk="0">
                    <a:moveTo>
                      <a:pt x="43" y="1"/>
                    </a:moveTo>
                    <a:cubicBezTo>
                      <a:pt x="23" y="1"/>
                      <a:pt x="1" y="20"/>
                      <a:pt x="7" y="44"/>
                    </a:cubicBezTo>
                    <a:cubicBezTo>
                      <a:pt x="33" y="142"/>
                      <a:pt x="51" y="232"/>
                      <a:pt x="87" y="330"/>
                    </a:cubicBezTo>
                    <a:cubicBezTo>
                      <a:pt x="114" y="419"/>
                      <a:pt x="140" y="517"/>
                      <a:pt x="167" y="606"/>
                    </a:cubicBezTo>
                    <a:cubicBezTo>
                      <a:pt x="221" y="794"/>
                      <a:pt x="265" y="981"/>
                      <a:pt x="310" y="1177"/>
                    </a:cubicBezTo>
                    <a:cubicBezTo>
                      <a:pt x="317" y="1211"/>
                      <a:pt x="342" y="1226"/>
                      <a:pt x="369" y="1226"/>
                    </a:cubicBezTo>
                    <a:cubicBezTo>
                      <a:pt x="412" y="1226"/>
                      <a:pt x="460" y="1188"/>
                      <a:pt x="444" y="1133"/>
                    </a:cubicBezTo>
                    <a:cubicBezTo>
                      <a:pt x="408" y="945"/>
                      <a:pt x="355" y="749"/>
                      <a:pt x="292" y="562"/>
                    </a:cubicBezTo>
                    <a:cubicBezTo>
                      <a:pt x="230" y="374"/>
                      <a:pt x="158" y="196"/>
                      <a:pt x="69" y="17"/>
                    </a:cubicBezTo>
                    <a:cubicBezTo>
                      <a:pt x="63" y="6"/>
                      <a:pt x="53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34"/>
              <p:cNvSpPr/>
              <p:nvPr/>
            </p:nvSpPr>
            <p:spPr>
              <a:xfrm>
                <a:off x="907278" y="1373344"/>
                <a:ext cx="30497" cy="227836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555" extrusionOk="0">
                    <a:moveTo>
                      <a:pt x="221" y="1"/>
                    </a:moveTo>
                    <a:cubicBezTo>
                      <a:pt x="206" y="1"/>
                      <a:pt x="192" y="8"/>
                      <a:pt x="188" y="24"/>
                    </a:cubicBezTo>
                    <a:cubicBezTo>
                      <a:pt x="0" y="836"/>
                      <a:pt x="27" y="1692"/>
                      <a:pt x="188" y="2504"/>
                    </a:cubicBezTo>
                    <a:cubicBezTo>
                      <a:pt x="195" y="2539"/>
                      <a:pt x="222" y="2555"/>
                      <a:pt x="250" y="2555"/>
                    </a:cubicBezTo>
                    <a:cubicBezTo>
                      <a:pt x="294" y="2555"/>
                      <a:pt x="341" y="2518"/>
                      <a:pt x="331" y="2459"/>
                    </a:cubicBezTo>
                    <a:cubicBezTo>
                      <a:pt x="170" y="1656"/>
                      <a:pt x="179" y="844"/>
                      <a:pt x="259" y="33"/>
                    </a:cubicBezTo>
                    <a:cubicBezTo>
                      <a:pt x="259" y="13"/>
                      <a:pt x="240" y="1"/>
                      <a:pt x="2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34"/>
              <p:cNvSpPr/>
              <p:nvPr/>
            </p:nvSpPr>
            <p:spPr>
              <a:xfrm>
                <a:off x="974068" y="1487573"/>
                <a:ext cx="39325" cy="194842"/>
              </a:xfrm>
              <a:custGeom>
                <a:avLst/>
                <a:gdLst/>
                <a:ahLst/>
                <a:cxnLst/>
                <a:rect l="l" t="t" r="r" b="b"/>
                <a:pathLst>
                  <a:path w="441" h="2185" extrusionOk="0">
                    <a:moveTo>
                      <a:pt x="60" y="1"/>
                    </a:moveTo>
                    <a:cubicBezTo>
                      <a:pt x="34" y="1"/>
                      <a:pt x="10" y="18"/>
                      <a:pt x="10" y="54"/>
                    </a:cubicBezTo>
                    <a:cubicBezTo>
                      <a:pt x="1" y="411"/>
                      <a:pt x="1" y="759"/>
                      <a:pt x="54" y="1116"/>
                    </a:cubicBezTo>
                    <a:cubicBezTo>
                      <a:pt x="81" y="1285"/>
                      <a:pt x="108" y="1455"/>
                      <a:pt x="153" y="1624"/>
                    </a:cubicBezTo>
                    <a:cubicBezTo>
                      <a:pt x="188" y="1803"/>
                      <a:pt x="224" y="1981"/>
                      <a:pt x="304" y="2151"/>
                    </a:cubicBezTo>
                    <a:cubicBezTo>
                      <a:pt x="316" y="2174"/>
                      <a:pt x="336" y="2184"/>
                      <a:pt x="356" y="2184"/>
                    </a:cubicBezTo>
                    <a:cubicBezTo>
                      <a:pt x="397" y="2184"/>
                      <a:pt x="441" y="2145"/>
                      <a:pt x="429" y="2097"/>
                    </a:cubicBezTo>
                    <a:cubicBezTo>
                      <a:pt x="402" y="1928"/>
                      <a:pt x="340" y="1767"/>
                      <a:pt x="304" y="1597"/>
                    </a:cubicBezTo>
                    <a:cubicBezTo>
                      <a:pt x="260" y="1428"/>
                      <a:pt x="224" y="1258"/>
                      <a:pt x="197" y="1089"/>
                    </a:cubicBezTo>
                    <a:cubicBezTo>
                      <a:pt x="153" y="750"/>
                      <a:pt x="117" y="393"/>
                      <a:pt x="117" y="54"/>
                    </a:cubicBezTo>
                    <a:cubicBezTo>
                      <a:pt x="112" y="18"/>
                      <a:pt x="86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34"/>
              <p:cNvSpPr/>
              <p:nvPr/>
            </p:nvSpPr>
            <p:spPr>
              <a:xfrm>
                <a:off x="1039342" y="1299687"/>
                <a:ext cx="402881" cy="396461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4446" extrusionOk="0">
                    <a:moveTo>
                      <a:pt x="4427" y="1"/>
                    </a:moveTo>
                    <a:cubicBezTo>
                      <a:pt x="4404" y="1"/>
                      <a:pt x="4380" y="12"/>
                      <a:pt x="4363" y="38"/>
                    </a:cubicBezTo>
                    <a:cubicBezTo>
                      <a:pt x="4238" y="216"/>
                      <a:pt x="4131" y="422"/>
                      <a:pt x="4024" y="609"/>
                    </a:cubicBezTo>
                    <a:cubicBezTo>
                      <a:pt x="3908" y="796"/>
                      <a:pt x="3792" y="992"/>
                      <a:pt x="3676" y="1180"/>
                    </a:cubicBezTo>
                    <a:cubicBezTo>
                      <a:pt x="3435" y="1554"/>
                      <a:pt x="3194" y="1929"/>
                      <a:pt x="2935" y="2295"/>
                    </a:cubicBezTo>
                    <a:cubicBezTo>
                      <a:pt x="2686" y="2652"/>
                      <a:pt x="2436" y="3009"/>
                      <a:pt x="2168" y="3348"/>
                    </a:cubicBezTo>
                    <a:cubicBezTo>
                      <a:pt x="1918" y="3678"/>
                      <a:pt x="1642" y="3999"/>
                      <a:pt x="1258" y="4177"/>
                    </a:cubicBezTo>
                    <a:cubicBezTo>
                      <a:pt x="1104" y="4249"/>
                      <a:pt x="922" y="4290"/>
                      <a:pt x="741" y="4290"/>
                    </a:cubicBezTo>
                    <a:cubicBezTo>
                      <a:pt x="492" y="4290"/>
                      <a:pt x="246" y="4212"/>
                      <a:pt x="81" y="4026"/>
                    </a:cubicBezTo>
                    <a:cubicBezTo>
                      <a:pt x="71" y="4014"/>
                      <a:pt x="60" y="4009"/>
                      <a:pt x="50" y="4009"/>
                    </a:cubicBezTo>
                    <a:cubicBezTo>
                      <a:pt x="23" y="4009"/>
                      <a:pt x="1" y="4046"/>
                      <a:pt x="27" y="4079"/>
                    </a:cubicBezTo>
                    <a:cubicBezTo>
                      <a:pt x="143" y="4222"/>
                      <a:pt x="277" y="4329"/>
                      <a:pt x="455" y="4391"/>
                    </a:cubicBezTo>
                    <a:cubicBezTo>
                      <a:pt x="557" y="4430"/>
                      <a:pt x="664" y="4445"/>
                      <a:pt x="769" y="4445"/>
                    </a:cubicBezTo>
                    <a:cubicBezTo>
                      <a:pt x="857" y="4445"/>
                      <a:pt x="945" y="4434"/>
                      <a:pt x="1026" y="4418"/>
                    </a:cubicBezTo>
                    <a:cubicBezTo>
                      <a:pt x="1446" y="4338"/>
                      <a:pt x="1794" y="4043"/>
                      <a:pt x="2070" y="3731"/>
                    </a:cubicBezTo>
                    <a:cubicBezTo>
                      <a:pt x="2364" y="3392"/>
                      <a:pt x="2632" y="3009"/>
                      <a:pt x="2891" y="2643"/>
                    </a:cubicBezTo>
                    <a:cubicBezTo>
                      <a:pt x="3167" y="2259"/>
                      <a:pt x="3426" y="1867"/>
                      <a:pt x="3685" y="1474"/>
                    </a:cubicBezTo>
                    <a:cubicBezTo>
                      <a:pt x="3819" y="1260"/>
                      <a:pt x="3961" y="1037"/>
                      <a:pt x="4095" y="814"/>
                    </a:cubicBezTo>
                    <a:cubicBezTo>
                      <a:pt x="4229" y="582"/>
                      <a:pt x="4381" y="350"/>
                      <a:pt x="4488" y="109"/>
                    </a:cubicBezTo>
                    <a:cubicBezTo>
                      <a:pt x="4518" y="49"/>
                      <a:pt x="4475" y="1"/>
                      <a:pt x="44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34"/>
              <p:cNvSpPr/>
              <p:nvPr/>
            </p:nvSpPr>
            <p:spPr>
              <a:xfrm>
                <a:off x="1320769" y="899929"/>
                <a:ext cx="116013" cy="177453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990" extrusionOk="0">
                    <a:moveTo>
                      <a:pt x="60" y="1"/>
                    </a:moveTo>
                    <a:cubicBezTo>
                      <a:pt x="20" y="1"/>
                      <a:pt x="0" y="56"/>
                      <a:pt x="38" y="78"/>
                    </a:cubicBezTo>
                    <a:cubicBezTo>
                      <a:pt x="297" y="257"/>
                      <a:pt x="484" y="533"/>
                      <a:pt x="645" y="801"/>
                    </a:cubicBezTo>
                    <a:cubicBezTo>
                      <a:pt x="814" y="1068"/>
                      <a:pt x="948" y="1354"/>
                      <a:pt x="1064" y="1639"/>
                    </a:cubicBezTo>
                    <a:cubicBezTo>
                      <a:pt x="1109" y="1746"/>
                      <a:pt x="1135" y="1845"/>
                      <a:pt x="1171" y="1952"/>
                    </a:cubicBezTo>
                    <a:cubicBezTo>
                      <a:pt x="1184" y="1976"/>
                      <a:pt x="1213" y="1990"/>
                      <a:pt x="1241" y="1990"/>
                    </a:cubicBezTo>
                    <a:cubicBezTo>
                      <a:pt x="1272" y="1990"/>
                      <a:pt x="1301" y="1972"/>
                      <a:pt x="1296" y="1934"/>
                    </a:cubicBezTo>
                    <a:cubicBezTo>
                      <a:pt x="1287" y="1836"/>
                      <a:pt x="1242" y="1746"/>
                      <a:pt x="1207" y="1657"/>
                    </a:cubicBezTo>
                    <a:cubicBezTo>
                      <a:pt x="1153" y="1515"/>
                      <a:pt x="1091" y="1381"/>
                      <a:pt x="1028" y="1247"/>
                    </a:cubicBezTo>
                    <a:cubicBezTo>
                      <a:pt x="877" y="926"/>
                      <a:pt x="698" y="613"/>
                      <a:pt x="475" y="346"/>
                    </a:cubicBezTo>
                    <a:cubicBezTo>
                      <a:pt x="359" y="212"/>
                      <a:pt x="234" y="96"/>
                      <a:pt x="83" y="7"/>
                    </a:cubicBezTo>
                    <a:cubicBezTo>
                      <a:pt x="75" y="3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34"/>
              <p:cNvSpPr/>
              <p:nvPr/>
            </p:nvSpPr>
            <p:spPr>
              <a:xfrm>
                <a:off x="1467189" y="1396082"/>
                <a:ext cx="27287" cy="18209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042" extrusionOk="0">
                    <a:moveTo>
                      <a:pt x="118" y="1"/>
                    </a:moveTo>
                    <a:cubicBezTo>
                      <a:pt x="89" y="1"/>
                      <a:pt x="59" y="25"/>
                      <a:pt x="64" y="63"/>
                    </a:cubicBezTo>
                    <a:cubicBezTo>
                      <a:pt x="109" y="375"/>
                      <a:pt x="127" y="696"/>
                      <a:pt x="118" y="1009"/>
                    </a:cubicBezTo>
                    <a:cubicBezTo>
                      <a:pt x="100" y="1330"/>
                      <a:pt x="64" y="1642"/>
                      <a:pt x="11" y="1954"/>
                    </a:cubicBezTo>
                    <a:cubicBezTo>
                      <a:pt x="0" y="2008"/>
                      <a:pt x="40" y="2042"/>
                      <a:pt x="80" y="2042"/>
                    </a:cubicBezTo>
                    <a:cubicBezTo>
                      <a:pt x="107" y="2042"/>
                      <a:pt x="134" y="2026"/>
                      <a:pt x="145" y="1990"/>
                    </a:cubicBezTo>
                    <a:cubicBezTo>
                      <a:pt x="305" y="1357"/>
                      <a:pt x="287" y="670"/>
                      <a:pt x="162" y="36"/>
                    </a:cubicBezTo>
                    <a:cubicBezTo>
                      <a:pt x="155" y="12"/>
                      <a:pt x="137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34"/>
              <p:cNvSpPr/>
              <p:nvPr/>
            </p:nvSpPr>
            <p:spPr>
              <a:xfrm>
                <a:off x="1383011" y="1479637"/>
                <a:ext cx="58140" cy="162026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817" extrusionOk="0">
                    <a:moveTo>
                      <a:pt x="577" y="0"/>
                    </a:moveTo>
                    <a:cubicBezTo>
                      <a:pt x="551" y="0"/>
                      <a:pt x="527" y="18"/>
                      <a:pt x="527" y="54"/>
                    </a:cubicBezTo>
                    <a:cubicBezTo>
                      <a:pt x="527" y="348"/>
                      <a:pt x="482" y="643"/>
                      <a:pt x="393" y="919"/>
                    </a:cubicBezTo>
                    <a:cubicBezTo>
                      <a:pt x="357" y="1053"/>
                      <a:pt x="304" y="1187"/>
                      <a:pt x="241" y="1321"/>
                    </a:cubicBezTo>
                    <a:cubicBezTo>
                      <a:pt x="179" y="1454"/>
                      <a:pt x="98" y="1579"/>
                      <a:pt x="27" y="1713"/>
                    </a:cubicBezTo>
                    <a:cubicBezTo>
                      <a:pt x="0" y="1760"/>
                      <a:pt x="43" y="1816"/>
                      <a:pt x="89" y="1816"/>
                    </a:cubicBezTo>
                    <a:cubicBezTo>
                      <a:pt x="104" y="1816"/>
                      <a:pt x="120" y="1809"/>
                      <a:pt x="134" y="1793"/>
                    </a:cubicBezTo>
                    <a:cubicBezTo>
                      <a:pt x="321" y="1562"/>
                      <a:pt x="455" y="1258"/>
                      <a:pt x="536" y="973"/>
                    </a:cubicBezTo>
                    <a:cubicBezTo>
                      <a:pt x="616" y="669"/>
                      <a:pt x="652" y="366"/>
                      <a:pt x="634" y="54"/>
                    </a:cubicBezTo>
                    <a:cubicBezTo>
                      <a:pt x="629" y="18"/>
                      <a:pt x="602" y="0"/>
                      <a:pt x="5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34"/>
              <p:cNvSpPr/>
              <p:nvPr/>
            </p:nvSpPr>
            <p:spPr>
              <a:xfrm>
                <a:off x="1020705" y="1577459"/>
                <a:ext cx="375238" cy="680475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7631" extrusionOk="0">
                    <a:moveTo>
                      <a:pt x="4140" y="1"/>
                    </a:moveTo>
                    <a:cubicBezTo>
                      <a:pt x="4118" y="1"/>
                      <a:pt x="4097" y="12"/>
                      <a:pt x="4090" y="36"/>
                    </a:cubicBezTo>
                    <a:cubicBezTo>
                      <a:pt x="3715" y="1187"/>
                      <a:pt x="3350" y="2338"/>
                      <a:pt x="2930" y="3462"/>
                    </a:cubicBezTo>
                    <a:cubicBezTo>
                      <a:pt x="2538" y="4497"/>
                      <a:pt x="2101" y="5541"/>
                      <a:pt x="1387" y="6388"/>
                    </a:cubicBezTo>
                    <a:cubicBezTo>
                      <a:pt x="1200" y="6602"/>
                      <a:pt x="1003" y="6807"/>
                      <a:pt x="780" y="6995"/>
                    </a:cubicBezTo>
                    <a:cubicBezTo>
                      <a:pt x="566" y="7173"/>
                      <a:pt x="325" y="7334"/>
                      <a:pt x="76" y="7476"/>
                    </a:cubicBezTo>
                    <a:cubicBezTo>
                      <a:pt x="0" y="7522"/>
                      <a:pt x="46" y="7631"/>
                      <a:pt x="121" y="7631"/>
                    </a:cubicBezTo>
                    <a:cubicBezTo>
                      <a:pt x="135" y="7631"/>
                      <a:pt x="150" y="7627"/>
                      <a:pt x="165" y="7619"/>
                    </a:cubicBezTo>
                    <a:cubicBezTo>
                      <a:pt x="620" y="7396"/>
                      <a:pt x="1021" y="7048"/>
                      <a:pt x="1360" y="6674"/>
                    </a:cubicBezTo>
                    <a:cubicBezTo>
                      <a:pt x="1726" y="6281"/>
                      <a:pt x="2029" y="5835"/>
                      <a:pt x="2279" y="5371"/>
                    </a:cubicBezTo>
                    <a:cubicBezTo>
                      <a:pt x="2556" y="4863"/>
                      <a:pt x="2788" y="4327"/>
                      <a:pt x="2993" y="3783"/>
                    </a:cubicBezTo>
                    <a:cubicBezTo>
                      <a:pt x="3207" y="3212"/>
                      <a:pt x="3412" y="2641"/>
                      <a:pt x="3599" y="2061"/>
                    </a:cubicBezTo>
                    <a:cubicBezTo>
                      <a:pt x="3715" y="1731"/>
                      <a:pt x="3822" y="1401"/>
                      <a:pt x="3921" y="1071"/>
                    </a:cubicBezTo>
                    <a:cubicBezTo>
                      <a:pt x="4019" y="741"/>
                      <a:pt x="4108" y="402"/>
                      <a:pt x="4197" y="63"/>
                    </a:cubicBezTo>
                    <a:cubicBezTo>
                      <a:pt x="4208" y="25"/>
                      <a:pt x="4173" y="1"/>
                      <a:pt x="4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34"/>
              <p:cNvSpPr/>
              <p:nvPr/>
            </p:nvSpPr>
            <p:spPr>
              <a:xfrm>
                <a:off x="106246" y="907241"/>
                <a:ext cx="749941" cy="1383868"/>
              </a:xfrm>
              <a:custGeom>
                <a:avLst/>
                <a:gdLst/>
                <a:ahLst/>
                <a:cxnLst/>
                <a:rect l="l" t="t" r="r" b="b"/>
                <a:pathLst>
                  <a:path w="8410" h="15519" extrusionOk="0">
                    <a:moveTo>
                      <a:pt x="8329" y="0"/>
                    </a:moveTo>
                    <a:cubicBezTo>
                      <a:pt x="8318" y="0"/>
                      <a:pt x="8306" y="4"/>
                      <a:pt x="8297" y="14"/>
                    </a:cubicBezTo>
                    <a:cubicBezTo>
                      <a:pt x="8154" y="157"/>
                      <a:pt x="8002" y="300"/>
                      <a:pt x="7859" y="442"/>
                    </a:cubicBezTo>
                    <a:cubicBezTo>
                      <a:pt x="7726" y="576"/>
                      <a:pt x="7592" y="719"/>
                      <a:pt x="7458" y="862"/>
                    </a:cubicBezTo>
                    <a:cubicBezTo>
                      <a:pt x="7181" y="1138"/>
                      <a:pt x="6905" y="1433"/>
                      <a:pt x="6628" y="1718"/>
                    </a:cubicBezTo>
                    <a:cubicBezTo>
                      <a:pt x="6084" y="2289"/>
                      <a:pt x="5531" y="2869"/>
                      <a:pt x="4987" y="3449"/>
                    </a:cubicBezTo>
                    <a:cubicBezTo>
                      <a:pt x="4434" y="4029"/>
                      <a:pt x="3881" y="4608"/>
                      <a:pt x="3328" y="5188"/>
                    </a:cubicBezTo>
                    <a:cubicBezTo>
                      <a:pt x="2864" y="5679"/>
                      <a:pt x="2391" y="6178"/>
                      <a:pt x="1954" y="6705"/>
                    </a:cubicBezTo>
                    <a:cubicBezTo>
                      <a:pt x="1124" y="7686"/>
                      <a:pt x="384" y="8828"/>
                      <a:pt x="187" y="10130"/>
                    </a:cubicBezTo>
                    <a:cubicBezTo>
                      <a:pt x="0" y="11406"/>
                      <a:pt x="366" y="12744"/>
                      <a:pt x="1169" y="13752"/>
                    </a:cubicBezTo>
                    <a:cubicBezTo>
                      <a:pt x="1963" y="14752"/>
                      <a:pt x="3176" y="15385"/>
                      <a:pt x="4434" y="15501"/>
                    </a:cubicBezTo>
                    <a:cubicBezTo>
                      <a:pt x="4585" y="15519"/>
                      <a:pt x="4746" y="15519"/>
                      <a:pt x="4898" y="15519"/>
                    </a:cubicBezTo>
                    <a:cubicBezTo>
                      <a:pt x="5014" y="15519"/>
                      <a:pt x="5014" y="15340"/>
                      <a:pt x="4898" y="15340"/>
                    </a:cubicBezTo>
                    <a:cubicBezTo>
                      <a:pt x="3649" y="15340"/>
                      <a:pt x="2418" y="14832"/>
                      <a:pt x="1552" y="13922"/>
                    </a:cubicBezTo>
                    <a:cubicBezTo>
                      <a:pt x="687" y="13012"/>
                      <a:pt x="250" y="11718"/>
                      <a:pt x="339" y="10469"/>
                    </a:cubicBezTo>
                    <a:cubicBezTo>
                      <a:pt x="428" y="9185"/>
                      <a:pt x="1106" y="8043"/>
                      <a:pt x="1900" y="7062"/>
                    </a:cubicBezTo>
                    <a:cubicBezTo>
                      <a:pt x="2302" y="6553"/>
                      <a:pt x="2739" y="6080"/>
                      <a:pt x="3185" y="5616"/>
                    </a:cubicBezTo>
                    <a:cubicBezTo>
                      <a:pt x="3720" y="5046"/>
                      <a:pt x="4255" y="4484"/>
                      <a:pt x="4791" y="3913"/>
                    </a:cubicBezTo>
                    <a:cubicBezTo>
                      <a:pt x="5326" y="3351"/>
                      <a:pt x="5861" y="2789"/>
                      <a:pt x="6396" y="2218"/>
                    </a:cubicBezTo>
                    <a:cubicBezTo>
                      <a:pt x="6932" y="1656"/>
                      <a:pt x="7476" y="1102"/>
                      <a:pt x="7984" y="523"/>
                    </a:cubicBezTo>
                    <a:cubicBezTo>
                      <a:pt x="8118" y="380"/>
                      <a:pt x="8243" y="237"/>
                      <a:pt x="8368" y="94"/>
                    </a:cubicBezTo>
                    <a:cubicBezTo>
                      <a:pt x="8410" y="53"/>
                      <a:pt x="8370" y="0"/>
                      <a:pt x="83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34"/>
              <p:cNvSpPr/>
              <p:nvPr/>
            </p:nvSpPr>
            <p:spPr>
              <a:xfrm>
                <a:off x="634055" y="1624987"/>
                <a:ext cx="480105" cy="662284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7427" extrusionOk="0">
                    <a:moveTo>
                      <a:pt x="1176" y="0"/>
                    </a:moveTo>
                    <a:cubicBezTo>
                      <a:pt x="905" y="0"/>
                      <a:pt x="634" y="30"/>
                      <a:pt x="370" y="92"/>
                    </a:cubicBezTo>
                    <a:cubicBezTo>
                      <a:pt x="263" y="119"/>
                      <a:pt x="156" y="146"/>
                      <a:pt x="58" y="181"/>
                    </a:cubicBezTo>
                    <a:cubicBezTo>
                      <a:pt x="1" y="198"/>
                      <a:pt x="19" y="282"/>
                      <a:pt x="70" y="282"/>
                    </a:cubicBezTo>
                    <a:cubicBezTo>
                      <a:pt x="75" y="282"/>
                      <a:pt x="80" y="281"/>
                      <a:pt x="85" y="279"/>
                    </a:cubicBezTo>
                    <a:cubicBezTo>
                      <a:pt x="401" y="192"/>
                      <a:pt x="733" y="152"/>
                      <a:pt x="1067" y="152"/>
                    </a:cubicBezTo>
                    <a:cubicBezTo>
                      <a:pt x="1589" y="152"/>
                      <a:pt x="2116" y="252"/>
                      <a:pt x="2601" y="431"/>
                    </a:cubicBezTo>
                    <a:cubicBezTo>
                      <a:pt x="3395" y="734"/>
                      <a:pt x="4099" y="1296"/>
                      <a:pt x="4545" y="2028"/>
                    </a:cubicBezTo>
                    <a:cubicBezTo>
                      <a:pt x="5009" y="2777"/>
                      <a:pt x="5179" y="3687"/>
                      <a:pt x="5081" y="4562"/>
                    </a:cubicBezTo>
                    <a:cubicBezTo>
                      <a:pt x="5027" y="5008"/>
                      <a:pt x="4911" y="5436"/>
                      <a:pt x="4715" y="5837"/>
                    </a:cubicBezTo>
                    <a:cubicBezTo>
                      <a:pt x="4528" y="6239"/>
                      <a:pt x="4260" y="6631"/>
                      <a:pt x="3912" y="6917"/>
                    </a:cubicBezTo>
                    <a:cubicBezTo>
                      <a:pt x="3734" y="7068"/>
                      <a:pt x="3519" y="7184"/>
                      <a:pt x="3296" y="7238"/>
                    </a:cubicBezTo>
                    <a:cubicBezTo>
                      <a:pt x="3209" y="7255"/>
                      <a:pt x="3118" y="7261"/>
                      <a:pt x="3027" y="7261"/>
                    </a:cubicBezTo>
                    <a:cubicBezTo>
                      <a:pt x="2830" y="7261"/>
                      <a:pt x="2629" y="7232"/>
                      <a:pt x="2440" y="7220"/>
                    </a:cubicBezTo>
                    <a:cubicBezTo>
                      <a:pt x="1851" y="7184"/>
                      <a:pt x="1262" y="7140"/>
                      <a:pt x="683" y="7104"/>
                    </a:cubicBezTo>
                    <a:cubicBezTo>
                      <a:pt x="531" y="7095"/>
                      <a:pt x="388" y="7086"/>
                      <a:pt x="237" y="7077"/>
                    </a:cubicBezTo>
                    <a:cubicBezTo>
                      <a:pt x="234" y="7077"/>
                      <a:pt x="231" y="7077"/>
                      <a:pt x="228" y="7077"/>
                    </a:cubicBezTo>
                    <a:cubicBezTo>
                      <a:pt x="130" y="7077"/>
                      <a:pt x="141" y="7229"/>
                      <a:pt x="237" y="7247"/>
                    </a:cubicBezTo>
                    <a:cubicBezTo>
                      <a:pt x="852" y="7300"/>
                      <a:pt x="1468" y="7327"/>
                      <a:pt x="2083" y="7372"/>
                    </a:cubicBezTo>
                    <a:cubicBezTo>
                      <a:pt x="2386" y="7389"/>
                      <a:pt x="2681" y="7425"/>
                      <a:pt x="2984" y="7425"/>
                    </a:cubicBezTo>
                    <a:cubicBezTo>
                      <a:pt x="3003" y="7426"/>
                      <a:pt x="3021" y="7426"/>
                      <a:pt x="3039" y="7426"/>
                    </a:cubicBezTo>
                    <a:cubicBezTo>
                      <a:pt x="3280" y="7426"/>
                      <a:pt x="3518" y="7372"/>
                      <a:pt x="3734" y="7256"/>
                    </a:cubicBezTo>
                    <a:cubicBezTo>
                      <a:pt x="4162" y="7033"/>
                      <a:pt x="4474" y="6622"/>
                      <a:pt x="4715" y="6221"/>
                    </a:cubicBezTo>
                    <a:cubicBezTo>
                      <a:pt x="4947" y="5828"/>
                      <a:pt x="5116" y="5391"/>
                      <a:pt x="5206" y="4936"/>
                    </a:cubicBezTo>
                    <a:cubicBezTo>
                      <a:pt x="5384" y="4035"/>
                      <a:pt x="5277" y="3063"/>
                      <a:pt x="4867" y="2233"/>
                    </a:cubicBezTo>
                    <a:cubicBezTo>
                      <a:pt x="4465" y="1430"/>
                      <a:pt x="3778" y="788"/>
                      <a:pt x="2966" y="413"/>
                    </a:cubicBezTo>
                    <a:cubicBezTo>
                      <a:pt x="2415" y="153"/>
                      <a:pt x="1794" y="0"/>
                      <a:pt x="1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34"/>
              <p:cNvSpPr/>
              <p:nvPr/>
            </p:nvSpPr>
            <p:spPr>
              <a:xfrm>
                <a:off x="156360" y="554298"/>
                <a:ext cx="341352" cy="1088796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12210" extrusionOk="0">
                    <a:moveTo>
                      <a:pt x="3046" y="1"/>
                    </a:moveTo>
                    <a:cubicBezTo>
                      <a:pt x="2981" y="1"/>
                      <a:pt x="2918" y="64"/>
                      <a:pt x="2962" y="127"/>
                    </a:cubicBezTo>
                    <a:cubicBezTo>
                      <a:pt x="3426" y="761"/>
                      <a:pt x="3604" y="1554"/>
                      <a:pt x="3586" y="2331"/>
                    </a:cubicBezTo>
                    <a:cubicBezTo>
                      <a:pt x="3560" y="3160"/>
                      <a:pt x="3292" y="3972"/>
                      <a:pt x="2926" y="4713"/>
                    </a:cubicBezTo>
                    <a:cubicBezTo>
                      <a:pt x="2168" y="6283"/>
                      <a:pt x="999" y="7648"/>
                      <a:pt x="437" y="9316"/>
                    </a:cubicBezTo>
                    <a:cubicBezTo>
                      <a:pt x="143" y="10217"/>
                      <a:pt x="0" y="11261"/>
                      <a:pt x="339" y="12162"/>
                    </a:cubicBezTo>
                    <a:cubicBezTo>
                      <a:pt x="350" y="12194"/>
                      <a:pt x="377" y="12209"/>
                      <a:pt x="405" y="12209"/>
                    </a:cubicBezTo>
                    <a:cubicBezTo>
                      <a:pt x="444" y="12209"/>
                      <a:pt x="483" y="12179"/>
                      <a:pt x="473" y="12126"/>
                    </a:cubicBezTo>
                    <a:cubicBezTo>
                      <a:pt x="366" y="11698"/>
                      <a:pt x="321" y="11269"/>
                      <a:pt x="339" y="10832"/>
                    </a:cubicBezTo>
                    <a:cubicBezTo>
                      <a:pt x="357" y="10395"/>
                      <a:pt x="437" y="9967"/>
                      <a:pt x="562" y="9548"/>
                    </a:cubicBezTo>
                    <a:cubicBezTo>
                      <a:pt x="812" y="8700"/>
                      <a:pt x="1249" y="7933"/>
                      <a:pt x="1704" y="7184"/>
                    </a:cubicBezTo>
                    <a:cubicBezTo>
                      <a:pt x="2578" y="5730"/>
                      <a:pt x="3631" y="4266"/>
                      <a:pt x="3765" y="2527"/>
                    </a:cubicBezTo>
                    <a:cubicBezTo>
                      <a:pt x="3827" y="1653"/>
                      <a:pt x="3649" y="752"/>
                      <a:pt x="3122" y="38"/>
                    </a:cubicBezTo>
                    <a:cubicBezTo>
                      <a:pt x="3101" y="12"/>
                      <a:pt x="3074" y="1"/>
                      <a:pt x="30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34"/>
              <p:cNvSpPr/>
              <p:nvPr/>
            </p:nvSpPr>
            <p:spPr>
              <a:xfrm>
                <a:off x="375010" y="567138"/>
                <a:ext cx="52701" cy="102727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152" extrusionOk="0">
                    <a:moveTo>
                      <a:pt x="99" y="0"/>
                    </a:moveTo>
                    <a:cubicBezTo>
                      <a:pt x="47" y="0"/>
                      <a:pt x="1" y="57"/>
                      <a:pt x="37" y="108"/>
                    </a:cubicBezTo>
                    <a:cubicBezTo>
                      <a:pt x="82" y="188"/>
                      <a:pt x="153" y="251"/>
                      <a:pt x="206" y="322"/>
                    </a:cubicBezTo>
                    <a:cubicBezTo>
                      <a:pt x="260" y="402"/>
                      <a:pt x="305" y="483"/>
                      <a:pt x="340" y="563"/>
                    </a:cubicBezTo>
                    <a:cubicBezTo>
                      <a:pt x="412" y="732"/>
                      <a:pt x="456" y="920"/>
                      <a:pt x="465" y="1098"/>
                    </a:cubicBezTo>
                    <a:cubicBezTo>
                      <a:pt x="465" y="1134"/>
                      <a:pt x="490" y="1152"/>
                      <a:pt x="515" y="1152"/>
                    </a:cubicBezTo>
                    <a:cubicBezTo>
                      <a:pt x="541" y="1152"/>
                      <a:pt x="568" y="1134"/>
                      <a:pt x="572" y="1098"/>
                    </a:cubicBezTo>
                    <a:cubicBezTo>
                      <a:pt x="590" y="893"/>
                      <a:pt x="563" y="688"/>
                      <a:pt x="483" y="501"/>
                    </a:cubicBezTo>
                    <a:cubicBezTo>
                      <a:pt x="447" y="411"/>
                      <a:pt x="403" y="322"/>
                      <a:pt x="349" y="242"/>
                    </a:cubicBezTo>
                    <a:cubicBezTo>
                      <a:pt x="287" y="162"/>
                      <a:pt x="224" y="63"/>
                      <a:pt x="135" y="10"/>
                    </a:cubicBezTo>
                    <a:cubicBezTo>
                      <a:pt x="124" y="3"/>
                      <a:pt x="111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34"/>
              <p:cNvSpPr/>
              <p:nvPr/>
            </p:nvSpPr>
            <p:spPr>
              <a:xfrm>
                <a:off x="42577" y="466820"/>
                <a:ext cx="350894" cy="1321536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14820" extrusionOk="0">
                    <a:moveTo>
                      <a:pt x="2964" y="1"/>
                    </a:moveTo>
                    <a:cubicBezTo>
                      <a:pt x="2474" y="1"/>
                      <a:pt x="2060" y="444"/>
                      <a:pt x="2025" y="921"/>
                    </a:cubicBezTo>
                    <a:cubicBezTo>
                      <a:pt x="1981" y="1492"/>
                      <a:pt x="2480" y="1884"/>
                      <a:pt x="2793" y="2286"/>
                    </a:cubicBezTo>
                    <a:cubicBezTo>
                      <a:pt x="3158" y="2759"/>
                      <a:pt x="3292" y="3347"/>
                      <a:pt x="3283" y="3936"/>
                    </a:cubicBezTo>
                    <a:cubicBezTo>
                      <a:pt x="3248" y="5230"/>
                      <a:pt x="2445" y="6336"/>
                      <a:pt x="1731" y="7362"/>
                    </a:cubicBezTo>
                    <a:cubicBezTo>
                      <a:pt x="1356" y="7906"/>
                      <a:pt x="982" y="8450"/>
                      <a:pt x="705" y="9057"/>
                    </a:cubicBezTo>
                    <a:cubicBezTo>
                      <a:pt x="455" y="9610"/>
                      <a:pt x="277" y="10199"/>
                      <a:pt x="188" y="10796"/>
                    </a:cubicBezTo>
                    <a:cubicBezTo>
                      <a:pt x="0" y="11992"/>
                      <a:pt x="125" y="13241"/>
                      <a:pt x="571" y="14374"/>
                    </a:cubicBezTo>
                    <a:cubicBezTo>
                      <a:pt x="625" y="14507"/>
                      <a:pt x="678" y="14641"/>
                      <a:pt x="741" y="14775"/>
                    </a:cubicBezTo>
                    <a:cubicBezTo>
                      <a:pt x="755" y="14807"/>
                      <a:pt x="780" y="14820"/>
                      <a:pt x="805" y="14820"/>
                    </a:cubicBezTo>
                    <a:cubicBezTo>
                      <a:pt x="858" y="14820"/>
                      <a:pt x="914" y="14761"/>
                      <a:pt x="884" y="14695"/>
                    </a:cubicBezTo>
                    <a:cubicBezTo>
                      <a:pt x="384" y="13633"/>
                      <a:pt x="188" y="12438"/>
                      <a:pt x="295" y="11260"/>
                    </a:cubicBezTo>
                    <a:cubicBezTo>
                      <a:pt x="348" y="10680"/>
                      <a:pt x="473" y="10109"/>
                      <a:pt x="678" y="9565"/>
                    </a:cubicBezTo>
                    <a:cubicBezTo>
                      <a:pt x="892" y="8985"/>
                      <a:pt x="1196" y="8450"/>
                      <a:pt x="1544" y="7933"/>
                    </a:cubicBezTo>
                    <a:cubicBezTo>
                      <a:pt x="2231" y="6898"/>
                      <a:pt x="3060" y="5908"/>
                      <a:pt x="3346" y="4668"/>
                    </a:cubicBezTo>
                    <a:cubicBezTo>
                      <a:pt x="3480" y="4123"/>
                      <a:pt x="3488" y="3544"/>
                      <a:pt x="3328" y="2999"/>
                    </a:cubicBezTo>
                    <a:cubicBezTo>
                      <a:pt x="3248" y="2732"/>
                      <a:pt x="3123" y="2473"/>
                      <a:pt x="2953" y="2250"/>
                    </a:cubicBezTo>
                    <a:cubicBezTo>
                      <a:pt x="2802" y="2036"/>
                      <a:pt x="2614" y="1849"/>
                      <a:pt x="2454" y="1643"/>
                    </a:cubicBezTo>
                    <a:cubicBezTo>
                      <a:pt x="2293" y="1447"/>
                      <a:pt x="2159" y="1215"/>
                      <a:pt x="2177" y="956"/>
                    </a:cubicBezTo>
                    <a:cubicBezTo>
                      <a:pt x="2186" y="707"/>
                      <a:pt x="2311" y="484"/>
                      <a:pt x="2498" y="332"/>
                    </a:cubicBezTo>
                    <a:cubicBezTo>
                      <a:pt x="2638" y="214"/>
                      <a:pt x="2801" y="161"/>
                      <a:pt x="2964" y="161"/>
                    </a:cubicBezTo>
                    <a:cubicBezTo>
                      <a:pt x="3267" y="161"/>
                      <a:pt x="3569" y="345"/>
                      <a:pt x="3720" y="635"/>
                    </a:cubicBezTo>
                    <a:cubicBezTo>
                      <a:pt x="3774" y="742"/>
                      <a:pt x="3810" y="867"/>
                      <a:pt x="3827" y="983"/>
                    </a:cubicBezTo>
                    <a:cubicBezTo>
                      <a:pt x="3827" y="1008"/>
                      <a:pt x="3853" y="1025"/>
                      <a:pt x="3877" y="1025"/>
                    </a:cubicBezTo>
                    <a:cubicBezTo>
                      <a:pt x="3895" y="1025"/>
                      <a:pt x="3913" y="1015"/>
                      <a:pt x="3917" y="992"/>
                    </a:cubicBezTo>
                    <a:cubicBezTo>
                      <a:pt x="3934" y="867"/>
                      <a:pt x="3926" y="751"/>
                      <a:pt x="3881" y="635"/>
                    </a:cubicBezTo>
                    <a:cubicBezTo>
                      <a:pt x="3827" y="519"/>
                      <a:pt x="3765" y="412"/>
                      <a:pt x="3676" y="323"/>
                    </a:cubicBezTo>
                    <a:cubicBezTo>
                      <a:pt x="3506" y="136"/>
                      <a:pt x="3257" y="20"/>
                      <a:pt x="3007" y="2"/>
                    </a:cubicBezTo>
                    <a:cubicBezTo>
                      <a:pt x="2992" y="1"/>
                      <a:pt x="2978" y="1"/>
                      <a:pt x="2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34"/>
              <p:cNvSpPr/>
              <p:nvPr/>
            </p:nvSpPr>
            <p:spPr>
              <a:xfrm>
                <a:off x="345673" y="2245714"/>
                <a:ext cx="729520" cy="142765"/>
              </a:xfrm>
              <a:custGeom>
                <a:avLst/>
                <a:gdLst/>
                <a:ahLst/>
                <a:cxnLst/>
                <a:rect l="l" t="t" r="r" b="b"/>
                <a:pathLst>
                  <a:path w="8181" h="1601" extrusionOk="0">
                    <a:moveTo>
                      <a:pt x="276" y="1"/>
                    </a:moveTo>
                    <a:cubicBezTo>
                      <a:pt x="261" y="1"/>
                      <a:pt x="247" y="8"/>
                      <a:pt x="241" y="27"/>
                    </a:cubicBezTo>
                    <a:cubicBezTo>
                      <a:pt x="107" y="286"/>
                      <a:pt x="0" y="589"/>
                      <a:pt x="45" y="892"/>
                    </a:cubicBezTo>
                    <a:cubicBezTo>
                      <a:pt x="81" y="1178"/>
                      <a:pt x="277" y="1392"/>
                      <a:pt x="544" y="1499"/>
                    </a:cubicBezTo>
                    <a:cubicBezTo>
                      <a:pt x="745" y="1582"/>
                      <a:pt x="967" y="1601"/>
                      <a:pt x="1190" y="1601"/>
                    </a:cubicBezTo>
                    <a:cubicBezTo>
                      <a:pt x="1255" y="1601"/>
                      <a:pt x="1319" y="1599"/>
                      <a:pt x="1383" y="1597"/>
                    </a:cubicBezTo>
                    <a:cubicBezTo>
                      <a:pt x="1767" y="1588"/>
                      <a:pt x="2159" y="1588"/>
                      <a:pt x="2552" y="1579"/>
                    </a:cubicBezTo>
                    <a:cubicBezTo>
                      <a:pt x="4086" y="1561"/>
                      <a:pt x="5629" y="1535"/>
                      <a:pt x="7164" y="1517"/>
                    </a:cubicBezTo>
                    <a:cubicBezTo>
                      <a:pt x="7503" y="1508"/>
                      <a:pt x="7931" y="1481"/>
                      <a:pt x="8101" y="1133"/>
                    </a:cubicBezTo>
                    <a:cubicBezTo>
                      <a:pt x="8181" y="991"/>
                      <a:pt x="8181" y="821"/>
                      <a:pt x="8083" y="687"/>
                    </a:cubicBezTo>
                    <a:cubicBezTo>
                      <a:pt x="8012" y="588"/>
                      <a:pt x="7895" y="522"/>
                      <a:pt x="7774" y="522"/>
                    </a:cubicBezTo>
                    <a:cubicBezTo>
                      <a:pt x="7743" y="522"/>
                      <a:pt x="7712" y="526"/>
                      <a:pt x="7681" y="536"/>
                    </a:cubicBezTo>
                    <a:cubicBezTo>
                      <a:pt x="7582" y="560"/>
                      <a:pt x="7613" y="708"/>
                      <a:pt x="7704" y="708"/>
                    </a:cubicBezTo>
                    <a:cubicBezTo>
                      <a:pt x="7711" y="708"/>
                      <a:pt x="7718" y="707"/>
                      <a:pt x="7726" y="705"/>
                    </a:cubicBezTo>
                    <a:cubicBezTo>
                      <a:pt x="7740" y="701"/>
                      <a:pt x="7755" y="698"/>
                      <a:pt x="7770" y="698"/>
                    </a:cubicBezTo>
                    <a:cubicBezTo>
                      <a:pt x="7870" y="698"/>
                      <a:pt x="7960" y="799"/>
                      <a:pt x="7976" y="892"/>
                    </a:cubicBezTo>
                    <a:cubicBezTo>
                      <a:pt x="7993" y="1008"/>
                      <a:pt x="7913" y="1124"/>
                      <a:pt x="7824" y="1187"/>
                    </a:cubicBezTo>
                    <a:cubicBezTo>
                      <a:pt x="7708" y="1285"/>
                      <a:pt x="7547" y="1312"/>
                      <a:pt x="7405" y="1321"/>
                    </a:cubicBezTo>
                    <a:cubicBezTo>
                      <a:pt x="7244" y="1338"/>
                      <a:pt x="7075" y="1330"/>
                      <a:pt x="6914" y="1338"/>
                    </a:cubicBezTo>
                    <a:cubicBezTo>
                      <a:pt x="6218" y="1347"/>
                      <a:pt x="5531" y="1356"/>
                      <a:pt x="4844" y="1365"/>
                    </a:cubicBezTo>
                    <a:cubicBezTo>
                      <a:pt x="4149" y="1383"/>
                      <a:pt x="3453" y="1392"/>
                      <a:pt x="2757" y="1401"/>
                    </a:cubicBezTo>
                    <a:cubicBezTo>
                      <a:pt x="2409" y="1410"/>
                      <a:pt x="2061" y="1410"/>
                      <a:pt x="1722" y="1419"/>
                    </a:cubicBezTo>
                    <a:cubicBezTo>
                      <a:pt x="1566" y="1419"/>
                      <a:pt x="1408" y="1427"/>
                      <a:pt x="1250" y="1427"/>
                    </a:cubicBezTo>
                    <a:cubicBezTo>
                      <a:pt x="1118" y="1427"/>
                      <a:pt x="986" y="1421"/>
                      <a:pt x="857" y="1401"/>
                    </a:cubicBezTo>
                    <a:cubicBezTo>
                      <a:pt x="589" y="1365"/>
                      <a:pt x="321" y="1249"/>
                      <a:pt x="232" y="973"/>
                    </a:cubicBezTo>
                    <a:cubicBezTo>
                      <a:pt x="134" y="678"/>
                      <a:pt x="250" y="348"/>
                      <a:pt x="330" y="63"/>
                    </a:cubicBezTo>
                    <a:cubicBezTo>
                      <a:pt x="336" y="28"/>
                      <a:pt x="304" y="1"/>
                      <a:pt x="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34"/>
              <p:cNvSpPr/>
              <p:nvPr/>
            </p:nvSpPr>
            <p:spPr>
              <a:xfrm>
                <a:off x="1008667" y="2237511"/>
                <a:ext cx="85606" cy="108969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222" extrusionOk="0">
                    <a:moveTo>
                      <a:pt x="54" y="0"/>
                    </a:moveTo>
                    <a:cubicBezTo>
                      <a:pt x="18" y="0"/>
                      <a:pt x="0" y="59"/>
                      <a:pt x="32" y="74"/>
                    </a:cubicBezTo>
                    <a:cubicBezTo>
                      <a:pt x="246" y="190"/>
                      <a:pt x="487" y="306"/>
                      <a:pt x="630" y="503"/>
                    </a:cubicBezTo>
                    <a:cubicBezTo>
                      <a:pt x="755" y="681"/>
                      <a:pt x="782" y="913"/>
                      <a:pt x="630" y="1083"/>
                    </a:cubicBezTo>
                    <a:cubicBezTo>
                      <a:pt x="575" y="1144"/>
                      <a:pt x="631" y="1222"/>
                      <a:pt x="696" y="1222"/>
                    </a:cubicBezTo>
                    <a:cubicBezTo>
                      <a:pt x="716" y="1222"/>
                      <a:pt x="736" y="1215"/>
                      <a:pt x="755" y="1198"/>
                    </a:cubicBezTo>
                    <a:cubicBezTo>
                      <a:pt x="960" y="1011"/>
                      <a:pt x="933" y="672"/>
                      <a:pt x="782" y="467"/>
                    </a:cubicBezTo>
                    <a:cubicBezTo>
                      <a:pt x="612" y="217"/>
                      <a:pt x="344" y="92"/>
                      <a:pt x="68" y="3"/>
                    </a:cubicBezTo>
                    <a:cubicBezTo>
                      <a:pt x="63" y="1"/>
                      <a:pt x="58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34"/>
              <p:cNvSpPr/>
              <p:nvPr/>
            </p:nvSpPr>
            <p:spPr>
              <a:xfrm>
                <a:off x="1316935" y="1780058"/>
                <a:ext cx="145708" cy="550016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168" extrusionOk="0">
                    <a:moveTo>
                      <a:pt x="221" y="1"/>
                    </a:moveTo>
                    <a:cubicBezTo>
                      <a:pt x="204" y="1"/>
                      <a:pt x="187" y="10"/>
                      <a:pt x="179" y="30"/>
                    </a:cubicBezTo>
                    <a:cubicBezTo>
                      <a:pt x="72" y="503"/>
                      <a:pt x="45" y="1003"/>
                      <a:pt x="19" y="1484"/>
                    </a:cubicBezTo>
                    <a:cubicBezTo>
                      <a:pt x="1" y="1966"/>
                      <a:pt x="1" y="2457"/>
                      <a:pt x="19" y="2939"/>
                    </a:cubicBezTo>
                    <a:cubicBezTo>
                      <a:pt x="28" y="3331"/>
                      <a:pt x="63" y="3741"/>
                      <a:pt x="233" y="4107"/>
                    </a:cubicBezTo>
                    <a:cubicBezTo>
                      <a:pt x="313" y="4286"/>
                      <a:pt x="438" y="4446"/>
                      <a:pt x="581" y="4580"/>
                    </a:cubicBezTo>
                    <a:cubicBezTo>
                      <a:pt x="741" y="4732"/>
                      <a:pt x="911" y="4848"/>
                      <a:pt x="1071" y="4990"/>
                    </a:cubicBezTo>
                    <a:cubicBezTo>
                      <a:pt x="1223" y="5142"/>
                      <a:pt x="1384" y="5329"/>
                      <a:pt x="1401" y="5552"/>
                    </a:cubicBezTo>
                    <a:cubicBezTo>
                      <a:pt x="1428" y="5731"/>
                      <a:pt x="1357" y="5927"/>
                      <a:pt x="1187" y="6016"/>
                    </a:cubicBezTo>
                    <a:cubicBezTo>
                      <a:pt x="1110" y="6055"/>
                      <a:pt x="1160" y="6168"/>
                      <a:pt x="1239" y="6168"/>
                    </a:cubicBezTo>
                    <a:cubicBezTo>
                      <a:pt x="1251" y="6168"/>
                      <a:pt x="1264" y="6165"/>
                      <a:pt x="1277" y="6159"/>
                    </a:cubicBezTo>
                    <a:cubicBezTo>
                      <a:pt x="1607" y="5981"/>
                      <a:pt x="1633" y="5543"/>
                      <a:pt x="1473" y="5240"/>
                    </a:cubicBezTo>
                    <a:cubicBezTo>
                      <a:pt x="1268" y="4848"/>
                      <a:pt x="839" y="4660"/>
                      <a:pt x="563" y="4330"/>
                    </a:cubicBezTo>
                    <a:cubicBezTo>
                      <a:pt x="295" y="4018"/>
                      <a:pt x="215" y="3590"/>
                      <a:pt x="179" y="3188"/>
                    </a:cubicBezTo>
                    <a:cubicBezTo>
                      <a:pt x="144" y="2707"/>
                      <a:pt x="152" y="2225"/>
                      <a:pt x="161" y="1743"/>
                    </a:cubicBezTo>
                    <a:cubicBezTo>
                      <a:pt x="179" y="1181"/>
                      <a:pt x="251" y="610"/>
                      <a:pt x="260" y="39"/>
                    </a:cubicBezTo>
                    <a:cubicBezTo>
                      <a:pt x="260" y="15"/>
                      <a:pt x="241" y="1"/>
                      <a:pt x="2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34"/>
              <p:cNvSpPr/>
              <p:nvPr/>
            </p:nvSpPr>
            <p:spPr>
              <a:xfrm>
                <a:off x="1383635" y="2257039"/>
                <a:ext cx="41644" cy="98179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101" extrusionOk="0">
                    <a:moveTo>
                      <a:pt x="52" y="1"/>
                    </a:moveTo>
                    <a:cubicBezTo>
                      <a:pt x="19" y="1"/>
                      <a:pt x="1" y="49"/>
                      <a:pt x="38" y="78"/>
                    </a:cubicBezTo>
                    <a:cubicBezTo>
                      <a:pt x="172" y="168"/>
                      <a:pt x="270" y="337"/>
                      <a:pt x="279" y="498"/>
                    </a:cubicBezTo>
                    <a:cubicBezTo>
                      <a:pt x="288" y="587"/>
                      <a:pt x="279" y="667"/>
                      <a:pt x="243" y="748"/>
                    </a:cubicBezTo>
                    <a:cubicBezTo>
                      <a:pt x="216" y="837"/>
                      <a:pt x="154" y="899"/>
                      <a:pt x="100" y="962"/>
                    </a:cubicBezTo>
                    <a:cubicBezTo>
                      <a:pt x="56" y="1013"/>
                      <a:pt x="97" y="1100"/>
                      <a:pt x="152" y="1100"/>
                    </a:cubicBezTo>
                    <a:cubicBezTo>
                      <a:pt x="164" y="1100"/>
                      <a:pt x="177" y="1096"/>
                      <a:pt x="190" y="1087"/>
                    </a:cubicBezTo>
                    <a:cubicBezTo>
                      <a:pt x="377" y="962"/>
                      <a:pt x="466" y="703"/>
                      <a:pt x="439" y="480"/>
                    </a:cubicBezTo>
                    <a:cubicBezTo>
                      <a:pt x="421" y="382"/>
                      <a:pt x="386" y="284"/>
                      <a:pt x="323" y="203"/>
                    </a:cubicBezTo>
                    <a:cubicBezTo>
                      <a:pt x="261" y="114"/>
                      <a:pt x="172" y="52"/>
                      <a:pt x="74" y="7"/>
                    </a:cubicBezTo>
                    <a:cubicBezTo>
                      <a:pt x="66" y="3"/>
                      <a:pt x="59" y="1"/>
                      <a:pt x="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34"/>
              <p:cNvSpPr/>
              <p:nvPr/>
            </p:nvSpPr>
            <p:spPr>
              <a:xfrm>
                <a:off x="1173011" y="2278441"/>
                <a:ext cx="208485" cy="98268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1102" extrusionOk="0">
                    <a:moveTo>
                      <a:pt x="1950" y="1"/>
                    </a:moveTo>
                    <a:cubicBezTo>
                      <a:pt x="1916" y="1"/>
                      <a:pt x="1882" y="41"/>
                      <a:pt x="1918" y="70"/>
                    </a:cubicBezTo>
                    <a:cubicBezTo>
                      <a:pt x="2052" y="204"/>
                      <a:pt x="2186" y="427"/>
                      <a:pt x="2168" y="624"/>
                    </a:cubicBezTo>
                    <a:cubicBezTo>
                      <a:pt x="2144" y="806"/>
                      <a:pt x="2021" y="933"/>
                      <a:pt x="1843" y="933"/>
                    </a:cubicBezTo>
                    <a:cubicBezTo>
                      <a:pt x="1821" y="933"/>
                      <a:pt x="1799" y="931"/>
                      <a:pt x="1775" y="927"/>
                    </a:cubicBezTo>
                    <a:cubicBezTo>
                      <a:pt x="1668" y="909"/>
                      <a:pt x="1561" y="864"/>
                      <a:pt x="1454" y="838"/>
                    </a:cubicBezTo>
                    <a:cubicBezTo>
                      <a:pt x="1338" y="802"/>
                      <a:pt x="1222" y="784"/>
                      <a:pt x="1097" y="784"/>
                    </a:cubicBezTo>
                    <a:cubicBezTo>
                      <a:pt x="1075" y="783"/>
                      <a:pt x="1051" y="783"/>
                      <a:pt x="1028" y="783"/>
                    </a:cubicBezTo>
                    <a:cubicBezTo>
                      <a:pt x="951" y="783"/>
                      <a:pt x="873" y="787"/>
                      <a:pt x="795" y="787"/>
                    </a:cubicBezTo>
                    <a:cubicBezTo>
                      <a:pt x="668" y="787"/>
                      <a:pt x="543" y="776"/>
                      <a:pt x="428" y="722"/>
                    </a:cubicBezTo>
                    <a:cubicBezTo>
                      <a:pt x="250" y="632"/>
                      <a:pt x="143" y="418"/>
                      <a:pt x="295" y="258"/>
                    </a:cubicBezTo>
                    <a:cubicBezTo>
                      <a:pt x="345" y="200"/>
                      <a:pt x="302" y="118"/>
                      <a:pt x="241" y="118"/>
                    </a:cubicBezTo>
                    <a:cubicBezTo>
                      <a:pt x="227" y="118"/>
                      <a:pt x="212" y="123"/>
                      <a:pt x="196" y="133"/>
                    </a:cubicBezTo>
                    <a:cubicBezTo>
                      <a:pt x="0" y="258"/>
                      <a:pt x="18" y="543"/>
                      <a:pt x="152" y="713"/>
                    </a:cubicBezTo>
                    <a:cubicBezTo>
                      <a:pt x="312" y="927"/>
                      <a:pt x="607" y="963"/>
                      <a:pt x="857" y="963"/>
                    </a:cubicBezTo>
                    <a:cubicBezTo>
                      <a:pt x="928" y="959"/>
                      <a:pt x="1000" y="955"/>
                      <a:pt x="1072" y="955"/>
                    </a:cubicBezTo>
                    <a:cubicBezTo>
                      <a:pt x="1161" y="955"/>
                      <a:pt x="1250" y="961"/>
                      <a:pt x="1338" y="980"/>
                    </a:cubicBezTo>
                    <a:cubicBezTo>
                      <a:pt x="1481" y="1016"/>
                      <a:pt x="1615" y="1078"/>
                      <a:pt x="1758" y="1096"/>
                    </a:cubicBezTo>
                    <a:cubicBezTo>
                      <a:pt x="1784" y="1100"/>
                      <a:pt x="1810" y="1102"/>
                      <a:pt x="1836" y="1102"/>
                    </a:cubicBezTo>
                    <a:cubicBezTo>
                      <a:pt x="2062" y="1102"/>
                      <a:pt x="2255" y="963"/>
                      <a:pt x="2311" y="731"/>
                    </a:cubicBezTo>
                    <a:cubicBezTo>
                      <a:pt x="2337" y="597"/>
                      <a:pt x="2320" y="463"/>
                      <a:pt x="2266" y="338"/>
                    </a:cubicBezTo>
                    <a:cubicBezTo>
                      <a:pt x="2204" y="195"/>
                      <a:pt x="2097" y="106"/>
                      <a:pt x="1972" y="8"/>
                    </a:cubicBezTo>
                    <a:cubicBezTo>
                      <a:pt x="1965" y="3"/>
                      <a:pt x="1957" y="1"/>
                      <a:pt x="19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34"/>
              <p:cNvSpPr/>
              <p:nvPr/>
            </p:nvSpPr>
            <p:spPr>
              <a:xfrm>
                <a:off x="1173011" y="2104733"/>
                <a:ext cx="26306" cy="168269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887" extrusionOk="0">
                    <a:moveTo>
                      <a:pt x="90" y="1"/>
                    </a:moveTo>
                    <a:cubicBezTo>
                      <a:pt x="47" y="1"/>
                      <a:pt x="0" y="31"/>
                      <a:pt x="0" y="83"/>
                    </a:cubicBezTo>
                    <a:cubicBezTo>
                      <a:pt x="0" y="225"/>
                      <a:pt x="27" y="377"/>
                      <a:pt x="36" y="520"/>
                    </a:cubicBezTo>
                    <a:cubicBezTo>
                      <a:pt x="54" y="671"/>
                      <a:pt x="71" y="823"/>
                      <a:pt x="80" y="975"/>
                    </a:cubicBezTo>
                    <a:cubicBezTo>
                      <a:pt x="116" y="1269"/>
                      <a:pt x="134" y="1563"/>
                      <a:pt x="196" y="1858"/>
                    </a:cubicBezTo>
                    <a:cubicBezTo>
                      <a:pt x="200" y="1877"/>
                      <a:pt x="217" y="1886"/>
                      <a:pt x="236" y="1886"/>
                    </a:cubicBezTo>
                    <a:cubicBezTo>
                      <a:pt x="260" y="1886"/>
                      <a:pt x="286" y="1870"/>
                      <a:pt x="286" y="1840"/>
                    </a:cubicBezTo>
                    <a:cubicBezTo>
                      <a:pt x="295" y="1546"/>
                      <a:pt x="268" y="1242"/>
                      <a:pt x="241" y="948"/>
                    </a:cubicBezTo>
                    <a:cubicBezTo>
                      <a:pt x="232" y="796"/>
                      <a:pt x="214" y="653"/>
                      <a:pt x="205" y="502"/>
                    </a:cubicBezTo>
                    <a:cubicBezTo>
                      <a:pt x="187" y="359"/>
                      <a:pt x="187" y="207"/>
                      <a:pt x="161" y="56"/>
                    </a:cubicBezTo>
                    <a:cubicBezTo>
                      <a:pt x="153" y="18"/>
                      <a:pt x="123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34"/>
              <p:cNvSpPr/>
              <p:nvPr/>
            </p:nvSpPr>
            <p:spPr>
              <a:xfrm>
                <a:off x="890514" y="530578"/>
                <a:ext cx="86497" cy="9238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036" extrusionOk="0">
                    <a:moveTo>
                      <a:pt x="451" y="1"/>
                    </a:moveTo>
                    <a:cubicBezTo>
                      <a:pt x="219" y="1"/>
                      <a:pt x="1" y="224"/>
                      <a:pt x="81" y="607"/>
                    </a:cubicBezTo>
                    <a:cubicBezTo>
                      <a:pt x="147" y="902"/>
                      <a:pt x="337" y="1035"/>
                      <a:pt x="517" y="1035"/>
                    </a:cubicBezTo>
                    <a:cubicBezTo>
                      <a:pt x="751" y="1035"/>
                      <a:pt x="970" y="812"/>
                      <a:pt x="884" y="429"/>
                    </a:cubicBezTo>
                    <a:cubicBezTo>
                      <a:pt x="818" y="134"/>
                      <a:pt x="631" y="1"/>
                      <a:pt x="4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34"/>
              <p:cNvSpPr/>
              <p:nvPr/>
            </p:nvSpPr>
            <p:spPr>
              <a:xfrm>
                <a:off x="1215189" y="458705"/>
                <a:ext cx="85962" cy="92204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034" extrusionOk="0">
                    <a:moveTo>
                      <a:pt x="446" y="0"/>
                    </a:moveTo>
                    <a:cubicBezTo>
                      <a:pt x="215" y="0"/>
                      <a:pt x="0" y="221"/>
                      <a:pt x="80" y="601"/>
                    </a:cubicBezTo>
                    <a:cubicBezTo>
                      <a:pt x="147" y="899"/>
                      <a:pt x="337" y="1033"/>
                      <a:pt x="517" y="1033"/>
                    </a:cubicBezTo>
                    <a:cubicBezTo>
                      <a:pt x="748" y="1033"/>
                      <a:pt x="963" y="813"/>
                      <a:pt x="883" y="432"/>
                    </a:cubicBezTo>
                    <a:cubicBezTo>
                      <a:pt x="817" y="135"/>
                      <a:pt x="627" y="0"/>
                      <a:pt x="4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34"/>
              <p:cNvSpPr/>
              <p:nvPr/>
            </p:nvSpPr>
            <p:spPr>
              <a:xfrm>
                <a:off x="858501" y="482871"/>
                <a:ext cx="63223" cy="56803"/>
              </a:xfrm>
              <a:custGeom>
                <a:avLst/>
                <a:gdLst/>
                <a:ahLst/>
                <a:cxnLst/>
                <a:rect l="l" t="t" r="r" b="b"/>
                <a:pathLst>
                  <a:path w="709" h="637" extrusionOk="0">
                    <a:moveTo>
                      <a:pt x="619" y="0"/>
                    </a:moveTo>
                    <a:cubicBezTo>
                      <a:pt x="476" y="18"/>
                      <a:pt x="333" y="107"/>
                      <a:pt x="235" y="214"/>
                    </a:cubicBezTo>
                    <a:cubicBezTo>
                      <a:pt x="182" y="259"/>
                      <a:pt x="137" y="322"/>
                      <a:pt x="101" y="375"/>
                    </a:cubicBezTo>
                    <a:cubicBezTo>
                      <a:pt x="84" y="411"/>
                      <a:pt x="66" y="437"/>
                      <a:pt x="48" y="464"/>
                    </a:cubicBezTo>
                    <a:cubicBezTo>
                      <a:pt x="39" y="500"/>
                      <a:pt x="30" y="536"/>
                      <a:pt x="12" y="571"/>
                    </a:cubicBezTo>
                    <a:cubicBezTo>
                      <a:pt x="0" y="608"/>
                      <a:pt x="34" y="636"/>
                      <a:pt x="65" y="636"/>
                    </a:cubicBezTo>
                    <a:cubicBezTo>
                      <a:pt x="79" y="636"/>
                      <a:pt x="93" y="630"/>
                      <a:pt x="101" y="616"/>
                    </a:cubicBezTo>
                    <a:cubicBezTo>
                      <a:pt x="128" y="562"/>
                      <a:pt x="173" y="509"/>
                      <a:pt x="208" y="464"/>
                    </a:cubicBezTo>
                    <a:cubicBezTo>
                      <a:pt x="244" y="411"/>
                      <a:pt x="289" y="366"/>
                      <a:pt x="342" y="330"/>
                    </a:cubicBezTo>
                    <a:cubicBezTo>
                      <a:pt x="351" y="313"/>
                      <a:pt x="360" y="313"/>
                      <a:pt x="369" y="304"/>
                    </a:cubicBezTo>
                    <a:cubicBezTo>
                      <a:pt x="378" y="295"/>
                      <a:pt x="387" y="286"/>
                      <a:pt x="405" y="277"/>
                    </a:cubicBezTo>
                    <a:cubicBezTo>
                      <a:pt x="432" y="259"/>
                      <a:pt x="458" y="241"/>
                      <a:pt x="485" y="223"/>
                    </a:cubicBezTo>
                    <a:cubicBezTo>
                      <a:pt x="503" y="223"/>
                      <a:pt x="512" y="214"/>
                      <a:pt x="530" y="206"/>
                    </a:cubicBezTo>
                    <a:cubicBezTo>
                      <a:pt x="539" y="206"/>
                      <a:pt x="539" y="197"/>
                      <a:pt x="547" y="197"/>
                    </a:cubicBezTo>
                    <a:cubicBezTo>
                      <a:pt x="547" y="197"/>
                      <a:pt x="559" y="193"/>
                      <a:pt x="562" y="193"/>
                    </a:cubicBezTo>
                    <a:lnTo>
                      <a:pt x="562" y="193"/>
                    </a:lnTo>
                    <a:cubicBezTo>
                      <a:pt x="563" y="193"/>
                      <a:pt x="562" y="194"/>
                      <a:pt x="556" y="197"/>
                    </a:cubicBezTo>
                    <a:cubicBezTo>
                      <a:pt x="592" y="179"/>
                      <a:pt x="628" y="161"/>
                      <a:pt x="663" y="143"/>
                    </a:cubicBezTo>
                    <a:cubicBezTo>
                      <a:pt x="690" y="125"/>
                      <a:pt x="708" y="90"/>
                      <a:pt x="699" y="54"/>
                    </a:cubicBezTo>
                    <a:cubicBezTo>
                      <a:pt x="690" y="27"/>
                      <a:pt x="655" y="0"/>
                      <a:pt x="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34"/>
              <p:cNvSpPr/>
              <p:nvPr/>
            </p:nvSpPr>
            <p:spPr>
              <a:xfrm>
                <a:off x="1214387" y="401100"/>
                <a:ext cx="85962" cy="26752"/>
              </a:xfrm>
              <a:custGeom>
                <a:avLst/>
                <a:gdLst/>
                <a:ahLst/>
                <a:cxnLst/>
                <a:rect l="l" t="t" r="r" b="b"/>
                <a:pathLst>
                  <a:path w="964" h="300" extrusionOk="0">
                    <a:moveTo>
                      <a:pt x="339" y="0"/>
                    </a:moveTo>
                    <a:cubicBezTo>
                      <a:pt x="244" y="0"/>
                      <a:pt x="149" y="11"/>
                      <a:pt x="54" y="34"/>
                    </a:cubicBezTo>
                    <a:cubicBezTo>
                      <a:pt x="0" y="52"/>
                      <a:pt x="9" y="150"/>
                      <a:pt x="71" y="150"/>
                    </a:cubicBezTo>
                    <a:cubicBezTo>
                      <a:pt x="97" y="149"/>
                      <a:pt x="122" y="149"/>
                      <a:pt x="147" y="149"/>
                    </a:cubicBezTo>
                    <a:cubicBezTo>
                      <a:pt x="380" y="149"/>
                      <a:pt x="611" y="187"/>
                      <a:pt x="821" y="284"/>
                    </a:cubicBezTo>
                    <a:cubicBezTo>
                      <a:pt x="837" y="294"/>
                      <a:pt x="855" y="299"/>
                      <a:pt x="873" y="299"/>
                    </a:cubicBezTo>
                    <a:cubicBezTo>
                      <a:pt x="902" y="299"/>
                      <a:pt x="929" y="285"/>
                      <a:pt x="946" y="257"/>
                    </a:cubicBezTo>
                    <a:cubicBezTo>
                      <a:pt x="963" y="213"/>
                      <a:pt x="955" y="150"/>
                      <a:pt x="910" y="132"/>
                    </a:cubicBezTo>
                    <a:cubicBezTo>
                      <a:pt x="729" y="48"/>
                      <a:pt x="536" y="0"/>
                      <a:pt x="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55" name="Google Shape;2855;p34"/>
            <p:cNvSpPr/>
            <p:nvPr/>
          </p:nvSpPr>
          <p:spPr>
            <a:xfrm>
              <a:off x="1033724" y="586845"/>
              <a:ext cx="148116" cy="109593"/>
            </a:xfrm>
            <a:custGeom>
              <a:avLst/>
              <a:gdLst/>
              <a:ahLst/>
              <a:cxnLst/>
              <a:rect l="l" t="t" r="r" b="b"/>
              <a:pathLst>
                <a:path w="1661" h="1229" extrusionOk="0">
                  <a:moveTo>
                    <a:pt x="1284" y="1"/>
                  </a:moveTo>
                  <a:cubicBezTo>
                    <a:pt x="1160" y="1"/>
                    <a:pt x="1038" y="46"/>
                    <a:pt x="920" y="92"/>
                  </a:cubicBezTo>
                  <a:lnTo>
                    <a:pt x="599" y="164"/>
                  </a:lnTo>
                  <a:cubicBezTo>
                    <a:pt x="429" y="172"/>
                    <a:pt x="251" y="190"/>
                    <a:pt x="117" y="306"/>
                  </a:cubicBezTo>
                  <a:cubicBezTo>
                    <a:pt x="46" y="360"/>
                    <a:pt x="1" y="440"/>
                    <a:pt x="1" y="529"/>
                  </a:cubicBezTo>
                  <a:cubicBezTo>
                    <a:pt x="1" y="645"/>
                    <a:pt x="63" y="726"/>
                    <a:pt x="144" y="779"/>
                  </a:cubicBezTo>
                  <a:cubicBezTo>
                    <a:pt x="188" y="815"/>
                    <a:pt x="233" y="842"/>
                    <a:pt x="269" y="859"/>
                  </a:cubicBezTo>
                  <a:cubicBezTo>
                    <a:pt x="474" y="975"/>
                    <a:pt x="670" y="1091"/>
                    <a:pt x="866" y="1207"/>
                  </a:cubicBezTo>
                  <a:cubicBezTo>
                    <a:pt x="899" y="1220"/>
                    <a:pt x="932" y="1229"/>
                    <a:pt x="964" y="1229"/>
                  </a:cubicBezTo>
                  <a:cubicBezTo>
                    <a:pt x="976" y="1229"/>
                    <a:pt x="988" y="1228"/>
                    <a:pt x="1000" y="1225"/>
                  </a:cubicBezTo>
                  <a:cubicBezTo>
                    <a:pt x="1045" y="1216"/>
                    <a:pt x="1080" y="1189"/>
                    <a:pt x="1107" y="1154"/>
                  </a:cubicBezTo>
                  <a:cubicBezTo>
                    <a:pt x="1241" y="966"/>
                    <a:pt x="1375" y="779"/>
                    <a:pt x="1509" y="592"/>
                  </a:cubicBezTo>
                  <a:cubicBezTo>
                    <a:pt x="1535" y="556"/>
                    <a:pt x="1562" y="511"/>
                    <a:pt x="1589" y="467"/>
                  </a:cubicBezTo>
                  <a:cubicBezTo>
                    <a:pt x="1633" y="378"/>
                    <a:pt x="1660" y="280"/>
                    <a:pt x="1616" y="181"/>
                  </a:cubicBezTo>
                  <a:cubicBezTo>
                    <a:pt x="1571" y="101"/>
                    <a:pt x="1500" y="48"/>
                    <a:pt x="1419" y="21"/>
                  </a:cubicBezTo>
                  <a:cubicBezTo>
                    <a:pt x="1374" y="7"/>
                    <a:pt x="1329" y="1"/>
                    <a:pt x="1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6" name="Google Shape;2856;p34"/>
          <p:cNvGrpSpPr/>
          <p:nvPr/>
        </p:nvGrpSpPr>
        <p:grpSpPr>
          <a:xfrm rot="-4212832" flipH="1">
            <a:off x="7693995" y="46630"/>
            <a:ext cx="1914391" cy="2128473"/>
            <a:chOff x="3047673" y="3054396"/>
            <a:chExt cx="2176094" cy="2419441"/>
          </a:xfrm>
        </p:grpSpPr>
        <p:sp>
          <p:nvSpPr>
            <p:cNvPr id="2857" name="Google Shape;2857;p34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2858" name="Google Shape;2858;p34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9" name="Google Shape;2859;p34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2860" name="Google Shape;2860;p34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34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34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34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34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34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34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67" name="Google Shape;2867;p34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9" name="Google Shape;2869;p34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2870" name="Google Shape;2870;p34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34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34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34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34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34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34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7" name="Google Shape;2877;p34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2878" name="Google Shape;2878;p34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79" name="Google Shape;2879;p34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2880" name="Google Shape;2880;p34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1" name="Google Shape;2881;p34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2" name="Google Shape;2882;p34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3" name="Google Shape;2883;p34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4" name="Google Shape;2884;p34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5" name="Google Shape;2885;p34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6" name="Google Shape;2886;p34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9">
          <a:extLst>
            <a:ext uri="{FF2B5EF4-FFF2-40B4-BE49-F238E27FC236}">
              <a16:creationId xmlns:a16="http://schemas.microsoft.com/office/drawing/2014/main" id="{DF5CC9D4-AC60-37AE-DDDD-9CE14D6DE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39">
            <a:extLst>
              <a:ext uri="{FF2B5EF4-FFF2-40B4-BE49-F238E27FC236}">
                <a16:creationId xmlns:a16="http://schemas.microsoft.com/office/drawing/2014/main" id="{CF0F2880-003C-3E81-4868-119D62C0C689}"/>
              </a:ext>
            </a:extLst>
          </p:cNvPr>
          <p:cNvSpPr/>
          <p:nvPr/>
        </p:nvSpPr>
        <p:spPr>
          <a:xfrm>
            <a:off x="3810150" y="1205986"/>
            <a:ext cx="1523700" cy="152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39">
            <a:extLst>
              <a:ext uri="{FF2B5EF4-FFF2-40B4-BE49-F238E27FC236}">
                <a16:creationId xmlns:a16="http://schemas.microsoft.com/office/drawing/2014/main" id="{A3A05729-E294-A2BF-E45C-5495FE257E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5700" y="3062602"/>
            <a:ext cx="403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800" b="1" i="1" dirty="0" err="1">
                <a:solidFill>
                  <a:schemeClr val="tx2"/>
                </a:solidFill>
                <a:latin typeface="Playfair Display SemiBold" panose="020B0604020202020204" charset="-94"/>
              </a:rPr>
              <a:t>Menyu</a:t>
            </a:r>
            <a:r>
              <a:rPr lang="en-US" sz="4800" b="1" i="1" dirty="0">
                <a:solidFill>
                  <a:schemeClr val="tx2"/>
                </a:solidFill>
                <a:latin typeface="Playfair Display SemiBold" panose="020B0604020202020204" charset="-94"/>
              </a:rPr>
              <a:t> </a:t>
            </a:r>
            <a:r>
              <a:rPr lang="en-US" sz="4800" b="1" i="1" dirty="0" err="1">
                <a:solidFill>
                  <a:schemeClr val="tx2"/>
                </a:solidFill>
                <a:latin typeface="Playfair Display SemiBold" panose="020B0604020202020204" charset="-94"/>
              </a:rPr>
              <a:t>Səhifəsi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42" name="Google Shape;3142;p39">
            <a:extLst>
              <a:ext uri="{FF2B5EF4-FFF2-40B4-BE49-F238E27FC236}">
                <a16:creationId xmlns:a16="http://schemas.microsoft.com/office/drawing/2014/main" id="{BD3D24AC-0C4F-A36F-5F32-DDCFEF2603D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67700" y="1546938"/>
            <a:ext cx="120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az-Latn-AZ" dirty="0"/>
              <a:t>2</a:t>
            </a:r>
            <a:endParaRPr dirty="0"/>
          </a:p>
        </p:txBody>
      </p:sp>
      <p:grpSp>
        <p:nvGrpSpPr>
          <p:cNvPr id="3144" name="Google Shape;3144;p39">
            <a:extLst>
              <a:ext uri="{FF2B5EF4-FFF2-40B4-BE49-F238E27FC236}">
                <a16:creationId xmlns:a16="http://schemas.microsoft.com/office/drawing/2014/main" id="{F9079ACF-5F71-9ADE-BDE0-3FE7F4D87058}"/>
              </a:ext>
            </a:extLst>
          </p:cNvPr>
          <p:cNvGrpSpPr/>
          <p:nvPr/>
        </p:nvGrpSpPr>
        <p:grpSpPr>
          <a:xfrm>
            <a:off x="6677172" y="1923447"/>
            <a:ext cx="1847564" cy="1296634"/>
            <a:chOff x="4429586" y="2613713"/>
            <a:chExt cx="621322" cy="436034"/>
          </a:xfrm>
        </p:grpSpPr>
        <p:sp>
          <p:nvSpPr>
            <p:cNvPr id="3145" name="Google Shape;3145;p39">
              <a:extLst>
                <a:ext uri="{FF2B5EF4-FFF2-40B4-BE49-F238E27FC236}">
                  <a16:creationId xmlns:a16="http://schemas.microsoft.com/office/drawing/2014/main" id="{316BF007-AB72-3237-1C40-5F9955906E11}"/>
                </a:ext>
              </a:extLst>
            </p:cNvPr>
            <p:cNvSpPr/>
            <p:nvPr/>
          </p:nvSpPr>
          <p:spPr>
            <a:xfrm>
              <a:off x="4441566" y="2869379"/>
              <a:ext cx="561367" cy="180368"/>
            </a:xfrm>
            <a:custGeom>
              <a:avLst/>
              <a:gdLst/>
              <a:ahLst/>
              <a:cxnLst/>
              <a:rect l="l" t="t" r="r" b="b"/>
              <a:pathLst>
                <a:path w="10028" h="3222" extrusionOk="0">
                  <a:moveTo>
                    <a:pt x="5014" y="1"/>
                  </a:moveTo>
                  <a:cubicBezTo>
                    <a:pt x="2240" y="1"/>
                    <a:pt x="0" y="723"/>
                    <a:pt x="0" y="1607"/>
                  </a:cubicBezTo>
                  <a:cubicBezTo>
                    <a:pt x="0" y="1946"/>
                    <a:pt x="322" y="2258"/>
                    <a:pt x="875" y="2517"/>
                  </a:cubicBezTo>
                  <a:lnTo>
                    <a:pt x="875" y="2525"/>
                  </a:lnTo>
                  <a:cubicBezTo>
                    <a:pt x="964" y="2561"/>
                    <a:pt x="1053" y="2606"/>
                    <a:pt x="1151" y="2641"/>
                  </a:cubicBezTo>
                  <a:cubicBezTo>
                    <a:pt x="1365" y="2722"/>
                    <a:pt x="1606" y="2802"/>
                    <a:pt x="1865" y="2864"/>
                  </a:cubicBezTo>
                  <a:cubicBezTo>
                    <a:pt x="2730" y="3088"/>
                    <a:pt x="3828" y="3221"/>
                    <a:pt x="5014" y="3221"/>
                  </a:cubicBezTo>
                  <a:cubicBezTo>
                    <a:pt x="6201" y="3221"/>
                    <a:pt x="7298" y="3088"/>
                    <a:pt x="8163" y="2864"/>
                  </a:cubicBezTo>
                  <a:cubicBezTo>
                    <a:pt x="8422" y="2802"/>
                    <a:pt x="8663" y="2722"/>
                    <a:pt x="8877" y="2641"/>
                  </a:cubicBezTo>
                  <a:cubicBezTo>
                    <a:pt x="8993" y="2597"/>
                    <a:pt x="9109" y="2543"/>
                    <a:pt x="9207" y="2499"/>
                  </a:cubicBezTo>
                  <a:cubicBezTo>
                    <a:pt x="9341" y="2427"/>
                    <a:pt x="9466" y="2365"/>
                    <a:pt x="9564" y="2285"/>
                  </a:cubicBezTo>
                  <a:cubicBezTo>
                    <a:pt x="9867" y="2079"/>
                    <a:pt x="10028" y="1856"/>
                    <a:pt x="10028" y="1607"/>
                  </a:cubicBezTo>
                  <a:cubicBezTo>
                    <a:pt x="10028" y="723"/>
                    <a:pt x="7789" y="1"/>
                    <a:pt x="50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9">
              <a:extLst>
                <a:ext uri="{FF2B5EF4-FFF2-40B4-BE49-F238E27FC236}">
                  <a16:creationId xmlns:a16="http://schemas.microsoft.com/office/drawing/2014/main" id="{1A215CDC-801B-9461-F40F-C3EAAFCFA61A}"/>
                </a:ext>
              </a:extLst>
            </p:cNvPr>
            <p:cNvSpPr/>
            <p:nvPr/>
          </p:nvSpPr>
          <p:spPr>
            <a:xfrm>
              <a:off x="4429586" y="2862885"/>
              <a:ext cx="564894" cy="183335"/>
            </a:xfrm>
            <a:custGeom>
              <a:avLst/>
              <a:gdLst/>
              <a:ahLst/>
              <a:cxnLst/>
              <a:rect l="l" t="t" r="r" b="b"/>
              <a:pathLst>
                <a:path w="10091" h="3275" extrusionOk="0">
                  <a:moveTo>
                    <a:pt x="5050" y="54"/>
                  </a:moveTo>
                  <a:cubicBezTo>
                    <a:pt x="7797" y="54"/>
                    <a:pt x="10037" y="759"/>
                    <a:pt x="10037" y="1633"/>
                  </a:cubicBezTo>
                  <a:cubicBezTo>
                    <a:pt x="10037" y="1865"/>
                    <a:pt x="9885" y="2079"/>
                    <a:pt x="9582" y="2294"/>
                  </a:cubicBezTo>
                  <a:cubicBezTo>
                    <a:pt x="9483" y="2365"/>
                    <a:pt x="9367" y="2427"/>
                    <a:pt x="9225" y="2499"/>
                  </a:cubicBezTo>
                  <a:cubicBezTo>
                    <a:pt x="9118" y="2552"/>
                    <a:pt x="9011" y="2597"/>
                    <a:pt x="8904" y="2641"/>
                  </a:cubicBezTo>
                  <a:cubicBezTo>
                    <a:pt x="8681" y="2722"/>
                    <a:pt x="8440" y="2802"/>
                    <a:pt x="8181" y="2865"/>
                  </a:cubicBezTo>
                  <a:cubicBezTo>
                    <a:pt x="7298" y="3096"/>
                    <a:pt x="6183" y="3221"/>
                    <a:pt x="5050" y="3221"/>
                  </a:cubicBezTo>
                  <a:cubicBezTo>
                    <a:pt x="3908" y="3221"/>
                    <a:pt x="2793" y="3096"/>
                    <a:pt x="1909" y="2865"/>
                  </a:cubicBezTo>
                  <a:cubicBezTo>
                    <a:pt x="1642" y="2793"/>
                    <a:pt x="1401" y="2722"/>
                    <a:pt x="1196" y="2641"/>
                  </a:cubicBezTo>
                  <a:cubicBezTo>
                    <a:pt x="1098" y="2606"/>
                    <a:pt x="1008" y="2561"/>
                    <a:pt x="919" y="2526"/>
                  </a:cubicBezTo>
                  <a:cubicBezTo>
                    <a:pt x="919" y="2526"/>
                    <a:pt x="919" y="2526"/>
                    <a:pt x="919" y="2517"/>
                  </a:cubicBezTo>
                  <a:cubicBezTo>
                    <a:pt x="348" y="2258"/>
                    <a:pt x="54" y="1955"/>
                    <a:pt x="54" y="1633"/>
                  </a:cubicBezTo>
                  <a:cubicBezTo>
                    <a:pt x="54" y="759"/>
                    <a:pt x="2293" y="54"/>
                    <a:pt x="5050" y="54"/>
                  </a:cubicBezTo>
                  <a:close/>
                  <a:moveTo>
                    <a:pt x="5050" y="1"/>
                  </a:moveTo>
                  <a:cubicBezTo>
                    <a:pt x="2266" y="1"/>
                    <a:pt x="0" y="732"/>
                    <a:pt x="0" y="1633"/>
                  </a:cubicBezTo>
                  <a:cubicBezTo>
                    <a:pt x="0" y="1972"/>
                    <a:pt x="313" y="2294"/>
                    <a:pt x="892" y="2570"/>
                  </a:cubicBezTo>
                  <a:lnTo>
                    <a:pt x="901" y="2570"/>
                  </a:lnTo>
                  <a:cubicBezTo>
                    <a:pt x="982" y="2615"/>
                    <a:pt x="1080" y="2650"/>
                    <a:pt x="1169" y="2686"/>
                  </a:cubicBezTo>
                  <a:cubicBezTo>
                    <a:pt x="1383" y="2766"/>
                    <a:pt x="1624" y="2847"/>
                    <a:pt x="1892" y="2918"/>
                  </a:cubicBezTo>
                  <a:cubicBezTo>
                    <a:pt x="2784" y="3150"/>
                    <a:pt x="3899" y="3275"/>
                    <a:pt x="5050" y="3275"/>
                  </a:cubicBezTo>
                  <a:cubicBezTo>
                    <a:pt x="6192" y="3275"/>
                    <a:pt x="7307" y="3150"/>
                    <a:pt x="8199" y="2918"/>
                  </a:cubicBezTo>
                  <a:cubicBezTo>
                    <a:pt x="8457" y="2847"/>
                    <a:pt x="8698" y="2775"/>
                    <a:pt x="8921" y="2686"/>
                  </a:cubicBezTo>
                  <a:cubicBezTo>
                    <a:pt x="9028" y="2650"/>
                    <a:pt x="9144" y="2597"/>
                    <a:pt x="9251" y="2543"/>
                  </a:cubicBezTo>
                  <a:cubicBezTo>
                    <a:pt x="9385" y="2481"/>
                    <a:pt x="9510" y="2410"/>
                    <a:pt x="9617" y="2338"/>
                  </a:cubicBezTo>
                  <a:cubicBezTo>
                    <a:pt x="9929" y="2115"/>
                    <a:pt x="10090" y="1883"/>
                    <a:pt x="10090" y="1633"/>
                  </a:cubicBezTo>
                  <a:cubicBezTo>
                    <a:pt x="10090" y="732"/>
                    <a:pt x="7824" y="1"/>
                    <a:pt x="50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9">
              <a:extLst>
                <a:ext uri="{FF2B5EF4-FFF2-40B4-BE49-F238E27FC236}">
                  <a16:creationId xmlns:a16="http://schemas.microsoft.com/office/drawing/2014/main" id="{1FA2CFA1-6523-AC6A-59DD-011814637E54}"/>
                </a:ext>
              </a:extLst>
            </p:cNvPr>
            <p:cNvSpPr/>
            <p:nvPr/>
          </p:nvSpPr>
          <p:spPr>
            <a:xfrm>
              <a:off x="4450075" y="2913156"/>
              <a:ext cx="157360" cy="111624"/>
            </a:xfrm>
            <a:custGeom>
              <a:avLst/>
              <a:gdLst/>
              <a:ahLst/>
              <a:cxnLst/>
              <a:rect l="l" t="t" r="r" b="b"/>
              <a:pathLst>
                <a:path w="2811" h="1994" extrusionOk="0">
                  <a:moveTo>
                    <a:pt x="727" y="0"/>
                  </a:moveTo>
                  <a:cubicBezTo>
                    <a:pt x="723" y="0"/>
                    <a:pt x="719" y="1"/>
                    <a:pt x="714" y="4"/>
                  </a:cubicBezTo>
                  <a:cubicBezTo>
                    <a:pt x="241" y="218"/>
                    <a:pt x="0" y="477"/>
                    <a:pt x="0" y="735"/>
                  </a:cubicBezTo>
                  <a:cubicBezTo>
                    <a:pt x="0" y="1021"/>
                    <a:pt x="286" y="1297"/>
                    <a:pt x="821" y="1520"/>
                  </a:cubicBezTo>
                  <a:cubicBezTo>
                    <a:pt x="821" y="1520"/>
                    <a:pt x="830" y="1520"/>
                    <a:pt x="830" y="1529"/>
                  </a:cubicBezTo>
                  <a:cubicBezTo>
                    <a:pt x="910" y="1556"/>
                    <a:pt x="999" y="1592"/>
                    <a:pt x="1088" y="1619"/>
                  </a:cubicBezTo>
                  <a:cubicBezTo>
                    <a:pt x="1276" y="1690"/>
                    <a:pt x="1508" y="1752"/>
                    <a:pt x="1758" y="1815"/>
                  </a:cubicBezTo>
                  <a:cubicBezTo>
                    <a:pt x="2070" y="1886"/>
                    <a:pt x="2418" y="1949"/>
                    <a:pt x="2783" y="1993"/>
                  </a:cubicBezTo>
                  <a:cubicBezTo>
                    <a:pt x="2792" y="1993"/>
                    <a:pt x="2810" y="1984"/>
                    <a:pt x="2810" y="1975"/>
                  </a:cubicBezTo>
                  <a:cubicBezTo>
                    <a:pt x="2810" y="1958"/>
                    <a:pt x="2801" y="1940"/>
                    <a:pt x="2783" y="1940"/>
                  </a:cubicBezTo>
                  <a:cubicBezTo>
                    <a:pt x="2427" y="1895"/>
                    <a:pt x="2079" y="1833"/>
                    <a:pt x="1766" y="1761"/>
                  </a:cubicBezTo>
                  <a:cubicBezTo>
                    <a:pt x="1517" y="1699"/>
                    <a:pt x="1294" y="1636"/>
                    <a:pt x="1106" y="1574"/>
                  </a:cubicBezTo>
                  <a:cubicBezTo>
                    <a:pt x="1017" y="1538"/>
                    <a:pt x="928" y="1512"/>
                    <a:pt x="857" y="1476"/>
                  </a:cubicBezTo>
                  <a:lnTo>
                    <a:pt x="848" y="1476"/>
                  </a:lnTo>
                  <a:cubicBezTo>
                    <a:pt x="321" y="1253"/>
                    <a:pt x="45" y="1003"/>
                    <a:pt x="45" y="735"/>
                  </a:cubicBezTo>
                  <a:cubicBezTo>
                    <a:pt x="45" y="495"/>
                    <a:pt x="286" y="254"/>
                    <a:pt x="741" y="49"/>
                  </a:cubicBezTo>
                  <a:cubicBezTo>
                    <a:pt x="749" y="40"/>
                    <a:pt x="758" y="31"/>
                    <a:pt x="749" y="13"/>
                  </a:cubicBezTo>
                  <a:cubicBezTo>
                    <a:pt x="743" y="7"/>
                    <a:pt x="737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9">
              <a:extLst>
                <a:ext uri="{FF2B5EF4-FFF2-40B4-BE49-F238E27FC236}">
                  <a16:creationId xmlns:a16="http://schemas.microsoft.com/office/drawing/2014/main" id="{90AE3852-E540-E848-F777-22A5868F5FC4}"/>
                </a:ext>
              </a:extLst>
            </p:cNvPr>
            <p:cNvSpPr/>
            <p:nvPr/>
          </p:nvSpPr>
          <p:spPr>
            <a:xfrm>
              <a:off x="4821622" y="2913156"/>
              <a:ext cx="152881" cy="111120"/>
            </a:xfrm>
            <a:custGeom>
              <a:avLst/>
              <a:gdLst/>
              <a:ahLst/>
              <a:cxnLst/>
              <a:rect l="l" t="t" r="r" b="b"/>
              <a:pathLst>
                <a:path w="2731" h="1985" extrusionOk="0">
                  <a:moveTo>
                    <a:pt x="1994" y="0"/>
                  </a:moveTo>
                  <a:cubicBezTo>
                    <a:pt x="1985" y="0"/>
                    <a:pt x="1978" y="7"/>
                    <a:pt x="1972" y="13"/>
                  </a:cubicBezTo>
                  <a:cubicBezTo>
                    <a:pt x="1963" y="31"/>
                    <a:pt x="1972" y="40"/>
                    <a:pt x="1981" y="49"/>
                  </a:cubicBezTo>
                  <a:cubicBezTo>
                    <a:pt x="2436" y="254"/>
                    <a:pt x="2677" y="495"/>
                    <a:pt x="2677" y="735"/>
                  </a:cubicBezTo>
                  <a:cubicBezTo>
                    <a:pt x="2677" y="923"/>
                    <a:pt x="2534" y="1110"/>
                    <a:pt x="2257" y="1280"/>
                  </a:cubicBezTo>
                  <a:cubicBezTo>
                    <a:pt x="2159" y="1342"/>
                    <a:pt x="2052" y="1396"/>
                    <a:pt x="1927" y="1458"/>
                  </a:cubicBezTo>
                  <a:cubicBezTo>
                    <a:pt x="1820" y="1494"/>
                    <a:pt x="1722" y="1538"/>
                    <a:pt x="1624" y="1574"/>
                  </a:cubicBezTo>
                  <a:cubicBezTo>
                    <a:pt x="1419" y="1645"/>
                    <a:pt x="1196" y="1708"/>
                    <a:pt x="955" y="1761"/>
                  </a:cubicBezTo>
                  <a:cubicBezTo>
                    <a:pt x="669" y="1824"/>
                    <a:pt x="357" y="1886"/>
                    <a:pt x="27" y="1931"/>
                  </a:cubicBezTo>
                  <a:cubicBezTo>
                    <a:pt x="9" y="1931"/>
                    <a:pt x="0" y="1949"/>
                    <a:pt x="0" y="1958"/>
                  </a:cubicBezTo>
                  <a:cubicBezTo>
                    <a:pt x="9" y="1975"/>
                    <a:pt x="18" y="1984"/>
                    <a:pt x="27" y="1984"/>
                  </a:cubicBezTo>
                  <a:lnTo>
                    <a:pt x="36" y="1984"/>
                  </a:lnTo>
                  <a:cubicBezTo>
                    <a:pt x="366" y="1940"/>
                    <a:pt x="678" y="1877"/>
                    <a:pt x="973" y="1815"/>
                  </a:cubicBezTo>
                  <a:cubicBezTo>
                    <a:pt x="1214" y="1752"/>
                    <a:pt x="1437" y="1690"/>
                    <a:pt x="1633" y="1619"/>
                  </a:cubicBezTo>
                  <a:cubicBezTo>
                    <a:pt x="1740" y="1583"/>
                    <a:pt x="1847" y="1547"/>
                    <a:pt x="1945" y="1503"/>
                  </a:cubicBezTo>
                  <a:cubicBezTo>
                    <a:pt x="2070" y="1449"/>
                    <a:pt x="2186" y="1387"/>
                    <a:pt x="2284" y="1324"/>
                  </a:cubicBezTo>
                  <a:cubicBezTo>
                    <a:pt x="2579" y="1146"/>
                    <a:pt x="2730" y="941"/>
                    <a:pt x="2730" y="735"/>
                  </a:cubicBezTo>
                  <a:cubicBezTo>
                    <a:pt x="2730" y="477"/>
                    <a:pt x="2480" y="218"/>
                    <a:pt x="2008" y="4"/>
                  </a:cubicBezTo>
                  <a:cubicBezTo>
                    <a:pt x="2002" y="1"/>
                    <a:pt x="1998" y="0"/>
                    <a:pt x="199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9">
              <a:extLst>
                <a:ext uri="{FF2B5EF4-FFF2-40B4-BE49-F238E27FC236}">
                  <a16:creationId xmlns:a16="http://schemas.microsoft.com/office/drawing/2014/main" id="{28E7ED05-C491-FBC0-73EC-2448AA24BAB4}"/>
                </a:ext>
              </a:extLst>
            </p:cNvPr>
            <p:cNvSpPr/>
            <p:nvPr/>
          </p:nvSpPr>
          <p:spPr>
            <a:xfrm>
              <a:off x="4589860" y="2899889"/>
              <a:ext cx="244297" cy="96901"/>
            </a:xfrm>
            <a:custGeom>
              <a:avLst/>
              <a:gdLst/>
              <a:ahLst/>
              <a:cxnLst/>
              <a:rect l="l" t="t" r="r" b="b"/>
              <a:pathLst>
                <a:path w="4364" h="1731" extrusionOk="0">
                  <a:moveTo>
                    <a:pt x="2187" y="54"/>
                  </a:moveTo>
                  <a:cubicBezTo>
                    <a:pt x="3355" y="54"/>
                    <a:pt x="4310" y="419"/>
                    <a:pt x="4310" y="865"/>
                  </a:cubicBezTo>
                  <a:cubicBezTo>
                    <a:pt x="4310" y="981"/>
                    <a:pt x="4247" y="1088"/>
                    <a:pt x="4123" y="1195"/>
                  </a:cubicBezTo>
                  <a:cubicBezTo>
                    <a:pt x="4078" y="1231"/>
                    <a:pt x="4024" y="1267"/>
                    <a:pt x="3971" y="1303"/>
                  </a:cubicBezTo>
                  <a:cubicBezTo>
                    <a:pt x="3846" y="1374"/>
                    <a:pt x="3694" y="1436"/>
                    <a:pt x="3525" y="1499"/>
                  </a:cubicBezTo>
                  <a:cubicBezTo>
                    <a:pt x="3150" y="1615"/>
                    <a:pt x="2668" y="1677"/>
                    <a:pt x="2187" y="1677"/>
                  </a:cubicBezTo>
                  <a:cubicBezTo>
                    <a:pt x="1696" y="1677"/>
                    <a:pt x="1223" y="1615"/>
                    <a:pt x="840" y="1499"/>
                  </a:cubicBezTo>
                  <a:cubicBezTo>
                    <a:pt x="679" y="1445"/>
                    <a:pt x="536" y="1383"/>
                    <a:pt x="420" y="1320"/>
                  </a:cubicBezTo>
                  <a:cubicBezTo>
                    <a:pt x="179" y="1178"/>
                    <a:pt x="55" y="1026"/>
                    <a:pt x="55" y="865"/>
                  </a:cubicBezTo>
                  <a:cubicBezTo>
                    <a:pt x="55" y="419"/>
                    <a:pt x="1009" y="54"/>
                    <a:pt x="2187" y="54"/>
                  </a:cubicBezTo>
                  <a:close/>
                  <a:moveTo>
                    <a:pt x="2187" y="0"/>
                  </a:moveTo>
                  <a:cubicBezTo>
                    <a:pt x="964" y="0"/>
                    <a:pt x="1" y="384"/>
                    <a:pt x="1" y="865"/>
                  </a:cubicBezTo>
                  <a:cubicBezTo>
                    <a:pt x="1" y="1044"/>
                    <a:pt x="135" y="1213"/>
                    <a:pt x="394" y="1365"/>
                  </a:cubicBezTo>
                  <a:cubicBezTo>
                    <a:pt x="518" y="1436"/>
                    <a:pt x="661" y="1490"/>
                    <a:pt x="822" y="1543"/>
                  </a:cubicBezTo>
                  <a:cubicBezTo>
                    <a:pt x="1214" y="1668"/>
                    <a:pt x="1687" y="1731"/>
                    <a:pt x="2187" y="1731"/>
                  </a:cubicBezTo>
                  <a:cubicBezTo>
                    <a:pt x="2677" y="1731"/>
                    <a:pt x="3159" y="1668"/>
                    <a:pt x="3543" y="1543"/>
                  </a:cubicBezTo>
                  <a:cubicBezTo>
                    <a:pt x="3721" y="1490"/>
                    <a:pt x="3873" y="1427"/>
                    <a:pt x="3998" y="1347"/>
                  </a:cubicBezTo>
                  <a:cubicBezTo>
                    <a:pt x="4060" y="1311"/>
                    <a:pt x="4105" y="1276"/>
                    <a:pt x="4149" y="1240"/>
                  </a:cubicBezTo>
                  <a:cubicBezTo>
                    <a:pt x="4292" y="1124"/>
                    <a:pt x="4363" y="999"/>
                    <a:pt x="4363" y="865"/>
                  </a:cubicBezTo>
                  <a:cubicBezTo>
                    <a:pt x="4363" y="384"/>
                    <a:pt x="3400" y="0"/>
                    <a:pt x="218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9">
              <a:extLst>
                <a:ext uri="{FF2B5EF4-FFF2-40B4-BE49-F238E27FC236}">
                  <a16:creationId xmlns:a16="http://schemas.microsoft.com/office/drawing/2014/main" id="{48B7E01B-7BF8-2660-5D49-778337569AA3}"/>
                </a:ext>
              </a:extLst>
            </p:cNvPr>
            <p:cNvSpPr/>
            <p:nvPr/>
          </p:nvSpPr>
          <p:spPr>
            <a:xfrm>
              <a:off x="4458024" y="2978598"/>
              <a:ext cx="3583" cy="3247"/>
            </a:xfrm>
            <a:custGeom>
              <a:avLst/>
              <a:gdLst/>
              <a:ahLst/>
              <a:cxnLst/>
              <a:rect l="l" t="t" r="r" b="b"/>
              <a:pathLst>
                <a:path w="64" h="58" extrusionOk="0">
                  <a:moveTo>
                    <a:pt x="37" y="0"/>
                  </a:moveTo>
                  <a:cubicBezTo>
                    <a:pt x="28" y="0"/>
                    <a:pt x="16" y="8"/>
                    <a:pt x="10" y="21"/>
                  </a:cubicBezTo>
                  <a:cubicBezTo>
                    <a:pt x="1" y="30"/>
                    <a:pt x="10" y="48"/>
                    <a:pt x="19" y="57"/>
                  </a:cubicBezTo>
                  <a:lnTo>
                    <a:pt x="37" y="57"/>
                  </a:lnTo>
                  <a:cubicBezTo>
                    <a:pt x="45" y="57"/>
                    <a:pt x="54" y="48"/>
                    <a:pt x="63" y="39"/>
                  </a:cubicBezTo>
                  <a:cubicBezTo>
                    <a:pt x="63" y="30"/>
                    <a:pt x="63" y="12"/>
                    <a:pt x="45" y="4"/>
                  </a:cubicBezTo>
                  <a:cubicBezTo>
                    <a:pt x="43" y="1"/>
                    <a:pt x="40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1" name="Google Shape;3151;p39">
              <a:extLst>
                <a:ext uri="{FF2B5EF4-FFF2-40B4-BE49-F238E27FC236}">
                  <a16:creationId xmlns:a16="http://schemas.microsoft.com/office/drawing/2014/main" id="{01000824-634D-CAEE-566F-81CFEE2129AF}"/>
                </a:ext>
              </a:extLst>
            </p:cNvPr>
            <p:cNvGrpSpPr/>
            <p:nvPr/>
          </p:nvGrpSpPr>
          <p:grpSpPr>
            <a:xfrm>
              <a:off x="4441566" y="2618191"/>
              <a:ext cx="609342" cy="358889"/>
              <a:chOff x="4441566" y="2618191"/>
              <a:chExt cx="609342" cy="358889"/>
            </a:xfrm>
          </p:grpSpPr>
          <p:sp>
            <p:nvSpPr>
              <p:cNvPr id="3152" name="Google Shape;3152;p39">
                <a:extLst>
                  <a:ext uri="{FF2B5EF4-FFF2-40B4-BE49-F238E27FC236}">
                    <a16:creationId xmlns:a16="http://schemas.microsoft.com/office/drawing/2014/main" id="{FE75EF81-599D-7EC9-132F-86984E72251C}"/>
                  </a:ext>
                </a:extLst>
              </p:cNvPr>
              <p:cNvSpPr/>
              <p:nvPr/>
            </p:nvSpPr>
            <p:spPr>
              <a:xfrm>
                <a:off x="4459032" y="2618191"/>
                <a:ext cx="519438" cy="60962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1089" extrusionOk="0">
                    <a:moveTo>
                      <a:pt x="4640" y="1"/>
                    </a:moveTo>
                    <a:cubicBezTo>
                      <a:pt x="2079" y="1"/>
                      <a:pt x="1" y="411"/>
                      <a:pt x="1" y="911"/>
                    </a:cubicBezTo>
                    <a:cubicBezTo>
                      <a:pt x="1" y="973"/>
                      <a:pt x="36" y="1035"/>
                      <a:pt x="99" y="1089"/>
                    </a:cubicBezTo>
                    <a:cubicBezTo>
                      <a:pt x="143" y="1044"/>
                      <a:pt x="206" y="1009"/>
                      <a:pt x="286" y="964"/>
                    </a:cubicBezTo>
                    <a:cubicBezTo>
                      <a:pt x="928" y="616"/>
                      <a:pt x="2641" y="366"/>
                      <a:pt x="4640" y="366"/>
                    </a:cubicBezTo>
                    <a:cubicBezTo>
                      <a:pt x="6647" y="366"/>
                      <a:pt x="8351" y="616"/>
                      <a:pt x="8993" y="964"/>
                    </a:cubicBezTo>
                    <a:cubicBezTo>
                      <a:pt x="9073" y="1009"/>
                      <a:pt x="9136" y="1044"/>
                      <a:pt x="9180" y="1089"/>
                    </a:cubicBezTo>
                    <a:cubicBezTo>
                      <a:pt x="9243" y="1035"/>
                      <a:pt x="9279" y="973"/>
                      <a:pt x="9279" y="911"/>
                    </a:cubicBezTo>
                    <a:cubicBezTo>
                      <a:pt x="9279" y="411"/>
                      <a:pt x="7200" y="1"/>
                      <a:pt x="46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39">
                <a:extLst>
                  <a:ext uri="{FF2B5EF4-FFF2-40B4-BE49-F238E27FC236}">
                    <a16:creationId xmlns:a16="http://schemas.microsoft.com/office/drawing/2014/main" id="{CFF7628E-169F-B40E-A3B0-FFF0EFB665C9}"/>
                  </a:ext>
                </a:extLst>
              </p:cNvPr>
              <p:cNvSpPr/>
              <p:nvPr/>
            </p:nvSpPr>
            <p:spPr>
              <a:xfrm>
                <a:off x="4441566" y="2671149"/>
                <a:ext cx="609342" cy="30593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5465" extrusionOk="0">
                    <a:moveTo>
                      <a:pt x="9920" y="1124"/>
                    </a:moveTo>
                    <a:cubicBezTo>
                      <a:pt x="10010" y="1124"/>
                      <a:pt x="10100" y="1142"/>
                      <a:pt x="10188" y="1178"/>
                    </a:cubicBezTo>
                    <a:cubicBezTo>
                      <a:pt x="10483" y="1294"/>
                      <a:pt x="10447" y="1588"/>
                      <a:pt x="10367" y="1847"/>
                    </a:cubicBezTo>
                    <a:cubicBezTo>
                      <a:pt x="10331" y="1945"/>
                      <a:pt x="10286" y="2052"/>
                      <a:pt x="10233" y="2150"/>
                    </a:cubicBezTo>
                    <a:cubicBezTo>
                      <a:pt x="10135" y="2355"/>
                      <a:pt x="9992" y="2543"/>
                      <a:pt x="9840" y="2721"/>
                    </a:cubicBezTo>
                    <a:cubicBezTo>
                      <a:pt x="9689" y="2900"/>
                      <a:pt x="9519" y="3060"/>
                      <a:pt x="9332" y="3203"/>
                    </a:cubicBezTo>
                    <a:cubicBezTo>
                      <a:pt x="9011" y="3462"/>
                      <a:pt x="8645" y="3658"/>
                      <a:pt x="8226" y="3774"/>
                    </a:cubicBezTo>
                    <a:cubicBezTo>
                      <a:pt x="8957" y="2944"/>
                      <a:pt x="9287" y="2025"/>
                      <a:pt x="9439" y="1303"/>
                    </a:cubicBezTo>
                    <a:cubicBezTo>
                      <a:pt x="9484" y="1267"/>
                      <a:pt x="9537" y="1231"/>
                      <a:pt x="9591" y="1205"/>
                    </a:cubicBezTo>
                    <a:cubicBezTo>
                      <a:pt x="9699" y="1151"/>
                      <a:pt x="9809" y="1124"/>
                      <a:pt x="9920" y="1124"/>
                    </a:cubicBezTo>
                    <a:close/>
                    <a:moveTo>
                      <a:pt x="277" y="0"/>
                    </a:moveTo>
                    <a:cubicBezTo>
                      <a:pt x="277" y="1"/>
                      <a:pt x="1" y="3257"/>
                      <a:pt x="3105" y="4996"/>
                    </a:cubicBezTo>
                    <a:cubicBezTo>
                      <a:pt x="3667" y="5308"/>
                      <a:pt x="4289" y="5464"/>
                      <a:pt x="4911" y="5464"/>
                    </a:cubicBezTo>
                    <a:cubicBezTo>
                      <a:pt x="5534" y="5464"/>
                      <a:pt x="6156" y="5308"/>
                      <a:pt x="6718" y="4996"/>
                    </a:cubicBezTo>
                    <a:cubicBezTo>
                      <a:pt x="7316" y="4657"/>
                      <a:pt x="7681" y="4380"/>
                      <a:pt x="8056" y="3970"/>
                    </a:cubicBezTo>
                    <a:cubicBezTo>
                      <a:pt x="8093" y="3974"/>
                      <a:pt x="8132" y="3975"/>
                      <a:pt x="8170" y="3975"/>
                    </a:cubicBezTo>
                    <a:cubicBezTo>
                      <a:pt x="8622" y="3975"/>
                      <a:pt x="9160" y="3746"/>
                      <a:pt x="9546" y="3524"/>
                    </a:cubicBezTo>
                    <a:cubicBezTo>
                      <a:pt x="9778" y="3390"/>
                      <a:pt x="9992" y="3221"/>
                      <a:pt x="10179" y="3024"/>
                    </a:cubicBezTo>
                    <a:cubicBezTo>
                      <a:pt x="10367" y="2837"/>
                      <a:pt x="10527" y="2614"/>
                      <a:pt x="10661" y="2373"/>
                    </a:cubicBezTo>
                    <a:cubicBezTo>
                      <a:pt x="10786" y="2123"/>
                      <a:pt x="10884" y="1856"/>
                      <a:pt x="10875" y="1544"/>
                    </a:cubicBezTo>
                    <a:cubicBezTo>
                      <a:pt x="10875" y="1213"/>
                      <a:pt x="10670" y="964"/>
                      <a:pt x="10393" y="848"/>
                    </a:cubicBezTo>
                    <a:cubicBezTo>
                      <a:pt x="10288" y="809"/>
                      <a:pt x="10172" y="787"/>
                      <a:pt x="10054" y="787"/>
                    </a:cubicBezTo>
                    <a:cubicBezTo>
                      <a:pt x="9983" y="787"/>
                      <a:pt x="9911" y="795"/>
                      <a:pt x="9840" y="812"/>
                    </a:cubicBezTo>
                    <a:cubicBezTo>
                      <a:pt x="9707" y="839"/>
                      <a:pt x="9591" y="910"/>
                      <a:pt x="9492" y="982"/>
                    </a:cubicBezTo>
                    <a:cubicBezTo>
                      <a:pt x="9582" y="393"/>
                      <a:pt x="9546" y="0"/>
                      <a:pt x="9546" y="0"/>
                    </a:cubicBezTo>
                    <a:lnTo>
                      <a:pt x="9546" y="0"/>
                    </a:lnTo>
                    <a:cubicBezTo>
                      <a:pt x="9546" y="63"/>
                      <a:pt x="9510" y="116"/>
                      <a:pt x="9457" y="179"/>
                    </a:cubicBezTo>
                    <a:cubicBezTo>
                      <a:pt x="9020" y="589"/>
                      <a:pt x="7155" y="901"/>
                      <a:pt x="4907" y="901"/>
                    </a:cubicBezTo>
                    <a:cubicBezTo>
                      <a:pt x="2668" y="901"/>
                      <a:pt x="803" y="589"/>
                      <a:pt x="366" y="179"/>
                    </a:cubicBezTo>
                    <a:cubicBezTo>
                      <a:pt x="304" y="116"/>
                      <a:pt x="277" y="63"/>
                      <a:pt x="2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54" name="Google Shape;3154;p39">
              <a:extLst>
                <a:ext uri="{FF2B5EF4-FFF2-40B4-BE49-F238E27FC236}">
                  <a16:creationId xmlns:a16="http://schemas.microsoft.com/office/drawing/2014/main" id="{F3791CC8-1ACC-D46F-2A23-8940AF8520B7}"/>
                </a:ext>
              </a:extLst>
            </p:cNvPr>
            <p:cNvSpPr/>
            <p:nvPr/>
          </p:nvSpPr>
          <p:spPr>
            <a:xfrm>
              <a:off x="4450579" y="2613713"/>
              <a:ext cx="521902" cy="63985"/>
            </a:xfrm>
            <a:custGeom>
              <a:avLst/>
              <a:gdLst/>
              <a:ahLst/>
              <a:cxnLst/>
              <a:rect l="l" t="t" r="r" b="b"/>
              <a:pathLst>
                <a:path w="9323" h="1143" extrusionOk="0">
                  <a:moveTo>
                    <a:pt x="4657" y="54"/>
                  </a:moveTo>
                  <a:cubicBezTo>
                    <a:pt x="7155" y="54"/>
                    <a:pt x="9269" y="455"/>
                    <a:pt x="9269" y="928"/>
                  </a:cubicBezTo>
                  <a:cubicBezTo>
                    <a:pt x="9269" y="982"/>
                    <a:pt x="9242" y="1026"/>
                    <a:pt x="9198" y="1080"/>
                  </a:cubicBezTo>
                  <a:cubicBezTo>
                    <a:pt x="9153" y="1035"/>
                    <a:pt x="9099" y="999"/>
                    <a:pt x="9028" y="964"/>
                  </a:cubicBezTo>
                  <a:cubicBezTo>
                    <a:pt x="8359" y="607"/>
                    <a:pt x="6602" y="357"/>
                    <a:pt x="4657" y="357"/>
                  </a:cubicBezTo>
                  <a:cubicBezTo>
                    <a:pt x="2712" y="357"/>
                    <a:pt x="955" y="607"/>
                    <a:pt x="285" y="964"/>
                  </a:cubicBezTo>
                  <a:cubicBezTo>
                    <a:pt x="223" y="999"/>
                    <a:pt x="161" y="1035"/>
                    <a:pt x="116" y="1080"/>
                  </a:cubicBezTo>
                  <a:cubicBezTo>
                    <a:pt x="71" y="1026"/>
                    <a:pt x="54" y="982"/>
                    <a:pt x="54" y="928"/>
                  </a:cubicBezTo>
                  <a:cubicBezTo>
                    <a:pt x="54" y="455"/>
                    <a:pt x="2159" y="54"/>
                    <a:pt x="4657" y="54"/>
                  </a:cubicBezTo>
                  <a:close/>
                  <a:moveTo>
                    <a:pt x="4657" y="0"/>
                  </a:moveTo>
                  <a:cubicBezTo>
                    <a:pt x="2043" y="0"/>
                    <a:pt x="0" y="411"/>
                    <a:pt x="0" y="928"/>
                  </a:cubicBezTo>
                  <a:cubicBezTo>
                    <a:pt x="0" y="999"/>
                    <a:pt x="27" y="1071"/>
                    <a:pt x="98" y="1133"/>
                  </a:cubicBezTo>
                  <a:cubicBezTo>
                    <a:pt x="107" y="1142"/>
                    <a:pt x="107" y="1142"/>
                    <a:pt x="116" y="1142"/>
                  </a:cubicBezTo>
                  <a:cubicBezTo>
                    <a:pt x="125" y="1142"/>
                    <a:pt x="125" y="1142"/>
                    <a:pt x="134" y="1133"/>
                  </a:cubicBezTo>
                  <a:cubicBezTo>
                    <a:pt x="178" y="1089"/>
                    <a:pt x="241" y="1053"/>
                    <a:pt x="312" y="1008"/>
                  </a:cubicBezTo>
                  <a:cubicBezTo>
                    <a:pt x="972" y="652"/>
                    <a:pt x="2721" y="411"/>
                    <a:pt x="4657" y="411"/>
                  </a:cubicBezTo>
                  <a:cubicBezTo>
                    <a:pt x="6602" y="411"/>
                    <a:pt x="8341" y="652"/>
                    <a:pt x="9001" y="1008"/>
                  </a:cubicBezTo>
                  <a:cubicBezTo>
                    <a:pt x="9082" y="1053"/>
                    <a:pt x="9135" y="1089"/>
                    <a:pt x="9180" y="1133"/>
                  </a:cubicBezTo>
                  <a:cubicBezTo>
                    <a:pt x="9189" y="1138"/>
                    <a:pt x="9195" y="1140"/>
                    <a:pt x="9201" y="1140"/>
                  </a:cubicBezTo>
                  <a:cubicBezTo>
                    <a:pt x="9207" y="1140"/>
                    <a:pt x="9211" y="1138"/>
                    <a:pt x="9215" y="1133"/>
                  </a:cubicBezTo>
                  <a:cubicBezTo>
                    <a:pt x="9287" y="1071"/>
                    <a:pt x="9323" y="999"/>
                    <a:pt x="9323" y="928"/>
                  </a:cubicBezTo>
                  <a:cubicBezTo>
                    <a:pt x="9323" y="411"/>
                    <a:pt x="7271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39">
              <a:extLst>
                <a:ext uri="{FF2B5EF4-FFF2-40B4-BE49-F238E27FC236}">
                  <a16:creationId xmlns:a16="http://schemas.microsoft.com/office/drawing/2014/main" id="{1CE651B6-3412-148A-E6D6-D6050DA3727C}"/>
                </a:ext>
              </a:extLst>
            </p:cNvPr>
            <p:cNvSpPr/>
            <p:nvPr/>
          </p:nvSpPr>
          <p:spPr>
            <a:xfrm>
              <a:off x="4457017" y="2635153"/>
              <a:ext cx="508466" cy="81507"/>
            </a:xfrm>
            <a:custGeom>
              <a:avLst/>
              <a:gdLst/>
              <a:ahLst/>
              <a:cxnLst/>
              <a:rect l="l" t="t" r="r" b="b"/>
              <a:pathLst>
                <a:path w="9083" h="1456" extrusionOk="0">
                  <a:moveTo>
                    <a:pt x="4542" y="1"/>
                  </a:moveTo>
                  <a:cubicBezTo>
                    <a:pt x="2543" y="1"/>
                    <a:pt x="831" y="251"/>
                    <a:pt x="188" y="608"/>
                  </a:cubicBezTo>
                  <a:cubicBezTo>
                    <a:pt x="108" y="643"/>
                    <a:pt x="46" y="688"/>
                    <a:pt x="1" y="732"/>
                  </a:cubicBezTo>
                  <a:cubicBezTo>
                    <a:pt x="429" y="1143"/>
                    <a:pt x="2303" y="1455"/>
                    <a:pt x="4542" y="1455"/>
                  </a:cubicBezTo>
                  <a:cubicBezTo>
                    <a:pt x="6781" y="1455"/>
                    <a:pt x="8654" y="1143"/>
                    <a:pt x="9083" y="732"/>
                  </a:cubicBezTo>
                  <a:cubicBezTo>
                    <a:pt x="9038" y="688"/>
                    <a:pt x="8976" y="643"/>
                    <a:pt x="8904" y="608"/>
                  </a:cubicBezTo>
                  <a:cubicBezTo>
                    <a:pt x="8253" y="251"/>
                    <a:pt x="6549" y="1"/>
                    <a:pt x="4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6" name="Google Shape;3156;p39">
              <a:extLst>
                <a:ext uri="{FF2B5EF4-FFF2-40B4-BE49-F238E27FC236}">
                  <a16:creationId xmlns:a16="http://schemas.microsoft.com/office/drawing/2014/main" id="{B2B86419-D59F-1981-DF80-1050D4047210}"/>
                </a:ext>
              </a:extLst>
            </p:cNvPr>
            <p:cNvGrpSpPr/>
            <p:nvPr/>
          </p:nvGrpSpPr>
          <p:grpSpPr>
            <a:xfrm>
              <a:off x="4508967" y="2647637"/>
              <a:ext cx="405080" cy="56484"/>
              <a:chOff x="4508967" y="2647637"/>
              <a:chExt cx="405080" cy="56484"/>
            </a:xfrm>
          </p:grpSpPr>
          <p:sp>
            <p:nvSpPr>
              <p:cNvPr id="3157" name="Google Shape;3157;p39">
                <a:extLst>
                  <a:ext uri="{FF2B5EF4-FFF2-40B4-BE49-F238E27FC236}">
                    <a16:creationId xmlns:a16="http://schemas.microsoft.com/office/drawing/2014/main" id="{33226DA0-4F1A-338A-EE12-FDEF608E4C01}"/>
                  </a:ext>
                </a:extLst>
              </p:cNvPr>
              <p:cNvSpPr/>
              <p:nvPr/>
            </p:nvSpPr>
            <p:spPr>
              <a:xfrm>
                <a:off x="4508967" y="2647637"/>
                <a:ext cx="285218" cy="56484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009" extrusionOk="0">
                    <a:moveTo>
                      <a:pt x="2552" y="1"/>
                    </a:moveTo>
                    <a:cubicBezTo>
                      <a:pt x="1143" y="1"/>
                      <a:pt x="1" y="233"/>
                      <a:pt x="1" y="509"/>
                    </a:cubicBezTo>
                    <a:cubicBezTo>
                      <a:pt x="1" y="786"/>
                      <a:pt x="1143" y="1009"/>
                      <a:pt x="2552" y="1009"/>
                    </a:cubicBezTo>
                    <a:cubicBezTo>
                      <a:pt x="3953" y="1009"/>
                      <a:pt x="5095" y="786"/>
                      <a:pt x="5095" y="509"/>
                    </a:cubicBezTo>
                    <a:cubicBezTo>
                      <a:pt x="5095" y="233"/>
                      <a:pt x="3953" y="1"/>
                      <a:pt x="2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39">
                <a:extLst>
                  <a:ext uri="{FF2B5EF4-FFF2-40B4-BE49-F238E27FC236}">
                    <a16:creationId xmlns:a16="http://schemas.microsoft.com/office/drawing/2014/main" id="{C8CC4A93-CAE1-7BEF-5AFE-7EEC81B88A6C}"/>
                  </a:ext>
                </a:extLst>
              </p:cNvPr>
              <p:cNvSpPr/>
              <p:nvPr/>
            </p:nvSpPr>
            <p:spPr>
              <a:xfrm>
                <a:off x="4814121" y="2654131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61" y="1"/>
                    </a:moveTo>
                    <a:cubicBezTo>
                      <a:pt x="72" y="1"/>
                      <a:pt x="1" y="28"/>
                      <a:pt x="1" y="54"/>
                    </a:cubicBezTo>
                    <a:cubicBezTo>
                      <a:pt x="1" y="90"/>
                      <a:pt x="72" y="117"/>
                      <a:pt x="161" y="117"/>
                    </a:cubicBezTo>
                    <a:cubicBezTo>
                      <a:pt x="259" y="117"/>
                      <a:pt x="331" y="90"/>
                      <a:pt x="331" y="54"/>
                    </a:cubicBezTo>
                    <a:cubicBezTo>
                      <a:pt x="331" y="28"/>
                      <a:pt x="259" y="1"/>
                      <a:pt x="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39">
                <a:extLst>
                  <a:ext uri="{FF2B5EF4-FFF2-40B4-BE49-F238E27FC236}">
                    <a16:creationId xmlns:a16="http://schemas.microsoft.com/office/drawing/2014/main" id="{4724C6A2-5262-C7ED-4530-B6B0D0C013E2}"/>
                  </a:ext>
                </a:extLst>
              </p:cNvPr>
              <p:cNvSpPr/>
              <p:nvPr/>
            </p:nvSpPr>
            <p:spPr>
              <a:xfrm>
                <a:off x="4813113" y="2651444"/>
                <a:ext cx="23064" cy="9741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74" extrusionOk="0">
                    <a:moveTo>
                      <a:pt x="26" y="72"/>
                    </a:moveTo>
                    <a:cubicBezTo>
                      <a:pt x="25" y="73"/>
                      <a:pt x="22" y="74"/>
                      <a:pt x="19" y="76"/>
                    </a:cubicBezTo>
                    <a:cubicBezTo>
                      <a:pt x="22" y="75"/>
                      <a:pt x="25" y="73"/>
                      <a:pt x="26" y="72"/>
                    </a:cubicBezTo>
                    <a:close/>
                    <a:moveTo>
                      <a:pt x="186" y="74"/>
                    </a:moveTo>
                    <a:cubicBezTo>
                      <a:pt x="187" y="74"/>
                      <a:pt x="187" y="75"/>
                      <a:pt x="188" y="76"/>
                    </a:cubicBezTo>
                    <a:lnTo>
                      <a:pt x="197" y="76"/>
                    </a:lnTo>
                    <a:cubicBezTo>
                      <a:pt x="194" y="76"/>
                      <a:pt x="190" y="75"/>
                      <a:pt x="186" y="74"/>
                    </a:cubicBezTo>
                    <a:close/>
                    <a:moveTo>
                      <a:pt x="295" y="67"/>
                    </a:moveTo>
                    <a:cubicBezTo>
                      <a:pt x="295" y="67"/>
                      <a:pt x="295" y="76"/>
                      <a:pt x="295" y="76"/>
                    </a:cubicBezTo>
                    <a:lnTo>
                      <a:pt x="304" y="67"/>
                    </a:lnTo>
                    <a:close/>
                    <a:moveTo>
                      <a:pt x="277" y="102"/>
                    </a:moveTo>
                    <a:cubicBezTo>
                      <a:pt x="277" y="102"/>
                      <a:pt x="277" y="102"/>
                      <a:pt x="277" y="102"/>
                    </a:cubicBezTo>
                    <a:lnTo>
                      <a:pt x="277" y="102"/>
                    </a:lnTo>
                    <a:close/>
                    <a:moveTo>
                      <a:pt x="277" y="111"/>
                    </a:moveTo>
                    <a:cubicBezTo>
                      <a:pt x="286" y="111"/>
                      <a:pt x="286" y="120"/>
                      <a:pt x="295" y="120"/>
                    </a:cubicBezTo>
                    <a:cubicBezTo>
                      <a:pt x="295" y="120"/>
                      <a:pt x="286" y="111"/>
                      <a:pt x="286" y="111"/>
                    </a:cubicBezTo>
                    <a:close/>
                    <a:moveTo>
                      <a:pt x="213" y="0"/>
                    </a:moveTo>
                    <a:cubicBezTo>
                      <a:pt x="191" y="0"/>
                      <a:pt x="173" y="4"/>
                      <a:pt x="143" y="4"/>
                    </a:cubicBezTo>
                    <a:cubicBezTo>
                      <a:pt x="152" y="22"/>
                      <a:pt x="143" y="22"/>
                      <a:pt x="117" y="22"/>
                    </a:cubicBezTo>
                    <a:cubicBezTo>
                      <a:pt x="99" y="22"/>
                      <a:pt x="81" y="22"/>
                      <a:pt x="90" y="31"/>
                    </a:cubicBezTo>
                    <a:cubicBezTo>
                      <a:pt x="81" y="40"/>
                      <a:pt x="90" y="40"/>
                      <a:pt x="108" y="49"/>
                    </a:cubicBezTo>
                    <a:cubicBezTo>
                      <a:pt x="102" y="49"/>
                      <a:pt x="92" y="45"/>
                      <a:pt x="83" y="45"/>
                    </a:cubicBezTo>
                    <a:cubicBezTo>
                      <a:pt x="79" y="45"/>
                      <a:pt x="75" y="46"/>
                      <a:pt x="72" y="49"/>
                    </a:cubicBezTo>
                    <a:lnTo>
                      <a:pt x="63" y="40"/>
                    </a:lnTo>
                    <a:lnTo>
                      <a:pt x="36" y="40"/>
                    </a:lnTo>
                    <a:lnTo>
                      <a:pt x="54" y="49"/>
                    </a:lnTo>
                    <a:cubicBezTo>
                      <a:pt x="23" y="57"/>
                      <a:pt x="39" y="64"/>
                      <a:pt x="26" y="72"/>
                    </a:cubicBezTo>
                    <a:lnTo>
                      <a:pt x="26" y="72"/>
                    </a:lnTo>
                    <a:cubicBezTo>
                      <a:pt x="28" y="72"/>
                      <a:pt x="28" y="72"/>
                      <a:pt x="29" y="72"/>
                    </a:cubicBezTo>
                    <a:cubicBezTo>
                      <a:pt x="32" y="72"/>
                      <a:pt x="30" y="76"/>
                      <a:pt x="36" y="76"/>
                    </a:cubicBezTo>
                    <a:cubicBezTo>
                      <a:pt x="27" y="76"/>
                      <a:pt x="19" y="85"/>
                      <a:pt x="19" y="85"/>
                    </a:cubicBezTo>
                    <a:cubicBezTo>
                      <a:pt x="1" y="94"/>
                      <a:pt x="19" y="102"/>
                      <a:pt x="1" y="111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27" y="129"/>
                      <a:pt x="19" y="129"/>
                      <a:pt x="27" y="138"/>
                    </a:cubicBezTo>
                    <a:lnTo>
                      <a:pt x="36" y="138"/>
                    </a:lnTo>
                    <a:cubicBezTo>
                      <a:pt x="36" y="138"/>
                      <a:pt x="45" y="147"/>
                      <a:pt x="45" y="147"/>
                    </a:cubicBezTo>
                    <a:cubicBezTo>
                      <a:pt x="54" y="156"/>
                      <a:pt x="90" y="156"/>
                      <a:pt x="117" y="156"/>
                    </a:cubicBezTo>
                    <a:cubicBezTo>
                      <a:pt x="117" y="158"/>
                      <a:pt x="118" y="158"/>
                      <a:pt x="121" y="158"/>
                    </a:cubicBezTo>
                    <a:cubicBezTo>
                      <a:pt x="130" y="158"/>
                      <a:pt x="156" y="147"/>
                      <a:pt x="170" y="147"/>
                    </a:cubicBezTo>
                    <a:lnTo>
                      <a:pt x="188" y="147"/>
                    </a:lnTo>
                    <a:cubicBezTo>
                      <a:pt x="181" y="147"/>
                      <a:pt x="157" y="158"/>
                      <a:pt x="143" y="158"/>
                    </a:cubicBezTo>
                    <a:cubicBezTo>
                      <a:pt x="139" y="158"/>
                      <a:pt x="136" y="158"/>
                      <a:pt x="135" y="156"/>
                    </a:cubicBezTo>
                    <a:cubicBezTo>
                      <a:pt x="135" y="165"/>
                      <a:pt x="108" y="165"/>
                      <a:pt x="108" y="165"/>
                    </a:cubicBezTo>
                    <a:cubicBezTo>
                      <a:pt x="137" y="165"/>
                      <a:pt x="151" y="169"/>
                      <a:pt x="171" y="169"/>
                    </a:cubicBezTo>
                    <a:cubicBezTo>
                      <a:pt x="180" y="169"/>
                      <a:pt x="191" y="168"/>
                      <a:pt x="206" y="165"/>
                    </a:cubicBezTo>
                    <a:lnTo>
                      <a:pt x="206" y="165"/>
                    </a:lnTo>
                    <a:cubicBezTo>
                      <a:pt x="192" y="169"/>
                      <a:pt x="197" y="172"/>
                      <a:pt x="206" y="172"/>
                    </a:cubicBezTo>
                    <a:cubicBezTo>
                      <a:pt x="215" y="172"/>
                      <a:pt x="228" y="169"/>
                      <a:pt x="233" y="165"/>
                    </a:cubicBezTo>
                    <a:lnTo>
                      <a:pt x="233" y="174"/>
                    </a:lnTo>
                    <a:cubicBezTo>
                      <a:pt x="242" y="174"/>
                      <a:pt x="250" y="174"/>
                      <a:pt x="268" y="165"/>
                    </a:cubicBezTo>
                    <a:cubicBezTo>
                      <a:pt x="286" y="156"/>
                      <a:pt x="295" y="147"/>
                      <a:pt x="322" y="147"/>
                    </a:cubicBezTo>
                    <a:cubicBezTo>
                      <a:pt x="358" y="147"/>
                      <a:pt x="358" y="111"/>
                      <a:pt x="340" y="102"/>
                    </a:cubicBezTo>
                    <a:lnTo>
                      <a:pt x="340" y="102"/>
                    </a:lnTo>
                    <a:cubicBezTo>
                      <a:pt x="331" y="120"/>
                      <a:pt x="331" y="120"/>
                      <a:pt x="322" y="129"/>
                    </a:cubicBezTo>
                    <a:cubicBezTo>
                      <a:pt x="313" y="138"/>
                      <a:pt x="304" y="138"/>
                      <a:pt x="295" y="138"/>
                    </a:cubicBezTo>
                    <a:cubicBezTo>
                      <a:pt x="304" y="129"/>
                      <a:pt x="304" y="129"/>
                      <a:pt x="304" y="120"/>
                    </a:cubicBezTo>
                    <a:lnTo>
                      <a:pt x="286" y="120"/>
                    </a:lnTo>
                    <a:cubicBezTo>
                      <a:pt x="286" y="120"/>
                      <a:pt x="295" y="120"/>
                      <a:pt x="286" y="129"/>
                    </a:cubicBezTo>
                    <a:cubicBezTo>
                      <a:pt x="286" y="129"/>
                      <a:pt x="286" y="120"/>
                      <a:pt x="286" y="120"/>
                    </a:cubicBezTo>
                    <a:cubicBezTo>
                      <a:pt x="284" y="122"/>
                      <a:pt x="283" y="123"/>
                      <a:pt x="282" y="123"/>
                    </a:cubicBezTo>
                    <a:cubicBezTo>
                      <a:pt x="278" y="123"/>
                      <a:pt x="276" y="118"/>
                      <a:pt x="273" y="118"/>
                    </a:cubicBezTo>
                    <a:cubicBezTo>
                      <a:pt x="272" y="118"/>
                      <a:pt x="270" y="118"/>
                      <a:pt x="268" y="120"/>
                    </a:cubicBezTo>
                    <a:cubicBezTo>
                      <a:pt x="268" y="120"/>
                      <a:pt x="277" y="111"/>
                      <a:pt x="277" y="111"/>
                    </a:cubicBezTo>
                    <a:lnTo>
                      <a:pt x="277" y="102"/>
                    </a:lnTo>
                    <a:cubicBezTo>
                      <a:pt x="277" y="111"/>
                      <a:pt x="268" y="111"/>
                      <a:pt x="268" y="120"/>
                    </a:cubicBezTo>
                    <a:lnTo>
                      <a:pt x="259" y="120"/>
                    </a:lnTo>
                    <a:lnTo>
                      <a:pt x="268" y="111"/>
                    </a:lnTo>
                    <a:cubicBezTo>
                      <a:pt x="268" y="111"/>
                      <a:pt x="272" y="107"/>
                      <a:pt x="270" y="107"/>
                    </a:cubicBezTo>
                    <a:cubicBezTo>
                      <a:pt x="268" y="107"/>
                      <a:pt x="265" y="108"/>
                      <a:pt x="259" y="111"/>
                    </a:cubicBezTo>
                    <a:lnTo>
                      <a:pt x="250" y="111"/>
                    </a:lnTo>
                    <a:cubicBezTo>
                      <a:pt x="256" y="108"/>
                      <a:pt x="257" y="107"/>
                      <a:pt x="256" y="107"/>
                    </a:cubicBezTo>
                    <a:cubicBezTo>
                      <a:pt x="252" y="107"/>
                      <a:pt x="239" y="111"/>
                      <a:pt x="233" y="111"/>
                    </a:cubicBezTo>
                    <a:lnTo>
                      <a:pt x="215" y="111"/>
                    </a:lnTo>
                    <a:cubicBezTo>
                      <a:pt x="224" y="102"/>
                      <a:pt x="188" y="102"/>
                      <a:pt x="143" y="94"/>
                    </a:cubicBezTo>
                    <a:cubicBezTo>
                      <a:pt x="126" y="85"/>
                      <a:pt x="161" y="85"/>
                      <a:pt x="170" y="85"/>
                    </a:cubicBezTo>
                    <a:lnTo>
                      <a:pt x="179" y="94"/>
                    </a:lnTo>
                    <a:lnTo>
                      <a:pt x="206" y="94"/>
                    </a:lnTo>
                    <a:cubicBezTo>
                      <a:pt x="198" y="94"/>
                      <a:pt x="212" y="94"/>
                      <a:pt x="208" y="87"/>
                    </a:cubicBezTo>
                    <a:lnTo>
                      <a:pt x="208" y="87"/>
                    </a:lnTo>
                    <a:cubicBezTo>
                      <a:pt x="208" y="87"/>
                      <a:pt x="209" y="87"/>
                      <a:pt x="209" y="87"/>
                    </a:cubicBezTo>
                    <a:cubicBezTo>
                      <a:pt x="210" y="87"/>
                      <a:pt x="209" y="86"/>
                      <a:pt x="206" y="85"/>
                    </a:cubicBezTo>
                    <a:lnTo>
                      <a:pt x="206" y="85"/>
                    </a:lnTo>
                    <a:cubicBezTo>
                      <a:pt x="207" y="85"/>
                      <a:pt x="207" y="86"/>
                      <a:pt x="208" y="87"/>
                    </a:cubicBezTo>
                    <a:lnTo>
                      <a:pt x="208" y="87"/>
                    </a:lnTo>
                    <a:cubicBezTo>
                      <a:pt x="200" y="85"/>
                      <a:pt x="166" y="73"/>
                      <a:pt x="152" y="67"/>
                    </a:cubicBezTo>
                    <a:cubicBezTo>
                      <a:pt x="164" y="67"/>
                      <a:pt x="177" y="71"/>
                      <a:pt x="186" y="74"/>
                    </a:cubicBezTo>
                    <a:lnTo>
                      <a:pt x="186" y="74"/>
                    </a:lnTo>
                    <a:cubicBezTo>
                      <a:pt x="179" y="66"/>
                      <a:pt x="179" y="65"/>
                      <a:pt x="184" y="65"/>
                    </a:cubicBezTo>
                    <a:cubicBezTo>
                      <a:pt x="188" y="65"/>
                      <a:pt x="197" y="67"/>
                      <a:pt x="206" y="67"/>
                    </a:cubicBezTo>
                    <a:lnTo>
                      <a:pt x="188" y="58"/>
                    </a:lnTo>
                    <a:lnTo>
                      <a:pt x="188" y="58"/>
                    </a:lnTo>
                    <a:cubicBezTo>
                      <a:pt x="194" y="61"/>
                      <a:pt x="197" y="62"/>
                      <a:pt x="199" y="62"/>
                    </a:cubicBezTo>
                    <a:cubicBezTo>
                      <a:pt x="202" y="62"/>
                      <a:pt x="200" y="58"/>
                      <a:pt x="206" y="58"/>
                    </a:cubicBezTo>
                    <a:cubicBezTo>
                      <a:pt x="212" y="58"/>
                      <a:pt x="226" y="62"/>
                      <a:pt x="234" y="62"/>
                    </a:cubicBezTo>
                    <a:cubicBezTo>
                      <a:pt x="239" y="62"/>
                      <a:pt x="242" y="61"/>
                      <a:pt x="242" y="58"/>
                    </a:cubicBezTo>
                    <a:cubicBezTo>
                      <a:pt x="245" y="60"/>
                      <a:pt x="248" y="60"/>
                      <a:pt x="251" y="60"/>
                    </a:cubicBezTo>
                    <a:cubicBezTo>
                      <a:pt x="258" y="60"/>
                      <a:pt x="261" y="55"/>
                      <a:pt x="268" y="55"/>
                    </a:cubicBezTo>
                    <a:cubicBezTo>
                      <a:pt x="271" y="55"/>
                      <a:pt x="273" y="56"/>
                      <a:pt x="277" y="58"/>
                    </a:cubicBezTo>
                    <a:cubicBezTo>
                      <a:pt x="282" y="62"/>
                      <a:pt x="288" y="62"/>
                      <a:pt x="294" y="62"/>
                    </a:cubicBezTo>
                    <a:cubicBezTo>
                      <a:pt x="300" y="62"/>
                      <a:pt x="304" y="62"/>
                      <a:pt x="304" y="67"/>
                    </a:cubicBezTo>
                    <a:cubicBezTo>
                      <a:pt x="304" y="76"/>
                      <a:pt x="313" y="76"/>
                      <a:pt x="313" y="85"/>
                    </a:cubicBezTo>
                    <a:lnTo>
                      <a:pt x="340" y="85"/>
                    </a:lnTo>
                    <a:cubicBezTo>
                      <a:pt x="331" y="85"/>
                      <a:pt x="331" y="85"/>
                      <a:pt x="331" y="76"/>
                    </a:cubicBezTo>
                    <a:lnTo>
                      <a:pt x="322" y="76"/>
                    </a:lnTo>
                    <a:cubicBezTo>
                      <a:pt x="322" y="76"/>
                      <a:pt x="313" y="76"/>
                      <a:pt x="313" y="67"/>
                    </a:cubicBezTo>
                    <a:lnTo>
                      <a:pt x="322" y="67"/>
                    </a:lnTo>
                    <a:cubicBezTo>
                      <a:pt x="326" y="71"/>
                      <a:pt x="331" y="71"/>
                      <a:pt x="335" y="71"/>
                    </a:cubicBezTo>
                    <a:cubicBezTo>
                      <a:pt x="340" y="71"/>
                      <a:pt x="344" y="71"/>
                      <a:pt x="349" y="76"/>
                    </a:cubicBezTo>
                    <a:cubicBezTo>
                      <a:pt x="349" y="76"/>
                      <a:pt x="358" y="85"/>
                      <a:pt x="349" y="85"/>
                    </a:cubicBezTo>
                    <a:cubicBezTo>
                      <a:pt x="358" y="85"/>
                      <a:pt x="358" y="102"/>
                      <a:pt x="366" y="102"/>
                    </a:cubicBezTo>
                    <a:cubicBezTo>
                      <a:pt x="384" y="102"/>
                      <a:pt x="402" y="94"/>
                      <a:pt x="411" y="76"/>
                    </a:cubicBezTo>
                    <a:cubicBezTo>
                      <a:pt x="402" y="67"/>
                      <a:pt x="393" y="58"/>
                      <a:pt x="384" y="49"/>
                    </a:cubicBezTo>
                    <a:cubicBezTo>
                      <a:pt x="375" y="31"/>
                      <a:pt x="349" y="13"/>
                      <a:pt x="322" y="13"/>
                    </a:cubicBezTo>
                    <a:cubicBezTo>
                      <a:pt x="304" y="13"/>
                      <a:pt x="277" y="13"/>
                      <a:pt x="250" y="4"/>
                    </a:cubicBezTo>
                    <a:cubicBezTo>
                      <a:pt x="236" y="1"/>
                      <a:pt x="224" y="0"/>
                      <a:pt x="2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39">
                <a:extLst>
                  <a:ext uri="{FF2B5EF4-FFF2-40B4-BE49-F238E27FC236}">
                    <a16:creationId xmlns:a16="http://schemas.microsoft.com/office/drawing/2014/main" id="{4C35311E-D2FE-CA4F-61A1-B52A73D77632}"/>
                  </a:ext>
                </a:extLst>
              </p:cNvPr>
              <p:cNvSpPr/>
              <p:nvPr/>
            </p:nvSpPr>
            <p:spPr>
              <a:xfrm>
                <a:off x="4850565" y="2657154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70" y="0"/>
                    </a:moveTo>
                    <a:cubicBezTo>
                      <a:pt x="72" y="0"/>
                      <a:pt x="1" y="27"/>
                      <a:pt x="1" y="63"/>
                    </a:cubicBezTo>
                    <a:cubicBezTo>
                      <a:pt x="1" y="99"/>
                      <a:pt x="72" y="116"/>
                      <a:pt x="170" y="116"/>
                    </a:cubicBezTo>
                    <a:cubicBezTo>
                      <a:pt x="259" y="116"/>
                      <a:pt x="331" y="99"/>
                      <a:pt x="331" y="63"/>
                    </a:cubicBezTo>
                    <a:cubicBezTo>
                      <a:pt x="331" y="27"/>
                      <a:pt x="259" y="0"/>
                      <a:pt x="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39">
                <a:extLst>
                  <a:ext uri="{FF2B5EF4-FFF2-40B4-BE49-F238E27FC236}">
                    <a16:creationId xmlns:a16="http://schemas.microsoft.com/office/drawing/2014/main" id="{63A82A89-13EF-B72F-8F76-0BDA5A50A79E}"/>
                  </a:ext>
                </a:extLst>
              </p:cNvPr>
              <p:cNvSpPr/>
              <p:nvPr/>
            </p:nvSpPr>
            <p:spPr>
              <a:xfrm>
                <a:off x="4849557" y="2654635"/>
                <a:ext cx="23064" cy="968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73" extrusionOk="0">
                    <a:moveTo>
                      <a:pt x="27" y="69"/>
                    </a:moveTo>
                    <a:cubicBezTo>
                      <a:pt x="25" y="69"/>
                      <a:pt x="22" y="70"/>
                      <a:pt x="19" y="72"/>
                    </a:cubicBezTo>
                    <a:cubicBezTo>
                      <a:pt x="22" y="71"/>
                      <a:pt x="25" y="70"/>
                      <a:pt x="27" y="69"/>
                    </a:cubicBezTo>
                    <a:close/>
                    <a:moveTo>
                      <a:pt x="295" y="72"/>
                    </a:moveTo>
                    <a:cubicBezTo>
                      <a:pt x="295" y="72"/>
                      <a:pt x="295" y="72"/>
                      <a:pt x="295" y="81"/>
                    </a:cubicBezTo>
                    <a:lnTo>
                      <a:pt x="304" y="72"/>
                    </a:lnTo>
                    <a:close/>
                    <a:moveTo>
                      <a:pt x="277" y="108"/>
                    </a:moveTo>
                    <a:cubicBezTo>
                      <a:pt x="277" y="108"/>
                      <a:pt x="269" y="117"/>
                      <a:pt x="269" y="117"/>
                    </a:cubicBezTo>
                    <a:cubicBezTo>
                      <a:pt x="269" y="117"/>
                      <a:pt x="269" y="115"/>
                      <a:pt x="270" y="113"/>
                    </a:cubicBezTo>
                    <a:lnTo>
                      <a:pt x="270" y="113"/>
                    </a:lnTo>
                    <a:cubicBezTo>
                      <a:pt x="270" y="112"/>
                      <a:pt x="271" y="112"/>
                      <a:pt x="271" y="112"/>
                    </a:cubicBezTo>
                    <a:cubicBezTo>
                      <a:pt x="271" y="112"/>
                      <a:pt x="270" y="112"/>
                      <a:pt x="270" y="112"/>
                    </a:cubicBezTo>
                    <a:lnTo>
                      <a:pt x="270" y="112"/>
                    </a:lnTo>
                    <a:cubicBezTo>
                      <a:pt x="271" y="110"/>
                      <a:pt x="273" y="108"/>
                      <a:pt x="277" y="108"/>
                    </a:cubicBezTo>
                    <a:close/>
                    <a:moveTo>
                      <a:pt x="286" y="108"/>
                    </a:moveTo>
                    <a:lnTo>
                      <a:pt x="286" y="117"/>
                    </a:lnTo>
                    <a:cubicBezTo>
                      <a:pt x="286" y="117"/>
                      <a:pt x="286" y="117"/>
                      <a:pt x="295" y="126"/>
                    </a:cubicBezTo>
                    <a:lnTo>
                      <a:pt x="295" y="117"/>
                    </a:lnTo>
                    <a:cubicBezTo>
                      <a:pt x="295" y="117"/>
                      <a:pt x="295" y="117"/>
                      <a:pt x="286" y="108"/>
                    </a:cubicBezTo>
                    <a:close/>
                    <a:moveTo>
                      <a:pt x="144" y="1"/>
                    </a:moveTo>
                    <a:cubicBezTo>
                      <a:pt x="162" y="19"/>
                      <a:pt x="144" y="19"/>
                      <a:pt x="126" y="19"/>
                    </a:cubicBezTo>
                    <a:cubicBezTo>
                      <a:pt x="99" y="19"/>
                      <a:pt x="81" y="19"/>
                      <a:pt x="90" y="28"/>
                    </a:cubicBezTo>
                    <a:cubicBezTo>
                      <a:pt x="81" y="37"/>
                      <a:pt x="99" y="45"/>
                      <a:pt x="108" y="45"/>
                    </a:cubicBezTo>
                    <a:cubicBezTo>
                      <a:pt x="105" y="48"/>
                      <a:pt x="101" y="49"/>
                      <a:pt x="97" y="49"/>
                    </a:cubicBezTo>
                    <a:cubicBezTo>
                      <a:pt x="88" y="49"/>
                      <a:pt x="78" y="45"/>
                      <a:pt x="72" y="45"/>
                    </a:cubicBezTo>
                    <a:lnTo>
                      <a:pt x="46" y="45"/>
                    </a:lnTo>
                    <a:lnTo>
                      <a:pt x="54" y="54"/>
                    </a:lnTo>
                    <a:cubicBezTo>
                      <a:pt x="23" y="54"/>
                      <a:pt x="40" y="61"/>
                      <a:pt x="27" y="69"/>
                    </a:cubicBezTo>
                    <a:lnTo>
                      <a:pt x="27" y="69"/>
                    </a:lnTo>
                    <a:cubicBezTo>
                      <a:pt x="27" y="69"/>
                      <a:pt x="28" y="68"/>
                      <a:pt x="29" y="68"/>
                    </a:cubicBezTo>
                    <a:cubicBezTo>
                      <a:pt x="33" y="68"/>
                      <a:pt x="30" y="75"/>
                      <a:pt x="37" y="81"/>
                    </a:cubicBezTo>
                    <a:lnTo>
                      <a:pt x="19" y="81"/>
                    </a:lnTo>
                    <a:cubicBezTo>
                      <a:pt x="1" y="90"/>
                      <a:pt x="19" y="108"/>
                      <a:pt x="10" y="117"/>
                    </a:cubicBezTo>
                    <a:cubicBezTo>
                      <a:pt x="28" y="126"/>
                      <a:pt x="19" y="135"/>
                      <a:pt x="28" y="144"/>
                    </a:cubicBezTo>
                    <a:lnTo>
                      <a:pt x="37" y="135"/>
                    </a:lnTo>
                    <a:cubicBezTo>
                      <a:pt x="46" y="144"/>
                      <a:pt x="54" y="144"/>
                      <a:pt x="46" y="152"/>
                    </a:cubicBezTo>
                    <a:cubicBezTo>
                      <a:pt x="51" y="152"/>
                      <a:pt x="69" y="156"/>
                      <a:pt x="91" y="156"/>
                    </a:cubicBezTo>
                    <a:cubicBezTo>
                      <a:pt x="102" y="156"/>
                      <a:pt x="114" y="155"/>
                      <a:pt x="126" y="152"/>
                    </a:cubicBezTo>
                    <a:cubicBezTo>
                      <a:pt x="126" y="155"/>
                      <a:pt x="128" y="156"/>
                      <a:pt x="132" y="156"/>
                    </a:cubicBezTo>
                    <a:cubicBezTo>
                      <a:pt x="141" y="156"/>
                      <a:pt x="158" y="150"/>
                      <a:pt x="170" y="144"/>
                    </a:cubicBezTo>
                    <a:cubicBezTo>
                      <a:pt x="170" y="148"/>
                      <a:pt x="177" y="148"/>
                      <a:pt x="183" y="148"/>
                    </a:cubicBezTo>
                    <a:cubicBezTo>
                      <a:pt x="188" y="148"/>
                      <a:pt x="193" y="148"/>
                      <a:pt x="188" y="152"/>
                    </a:cubicBezTo>
                    <a:cubicBezTo>
                      <a:pt x="179" y="152"/>
                      <a:pt x="144" y="161"/>
                      <a:pt x="144" y="161"/>
                    </a:cubicBezTo>
                    <a:cubicBezTo>
                      <a:pt x="139" y="166"/>
                      <a:pt x="130" y="166"/>
                      <a:pt x="122" y="166"/>
                    </a:cubicBezTo>
                    <a:cubicBezTo>
                      <a:pt x="115" y="166"/>
                      <a:pt x="108" y="166"/>
                      <a:pt x="108" y="170"/>
                    </a:cubicBezTo>
                    <a:cubicBezTo>
                      <a:pt x="118" y="168"/>
                      <a:pt x="127" y="168"/>
                      <a:pt x="135" y="168"/>
                    </a:cubicBezTo>
                    <a:cubicBezTo>
                      <a:pt x="149" y="168"/>
                      <a:pt x="160" y="170"/>
                      <a:pt x="172" y="170"/>
                    </a:cubicBezTo>
                    <a:cubicBezTo>
                      <a:pt x="182" y="170"/>
                      <a:pt x="193" y="168"/>
                      <a:pt x="206" y="161"/>
                    </a:cubicBezTo>
                    <a:lnTo>
                      <a:pt x="206" y="161"/>
                    </a:lnTo>
                    <a:cubicBezTo>
                      <a:pt x="197" y="170"/>
                      <a:pt x="202" y="173"/>
                      <a:pt x="209" y="173"/>
                    </a:cubicBezTo>
                    <a:cubicBezTo>
                      <a:pt x="217" y="173"/>
                      <a:pt x="228" y="170"/>
                      <a:pt x="233" y="170"/>
                    </a:cubicBezTo>
                    <a:cubicBezTo>
                      <a:pt x="242" y="170"/>
                      <a:pt x="251" y="170"/>
                      <a:pt x="269" y="161"/>
                    </a:cubicBezTo>
                    <a:cubicBezTo>
                      <a:pt x="286" y="161"/>
                      <a:pt x="304" y="152"/>
                      <a:pt x="322" y="152"/>
                    </a:cubicBezTo>
                    <a:cubicBezTo>
                      <a:pt x="358" y="152"/>
                      <a:pt x="358" y="117"/>
                      <a:pt x="340" y="108"/>
                    </a:cubicBezTo>
                    <a:lnTo>
                      <a:pt x="340" y="108"/>
                    </a:lnTo>
                    <a:cubicBezTo>
                      <a:pt x="331" y="117"/>
                      <a:pt x="331" y="126"/>
                      <a:pt x="322" y="135"/>
                    </a:cubicBezTo>
                    <a:cubicBezTo>
                      <a:pt x="316" y="135"/>
                      <a:pt x="310" y="139"/>
                      <a:pt x="304" y="139"/>
                    </a:cubicBezTo>
                    <a:cubicBezTo>
                      <a:pt x="301" y="139"/>
                      <a:pt x="298" y="138"/>
                      <a:pt x="295" y="135"/>
                    </a:cubicBezTo>
                    <a:cubicBezTo>
                      <a:pt x="304" y="135"/>
                      <a:pt x="304" y="126"/>
                      <a:pt x="304" y="126"/>
                    </a:cubicBezTo>
                    <a:lnTo>
                      <a:pt x="295" y="126"/>
                    </a:lnTo>
                    <a:cubicBezTo>
                      <a:pt x="289" y="126"/>
                      <a:pt x="287" y="130"/>
                      <a:pt x="287" y="130"/>
                    </a:cubicBezTo>
                    <a:cubicBezTo>
                      <a:pt x="286" y="130"/>
                      <a:pt x="286" y="129"/>
                      <a:pt x="286" y="126"/>
                    </a:cubicBezTo>
                    <a:cubicBezTo>
                      <a:pt x="286" y="126"/>
                      <a:pt x="286" y="126"/>
                      <a:pt x="286" y="117"/>
                    </a:cubicBezTo>
                    <a:cubicBezTo>
                      <a:pt x="283" y="120"/>
                      <a:pt x="281" y="121"/>
                      <a:pt x="280" y="121"/>
                    </a:cubicBezTo>
                    <a:cubicBezTo>
                      <a:pt x="277" y="121"/>
                      <a:pt x="277" y="117"/>
                      <a:pt x="277" y="117"/>
                    </a:cubicBezTo>
                    <a:cubicBezTo>
                      <a:pt x="277" y="117"/>
                      <a:pt x="277" y="117"/>
                      <a:pt x="277" y="108"/>
                    </a:cubicBezTo>
                    <a:lnTo>
                      <a:pt x="269" y="108"/>
                    </a:lnTo>
                    <a:lnTo>
                      <a:pt x="269" y="113"/>
                    </a:lnTo>
                    <a:lnTo>
                      <a:pt x="269" y="113"/>
                    </a:lnTo>
                    <a:cubicBezTo>
                      <a:pt x="267" y="113"/>
                      <a:pt x="264" y="115"/>
                      <a:pt x="260" y="117"/>
                    </a:cubicBezTo>
                    <a:cubicBezTo>
                      <a:pt x="263" y="114"/>
                      <a:pt x="263" y="113"/>
                      <a:pt x="261" y="113"/>
                    </a:cubicBezTo>
                    <a:cubicBezTo>
                      <a:pt x="258" y="113"/>
                      <a:pt x="248" y="117"/>
                      <a:pt x="242" y="117"/>
                    </a:cubicBezTo>
                    <a:lnTo>
                      <a:pt x="251" y="108"/>
                    </a:lnTo>
                    <a:lnTo>
                      <a:pt x="251" y="108"/>
                    </a:lnTo>
                    <a:lnTo>
                      <a:pt x="224" y="117"/>
                    </a:lnTo>
                    <a:cubicBezTo>
                      <a:pt x="233" y="112"/>
                      <a:pt x="222" y="112"/>
                      <a:pt x="213" y="112"/>
                    </a:cubicBezTo>
                    <a:cubicBezTo>
                      <a:pt x="204" y="112"/>
                      <a:pt x="197" y="112"/>
                      <a:pt x="215" y="108"/>
                    </a:cubicBezTo>
                    <a:cubicBezTo>
                      <a:pt x="233" y="108"/>
                      <a:pt x="188" y="99"/>
                      <a:pt x="144" y="99"/>
                    </a:cubicBezTo>
                    <a:cubicBezTo>
                      <a:pt x="126" y="90"/>
                      <a:pt x="170" y="90"/>
                      <a:pt x="170" y="90"/>
                    </a:cubicBezTo>
                    <a:lnTo>
                      <a:pt x="206" y="90"/>
                    </a:lnTo>
                    <a:cubicBezTo>
                      <a:pt x="224" y="90"/>
                      <a:pt x="170" y="72"/>
                      <a:pt x="162" y="72"/>
                    </a:cubicBezTo>
                    <a:cubicBezTo>
                      <a:pt x="170" y="72"/>
                      <a:pt x="188" y="72"/>
                      <a:pt x="197" y="81"/>
                    </a:cubicBezTo>
                    <a:lnTo>
                      <a:pt x="197" y="72"/>
                    </a:lnTo>
                    <a:cubicBezTo>
                      <a:pt x="184" y="68"/>
                      <a:pt x="182" y="68"/>
                      <a:pt x="185" y="68"/>
                    </a:cubicBezTo>
                    <a:cubicBezTo>
                      <a:pt x="187" y="68"/>
                      <a:pt x="193" y="68"/>
                      <a:pt x="200" y="66"/>
                    </a:cubicBezTo>
                    <a:lnTo>
                      <a:pt x="200" y="66"/>
                    </a:lnTo>
                    <a:cubicBezTo>
                      <a:pt x="202" y="66"/>
                      <a:pt x="203" y="65"/>
                      <a:pt x="203" y="65"/>
                    </a:cubicBezTo>
                    <a:lnTo>
                      <a:pt x="203" y="65"/>
                    </a:lnTo>
                    <a:cubicBezTo>
                      <a:pt x="204" y="64"/>
                      <a:pt x="205" y="64"/>
                      <a:pt x="206" y="63"/>
                    </a:cubicBezTo>
                    <a:lnTo>
                      <a:pt x="204" y="63"/>
                    </a:lnTo>
                    <a:cubicBezTo>
                      <a:pt x="204" y="60"/>
                      <a:pt x="201" y="54"/>
                      <a:pt x="206" y="54"/>
                    </a:cubicBezTo>
                    <a:cubicBezTo>
                      <a:pt x="213" y="54"/>
                      <a:pt x="232" y="66"/>
                      <a:pt x="239" y="66"/>
                    </a:cubicBezTo>
                    <a:cubicBezTo>
                      <a:pt x="241" y="66"/>
                      <a:pt x="242" y="65"/>
                      <a:pt x="242" y="63"/>
                    </a:cubicBezTo>
                    <a:cubicBezTo>
                      <a:pt x="245" y="65"/>
                      <a:pt x="248" y="66"/>
                      <a:pt x="251" y="66"/>
                    </a:cubicBezTo>
                    <a:cubicBezTo>
                      <a:pt x="261" y="66"/>
                      <a:pt x="265" y="54"/>
                      <a:pt x="286" y="54"/>
                    </a:cubicBezTo>
                    <a:cubicBezTo>
                      <a:pt x="295" y="63"/>
                      <a:pt x="304" y="54"/>
                      <a:pt x="304" y="72"/>
                    </a:cubicBezTo>
                    <a:cubicBezTo>
                      <a:pt x="304" y="72"/>
                      <a:pt x="313" y="81"/>
                      <a:pt x="313" y="90"/>
                    </a:cubicBezTo>
                    <a:cubicBezTo>
                      <a:pt x="318" y="86"/>
                      <a:pt x="322" y="83"/>
                      <a:pt x="327" y="83"/>
                    </a:cubicBezTo>
                    <a:cubicBezTo>
                      <a:pt x="331" y="83"/>
                      <a:pt x="335" y="86"/>
                      <a:pt x="340" y="90"/>
                    </a:cubicBezTo>
                    <a:cubicBezTo>
                      <a:pt x="331" y="81"/>
                      <a:pt x="331" y="81"/>
                      <a:pt x="331" y="81"/>
                    </a:cubicBezTo>
                    <a:lnTo>
                      <a:pt x="322" y="81"/>
                    </a:lnTo>
                    <a:cubicBezTo>
                      <a:pt x="322" y="81"/>
                      <a:pt x="313" y="72"/>
                      <a:pt x="313" y="72"/>
                    </a:cubicBezTo>
                    <a:lnTo>
                      <a:pt x="322" y="72"/>
                    </a:lnTo>
                    <a:cubicBezTo>
                      <a:pt x="313" y="63"/>
                      <a:pt x="322" y="63"/>
                      <a:pt x="331" y="63"/>
                    </a:cubicBezTo>
                    <a:cubicBezTo>
                      <a:pt x="335" y="72"/>
                      <a:pt x="338" y="74"/>
                      <a:pt x="340" y="74"/>
                    </a:cubicBezTo>
                    <a:cubicBezTo>
                      <a:pt x="342" y="74"/>
                      <a:pt x="344" y="72"/>
                      <a:pt x="349" y="72"/>
                    </a:cubicBezTo>
                    <a:cubicBezTo>
                      <a:pt x="349" y="81"/>
                      <a:pt x="358" y="81"/>
                      <a:pt x="349" y="81"/>
                    </a:cubicBezTo>
                    <a:cubicBezTo>
                      <a:pt x="358" y="90"/>
                      <a:pt x="358" y="108"/>
                      <a:pt x="367" y="108"/>
                    </a:cubicBezTo>
                    <a:cubicBezTo>
                      <a:pt x="385" y="108"/>
                      <a:pt x="402" y="90"/>
                      <a:pt x="411" y="72"/>
                    </a:cubicBezTo>
                    <a:cubicBezTo>
                      <a:pt x="402" y="63"/>
                      <a:pt x="393" y="54"/>
                      <a:pt x="385" y="54"/>
                    </a:cubicBezTo>
                    <a:cubicBezTo>
                      <a:pt x="376" y="28"/>
                      <a:pt x="349" y="19"/>
                      <a:pt x="322" y="19"/>
                    </a:cubicBezTo>
                    <a:cubicBezTo>
                      <a:pt x="304" y="10"/>
                      <a:pt x="286" y="10"/>
                      <a:pt x="260" y="10"/>
                    </a:cubicBezTo>
                    <a:cubicBezTo>
                      <a:pt x="233" y="5"/>
                      <a:pt x="215" y="5"/>
                      <a:pt x="198" y="5"/>
                    </a:cubicBezTo>
                    <a:cubicBezTo>
                      <a:pt x="182" y="5"/>
                      <a:pt x="166" y="5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39">
                <a:extLst>
                  <a:ext uri="{FF2B5EF4-FFF2-40B4-BE49-F238E27FC236}">
                    <a16:creationId xmlns:a16="http://schemas.microsoft.com/office/drawing/2014/main" id="{1BB67D83-59ED-E8AE-FF59-5FCE56E2EA28}"/>
                  </a:ext>
                </a:extLst>
              </p:cNvPr>
              <p:cNvSpPr/>
              <p:nvPr/>
            </p:nvSpPr>
            <p:spPr>
              <a:xfrm>
                <a:off x="4823134" y="2669638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70" y="0"/>
                    </a:moveTo>
                    <a:cubicBezTo>
                      <a:pt x="80" y="0"/>
                      <a:pt x="0" y="27"/>
                      <a:pt x="0" y="54"/>
                    </a:cubicBezTo>
                    <a:cubicBezTo>
                      <a:pt x="0" y="90"/>
                      <a:pt x="80" y="116"/>
                      <a:pt x="170" y="116"/>
                    </a:cubicBezTo>
                    <a:cubicBezTo>
                      <a:pt x="259" y="116"/>
                      <a:pt x="330" y="90"/>
                      <a:pt x="330" y="54"/>
                    </a:cubicBezTo>
                    <a:cubicBezTo>
                      <a:pt x="330" y="27"/>
                      <a:pt x="259" y="0"/>
                      <a:pt x="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39">
                <a:extLst>
                  <a:ext uri="{FF2B5EF4-FFF2-40B4-BE49-F238E27FC236}">
                    <a16:creationId xmlns:a16="http://schemas.microsoft.com/office/drawing/2014/main" id="{05237558-4171-D3E7-50B5-6AA52A76BFAA}"/>
                  </a:ext>
                </a:extLst>
              </p:cNvPr>
              <p:cNvSpPr/>
              <p:nvPr/>
            </p:nvSpPr>
            <p:spPr>
              <a:xfrm>
                <a:off x="4896021" y="2676132"/>
                <a:ext cx="18026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17" extrusionOk="0">
                    <a:moveTo>
                      <a:pt x="161" y="0"/>
                    </a:moveTo>
                    <a:cubicBezTo>
                      <a:pt x="72" y="0"/>
                      <a:pt x="1" y="27"/>
                      <a:pt x="1" y="54"/>
                    </a:cubicBezTo>
                    <a:cubicBezTo>
                      <a:pt x="1" y="90"/>
                      <a:pt x="72" y="116"/>
                      <a:pt x="161" y="116"/>
                    </a:cubicBezTo>
                    <a:cubicBezTo>
                      <a:pt x="250" y="116"/>
                      <a:pt x="322" y="90"/>
                      <a:pt x="322" y="54"/>
                    </a:cubicBezTo>
                    <a:cubicBezTo>
                      <a:pt x="322" y="27"/>
                      <a:pt x="250" y="0"/>
                      <a:pt x="1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39">
                <a:extLst>
                  <a:ext uri="{FF2B5EF4-FFF2-40B4-BE49-F238E27FC236}">
                    <a16:creationId xmlns:a16="http://schemas.microsoft.com/office/drawing/2014/main" id="{2CDDF4BA-3CBA-2BC6-8720-C94119AF2892}"/>
                  </a:ext>
                </a:extLst>
              </p:cNvPr>
              <p:cNvSpPr/>
              <p:nvPr/>
            </p:nvSpPr>
            <p:spPr>
              <a:xfrm>
                <a:off x="4809139" y="2693094"/>
                <a:ext cx="18026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17" extrusionOk="0">
                    <a:moveTo>
                      <a:pt x="161" y="1"/>
                    </a:moveTo>
                    <a:cubicBezTo>
                      <a:pt x="72" y="1"/>
                      <a:pt x="0" y="28"/>
                      <a:pt x="0" y="54"/>
                    </a:cubicBezTo>
                    <a:cubicBezTo>
                      <a:pt x="0" y="90"/>
                      <a:pt x="72" y="117"/>
                      <a:pt x="161" y="117"/>
                    </a:cubicBezTo>
                    <a:cubicBezTo>
                      <a:pt x="250" y="117"/>
                      <a:pt x="321" y="90"/>
                      <a:pt x="321" y="54"/>
                    </a:cubicBezTo>
                    <a:cubicBezTo>
                      <a:pt x="321" y="28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65" name="Google Shape;3165;p39">
              <a:extLst>
                <a:ext uri="{FF2B5EF4-FFF2-40B4-BE49-F238E27FC236}">
                  <a16:creationId xmlns:a16="http://schemas.microsoft.com/office/drawing/2014/main" id="{D2163B87-8079-9777-24BD-973D306AD27B}"/>
                </a:ext>
              </a:extLst>
            </p:cNvPr>
            <p:cNvSpPr/>
            <p:nvPr/>
          </p:nvSpPr>
          <p:spPr>
            <a:xfrm>
              <a:off x="4840096" y="2768501"/>
              <a:ext cx="94942" cy="133904"/>
            </a:xfrm>
            <a:custGeom>
              <a:avLst/>
              <a:gdLst/>
              <a:ahLst/>
              <a:cxnLst/>
              <a:rect l="l" t="t" r="r" b="b"/>
              <a:pathLst>
                <a:path w="1696" h="2392" extrusionOk="0">
                  <a:moveTo>
                    <a:pt x="1669" y="1"/>
                  </a:moveTo>
                  <a:cubicBezTo>
                    <a:pt x="1660" y="1"/>
                    <a:pt x="1642" y="10"/>
                    <a:pt x="1642" y="19"/>
                  </a:cubicBezTo>
                  <a:cubicBezTo>
                    <a:pt x="1642" y="28"/>
                    <a:pt x="1437" y="1036"/>
                    <a:pt x="9" y="2347"/>
                  </a:cubicBezTo>
                  <a:cubicBezTo>
                    <a:pt x="0" y="2356"/>
                    <a:pt x="0" y="2374"/>
                    <a:pt x="9" y="2383"/>
                  </a:cubicBezTo>
                  <a:cubicBezTo>
                    <a:pt x="9" y="2392"/>
                    <a:pt x="18" y="2392"/>
                    <a:pt x="27" y="2392"/>
                  </a:cubicBezTo>
                  <a:cubicBezTo>
                    <a:pt x="36" y="2392"/>
                    <a:pt x="36" y="2392"/>
                    <a:pt x="45" y="2383"/>
                  </a:cubicBezTo>
                  <a:cubicBezTo>
                    <a:pt x="1490" y="1062"/>
                    <a:pt x="1687" y="45"/>
                    <a:pt x="1695" y="28"/>
                  </a:cubicBezTo>
                  <a:cubicBezTo>
                    <a:pt x="1695" y="19"/>
                    <a:pt x="1687" y="1"/>
                    <a:pt x="16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9">
              <a:extLst>
                <a:ext uri="{FF2B5EF4-FFF2-40B4-BE49-F238E27FC236}">
                  <a16:creationId xmlns:a16="http://schemas.microsoft.com/office/drawing/2014/main" id="{F0E519B0-D7EE-2D35-6644-58FEC2E5EE5E}"/>
                </a:ext>
              </a:extLst>
            </p:cNvPr>
            <p:cNvSpPr/>
            <p:nvPr/>
          </p:nvSpPr>
          <p:spPr>
            <a:xfrm>
              <a:off x="4477002" y="2742078"/>
              <a:ext cx="44000" cy="97909"/>
            </a:xfrm>
            <a:custGeom>
              <a:avLst/>
              <a:gdLst/>
              <a:ahLst/>
              <a:cxnLst/>
              <a:rect l="l" t="t" r="r" b="b"/>
              <a:pathLst>
                <a:path w="786" h="1749" extrusionOk="0">
                  <a:moveTo>
                    <a:pt x="28" y="0"/>
                  </a:moveTo>
                  <a:cubicBezTo>
                    <a:pt x="10" y="9"/>
                    <a:pt x="1" y="18"/>
                    <a:pt x="1" y="36"/>
                  </a:cubicBezTo>
                  <a:cubicBezTo>
                    <a:pt x="10" y="45"/>
                    <a:pt x="215" y="1044"/>
                    <a:pt x="741" y="1740"/>
                  </a:cubicBezTo>
                  <a:cubicBezTo>
                    <a:pt x="741" y="1740"/>
                    <a:pt x="750" y="1749"/>
                    <a:pt x="759" y="1749"/>
                  </a:cubicBezTo>
                  <a:cubicBezTo>
                    <a:pt x="768" y="1749"/>
                    <a:pt x="768" y="1749"/>
                    <a:pt x="777" y="1740"/>
                  </a:cubicBezTo>
                  <a:cubicBezTo>
                    <a:pt x="786" y="1731"/>
                    <a:pt x="786" y="1713"/>
                    <a:pt x="777" y="1704"/>
                  </a:cubicBezTo>
                  <a:cubicBezTo>
                    <a:pt x="260" y="1017"/>
                    <a:pt x="54" y="36"/>
                    <a:pt x="54" y="27"/>
                  </a:cubicBezTo>
                  <a:cubicBezTo>
                    <a:pt x="54" y="9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9">
              <a:extLst>
                <a:ext uri="{FF2B5EF4-FFF2-40B4-BE49-F238E27FC236}">
                  <a16:creationId xmlns:a16="http://schemas.microsoft.com/office/drawing/2014/main" id="{E82B267E-0767-BB3B-1626-3FC37631AE03}"/>
                </a:ext>
              </a:extLst>
            </p:cNvPr>
            <p:cNvSpPr/>
            <p:nvPr/>
          </p:nvSpPr>
          <p:spPr>
            <a:xfrm>
              <a:off x="4436584" y="2664152"/>
              <a:ext cx="610798" cy="309681"/>
            </a:xfrm>
            <a:custGeom>
              <a:avLst/>
              <a:gdLst/>
              <a:ahLst/>
              <a:cxnLst/>
              <a:rect l="l" t="t" r="r" b="b"/>
              <a:pathLst>
                <a:path w="10911" h="5532" extrusionOk="0">
                  <a:moveTo>
                    <a:pt x="9928" y="1181"/>
                  </a:moveTo>
                  <a:cubicBezTo>
                    <a:pt x="10009" y="1181"/>
                    <a:pt x="10090" y="1197"/>
                    <a:pt x="10170" y="1231"/>
                  </a:cubicBezTo>
                  <a:cubicBezTo>
                    <a:pt x="10393" y="1321"/>
                    <a:pt x="10456" y="1526"/>
                    <a:pt x="10340" y="1874"/>
                  </a:cubicBezTo>
                  <a:cubicBezTo>
                    <a:pt x="10295" y="1990"/>
                    <a:pt x="10259" y="2088"/>
                    <a:pt x="10206" y="2168"/>
                  </a:cubicBezTo>
                  <a:cubicBezTo>
                    <a:pt x="10117" y="2355"/>
                    <a:pt x="9992" y="2534"/>
                    <a:pt x="9822" y="2739"/>
                  </a:cubicBezTo>
                  <a:cubicBezTo>
                    <a:pt x="9671" y="2909"/>
                    <a:pt x="9501" y="3078"/>
                    <a:pt x="9314" y="3221"/>
                  </a:cubicBezTo>
                  <a:cubicBezTo>
                    <a:pt x="9010" y="3462"/>
                    <a:pt x="8671" y="3640"/>
                    <a:pt x="8306" y="3756"/>
                  </a:cubicBezTo>
                  <a:cubicBezTo>
                    <a:pt x="8877" y="3078"/>
                    <a:pt x="9269" y="2266"/>
                    <a:pt x="9457" y="1347"/>
                  </a:cubicBezTo>
                  <a:cubicBezTo>
                    <a:pt x="9501" y="1312"/>
                    <a:pt x="9546" y="1285"/>
                    <a:pt x="9599" y="1267"/>
                  </a:cubicBezTo>
                  <a:cubicBezTo>
                    <a:pt x="9707" y="1211"/>
                    <a:pt x="9817" y="1181"/>
                    <a:pt x="9928" y="1181"/>
                  </a:cubicBezTo>
                  <a:close/>
                  <a:moveTo>
                    <a:pt x="9913" y="1126"/>
                  </a:moveTo>
                  <a:cubicBezTo>
                    <a:pt x="9799" y="1126"/>
                    <a:pt x="9684" y="1155"/>
                    <a:pt x="9573" y="1214"/>
                  </a:cubicBezTo>
                  <a:cubicBezTo>
                    <a:pt x="9519" y="1240"/>
                    <a:pt x="9465" y="1276"/>
                    <a:pt x="9421" y="1312"/>
                  </a:cubicBezTo>
                  <a:cubicBezTo>
                    <a:pt x="9412" y="1321"/>
                    <a:pt x="9412" y="1321"/>
                    <a:pt x="9412" y="1330"/>
                  </a:cubicBezTo>
                  <a:cubicBezTo>
                    <a:pt x="9216" y="2266"/>
                    <a:pt x="8814" y="3096"/>
                    <a:pt x="8208" y="3792"/>
                  </a:cubicBezTo>
                  <a:cubicBezTo>
                    <a:pt x="8199" y="3801"/>
                    <a:pt x="8199" y="3819"/>
                    <a:pt x="8208" y="3827"/>
                  </a:cubicBezTo>
                  <a:cubicBezTo>
                    <a:pt x="8208" y="3836"/>
                    <a:pt x="8217" y="3836"/>
                    <a:pt x="8225" y="3836"/>
                  </a:cubicBezTo>
                  <a:lnTo>
                    <a:pt x="8234" y="3836"/>
                  </a:lnTo>
                  <a:cubicBezTo>
                    <a:pt x="8636" y="3720"/>
                    <a:pt x="9010" y="3524"/>
                    <a:pt x="9349" y="3265"/>
                  </a:cubicBezTo>
                  <a:cubicBezTo>
                    <a:pt x="9537" y="3114"/>
                    <a:pt x="9715" y="2944"/>
                    <a:pt x="9858" y="2775"/>
                  </a:cubicBezTo>
                  <a:cubicBezTo>
                    <a:pt x="10036" y="2570"/>
                    <a:pt x="10161" y="2382"/>
                    <a:pt x="10251" y="2195"/>
                  </a:cubicBezTo>
                  <a:cubicBezTo>
                    <a:pt x="10304" y="2106"/>
                    <a:pt x="10349" y="2008"/>
                    <a:pt x="10384" y="1883"/>
                  </a:cubicBezTo>
                  <a:cubicBezTo>
                    <a:pt x="10509" y="1517"/>
                    <a:pt x="10447" y="1285"/>
                    <a:pt x="10197" y="1187"/>
                  </a:cubicBezTo>
                  <a:cubicBezTo>
                    <a:pt x="10104" y="1146"/>
                    <a:pt x="10009" y="1126"/>
                    <a:pt x="9913" y="1126"/>
                  </a:cubicBezTo>
                  <a:close/>
                  <a:moveTo>
                    <a:pt x="295" y="170"/>
                  </a:moveTo>
                  <a:lnTo>
                    <a:pt x="295" y="170"/>
                  </a:lnTo>
                  <a:cubicBezTo>
                    <a:pt x="312" y="188"/>
                    <a:pt x="330" y="214"/>
                    <a:pt x="348" y="232"/>
                  </a:cubicBezTo>
                  <a:cubicBezTo>
                    <a:pt x="785" y="660"/>
                    <a:pt x="2703" y="964"/>
                    <a:pt x="4907" y="964"/>
                  </a:cubicBezTo>
                  <a:cubicBezTo>
                    <a:pt x="7110" y="964"/>
                    <a:pt x="9028" y="660"/>
                    <a:pt x="9465" y="232"/>
                  </a:cubicBezTo>
                  <a:cubicBezTo>
                    <a:pt x="9492" y="214"/>
                    <a:pt x="9510" y="188"/>
                    <a:pt x="9519" y="170"/>
                  </a:cubicBezTo>
                  <a:lnTo>
                    <a:pt x="9519" y="170"/>
                  </a:lnTo>
                  <a:cubicBezTo>
                    <a:pt x="9528" y="330"/>
                    <a:pt x="9519" y="634"/>
                    <a:pt x="9465" y="1017"/>
                  </a:cubicBezTo>
                  <a:cubicBezTo>
                    <a:pt x="9465" y="1026"/>
                    <a:pt x="9465" y="1035"/>
                    <a:pt x="9474" y="1044"/>
                  </a:cubicBezTo>
                  <a:cubicBezTo>
                    <a:pt x="9483" y="1044"/>
                    <a:pt x="9501" y="1044"/>
                    <a:pt x="9510" y="1035"/>
                  </a:cubicBezTo>
                  <a:cubicBezTo>
                    <a:pt x="9617" y="946"/>
                    <a:pt x="9733" y="892"/>
                    <a:pt x="9840" y="875"/>
                  </a:cubicBezTo>
                  <a:cubicBezTo>
                    <a:pt x="9912" y="857"/>
                    <a:pt x="9987" y="847"/>
                    <a:pt x="10061" y="847"/>
                  </a:cubicBezTo>
                  <a:cubicBezTo>
                    <a:pt x="10171" y="847"/>
                    <a:pt x="10280" y="868"/>
                    <a:pt x="10375" y="910"/>
                  </a:cubicBezTo>
                  <a:cubicBezTo>
                    <a:pt x="10670" y="1026"/>
                    <a:pt x="10839" y="1276"/>
                    <a:pt x="10848" y="1579"/>
                  </a:cubicBezTo>
                  <a:cubicBezTo>
                    <a:pt x="10857" y="1900"/>
                    <a:pt x="10741" y="2168"/>
                    <a:pt x="10634" y="2391"/>
                  </a:cubicBezTo>
                  <a:cubicBezTo>
                    <a:pt x="10509" y="2623"/>
                    <a:pt x="10358" y="2837"/>
                    <a:pt x="10161" y="3042"/>
                  </a:cubicBezTo>
                  <a:cubicBezTo>
                    <a:pt x="9965" y="3239"/>
                    <a:pt x="9760" y="3399"/>
                    <a:pt x="9528" y="3533"/>
                  </a:cubicBezTo>
                  <a:cubicBezTo>
                    <a:pt x="9338" y="3640"/>
                    <a:pt x="8720" y="3977"/>
                    <a:pt x="8184" y="3977"/>
                  </a:cubicBezTo>
                  <a:cubicBezTo>
                    <a:pt x="8140" y="3977"/>
                    <a:pt x="8098" y="3975"/>
                    <a:pt x="8056" y="3970"/>
                  </a:cubicBezTo>
                  <a:cubicBezTo>
                    <a:pt x="8047" y="3970"/>
                    <a:pt x="8038" y="3979"/>
                    <a:pt x="8038" y="3979"/>
                  </a:cubicBezTo>
                  <a:cubicBezTo>
                    <a:pt x="7672" y="4389"/>
                    <a:pt x="7307" y="4666"/>
                    <a:pt x="6700" y="5005"/>
                  </a:cubicBezTo>
                  <a:cubicBezTo>
                    <a:pt x="6138" y="5317"/>
                    <a:pt x="5522" y="5473"/>
                    <a:pt x="4907" y="5473"/>
                  </a:cubicBezTo>
                  <a:cubicBezTo>
                    <a:pt x="4291" y="5473"/>
                    <a:pt x="3676" y="5317"/>
                    <a:pt x="3114" y="5005"/>
                  </a:cubicBezTo>
                  <a:cubicBezTo>
                    <a:pt x="420" y="3497"/>
                    <a:pt x="286" y="803"/>
                    <a:pt x="295" y="170"/>
                  </a:cubicBezTo>
                  <a:close/>
                  <a:moveTo>
                    <a:pt x="277" y="0"/>
                  </a:moveTo>
                  <a:cubicBezTo>
                    <a:pt x="259" y="0"/>
                    <a:pt x="250" y="18"/>
                    <a:pt x="250" y="27"/>
                  </a:cubicBezTo>
                  <a:cubicBezTo>
                    <a:pt x="241" y="63"/>
                    <a:pt x="0" y="3319"/>
                    <a:pt x="3087" y="5050"/>
                  </a:cubicBezTo>
                  <a:cubicBezTo>
                    <a:pt x="3658" y="5371"/>
                    <a:pt x="4282" y="5531"/>
                    <a:pt x="4907" y="5531"/>
                  </a:cubicBezTo>
                  <a:cubicBezTo>
                    <a:pt x="5531" y="5531"/>
                    <a:pt x="6156" y="5371"/>
                    <a:pt x="6727" y="5050"/>
                  </a:cubicBezTo>
                  <a:cubicBezTo>
                    <a:pt x="7333" y="4711"/>
                    <a:pt x="7699" y="4434"/>
                    <a:pt x="8065" y="4024"/>
                  </a:cubicBezTo>
                  <a:cubicBezTo>
                    <a:pt x="8102" y="4027"/>
                    <a:pt x="8139" y="4029"/>
                    <a:pt x="8177" y="4029"/>
                  </a:cubicBezTo>
                  <a:cubicBezTo>
                    <a:pt x="8726" y="4029"/>
                    <a:pt x="9363" y="3686"/>
                    <a:pt x="9555" y="3578"/>
                  </a:cubicBezTo>
                  <a:cubicBezTo>
                    <a:pt x="9787" y="3444"/>
                    <a:pt x="10001" y="3283"/>
                    <a:pt x="10197" y="3078"/>
                  </a:cubicBezTo>
                  <a:cubicBezTo>
                    <a:pt x="10402" y="2864"/>
                    <a:pt x="10563" y="2650"/>
                    <a:pt x="10679" y="2418"/>
                  </a:cubicBezTo>
                  <a:cubicBezTo>
                    <a:pt x="10795" y="2186"/>
                    <a:pt x="10911" y="1909"/>
                    <a:pt x="10902" y="1570"/>
                  </a:cubicBezTo>
                  <a:cubicBezTo>
                    <a:pt x="10893" y="1258"/>
                    <a:pt x="10705" y="982"/>
                    <a:pt x="10402" y="857"/>
                  </a:cubicBezTo>
                  <a:cubicBezTo>
                    <a:pt x="10296" y="814"/>
                    <a:pt x="10180" y="794"/>
                    <a:pt x="10064" y="794"/>
                  </a:cubicBezTo>
                  <a:cubicBezTo>
                    <a:pt x="9985" y="794"/>
                    <a:pt x="9907" y="803"/>
                    <a:pt x="9831" y="821"/>
                  </a:cubicBezTo>
                  <a:cubicBezTo>
                    <a:pt x="9724" y="839"/>
                    <a:pt x="9626" y="884"/>
                    <a:pt x="9528" y="955"/>
                  </a:cubicBezTo>
                  <a:cubicBezTo>
                    <a:pt x="9599" y="411"/>
                    <a:pt x="9573" y="36"/>
                    <a:pt x="9573" y="27"/>
                  </a:cubicBezTo>
                  <a:cubicBezTo>
                    <a:pt x="9573" y="18"/>
                    <a:pt x="9555" y="0"/>
                    <a:pt x="9546" y="0"/>
                  </a:cubicBezTo>
                  <a:cubicBezTo>
                    <a:pt x="9528" y="0"/>
                    <a:pt x="9519" y="18"/>
                    <a:pt x="9519" y="27"/>
                  </a:cubicBezTo>
                  <a:cubicBezTo>
                    <a:pt x="9519" y="81"/>
                    <a:pt x="9492" y="143"/>
                    <a:pt x="9430" y="197"/>
                  </a:cubicBezTo>
                  <a:cubicBezTo>
                    <a:pt x="9002" y="607"/>
                    <a:pt x="7101" y="910"/>
                    <a:pt x="4907" y="910"/>
                  </a:cubicBezTo>
                  <a:cubicBezTo>
                    <a:pt x="2721" y="910"/>
                    <a:pt x="821" y="607"/>
                    <a:pt x="384" y="197"/>
                  </a:cubicBezTo>
                  <a:cubicBezTo>
                    <a:pt x="330" y="143"/>
                    <a:pt x="304" y="81"/>
                    <a:pt x="304" y="27"/>
                  </a:cubicBezTo>
                  <a:cubicBezTo>
                    <a:pt x="304" y="18"/>
                    <a:pt x="286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567;p47">
            <a:extLst>
              <a:ext uri="{FF2B5EF4-FFF2-40B4-BE49-F238E27FC236}">
                <a16:creationId xmlns:a16="http://schemas.microsoft.com/office/drawing/2014/main" id="{39393352-730F-8E3F-E341-BDC59A4AC79B}"/>
              </a:ext>
            </a:extLst>
          </p:cNvPr>
          <p:cNvGrpSpPr/>
          <p:nvPr/>
        </p:nvGrpSpPr>
        <p:grpSpPr>
          <a:xfrm rot="1634936" flipH="1">
            <a:off x="32845" y="725258"/>
            <a:ext cx="2105397" cy="2767608"/>
            <a:chOff x="6452536" y="2335077"/>
            <a:chExt cx="2565801" cy="3372824"/>
          </a:xfrm>
        </p:grpSpPr>
        <p:sp>
          <p:nvSpPr>
            <p:cNvPr id="3" name="Google Shape;3568;p47">
              <a:extLst>
                <a:ext uri="{FF2B5EF4-FFF2-40B4-BE49-F238E27FC236}">
                  <a16:creationId xmlns:a16="http://schemas.microsoft.com/office/drawing/2014/main" id="{F5801964-04F7-38B3-2DE9-0D96AEB242A3}"/>
                </a:ext>
              </a:extLst>
            </p:cNvPr>
            <p:cNvSpPr/>
            <p:nvPr/>
          </p:nvSpPr>
          <p:spPr>
            <a:xfrm>
              <a:off x="8268223" y="2988924"/>
              <a:ext cx="750114" cy="1421013"/>
            </a:xfrm>
            <a:custGeom>
              <a:avLst/>
              <a:gdLst/>
              <a:ahLst/>
              <a:cxnLst/>
              <a:rect l="l" t="t" r="r" b="b"/>
              <a:pathLst>
                <a:path w="4176" h="7911" extrusionOk="0">
                  <a:moveTo>
                    <a:pt x="2217" y="1"/>
                  </a:moveTo>
                  <a:cubicBezTo>
                    <a:pt x="1847" y="1"/>
                    <a:pt x="1419" y="8"/>
                    <a:pt x="1419" y="8"/>
                  </a:cubicBezTo>
                  <a:lnTo>
                    <a:pt x="1419" y="17"/>
                  </a:lnTo>
                  <a:cubicBezTo>
                    <a:pt x="1347" y="374"/>
                    <a:pt x="1240" y="883"/>
                    <a:pt x="1142" y="1275"/>
                  </a:cubicBezTo>
                  <a:lnTo>
                    <a:pt x="1142" y="1284"/>
                  </a:lnTo>
                  <a:lnTo>
                    <a:pt x="1044" y="1703"/>
                  </a:lnTo>
                  <a:cubicBezTo>
                    <a:pt x="1044" y="1703"/>
                    <a:pt x="1393" y="1601"/>
                    <a:pt x="1756" y="1601"/>
                  </a:cubicBezTo>
                  <a:cubicBezTo>
                    <a:pt x="1989" y="1601"/>
                    <a:pt x="2228" y="1644"/>
                    <a:pt x="2382" y="1784"/>
                  </a:cubicBezTo>
                  <a:cubicBezTo>
                    <a:pt x="2775" y="2150"/>
                    <a:pt x="1856" y="5174"/>
                    <a:pt x="1508" y="5932"/>
                  </a:cubicBezTo>
                  <a:cubicBezTo>
                    <a:pt x="1296" y="6388"/>
                    <a:pt x="919" y="6477"/>
                    <a:pt x="657" y="6477"/>
                  </a:cubicBezTo>
                  <a:cubicBezTo>
                    <a:pt x="488" y="6477"/>
                    <a:pt x="366" y="6441"/>
                    <a:pt x="366" y="6441"/>
                  </a:cubicBezTo>
                  <a:lnTo>
                    <a:pt x="366" y="6441"/>
                  </a:lnTo>
                  <a:cubicBezTo>
                    <a:pt x="366" y="6441"/>
                    <a:pt x="0" y="7600"/>
                    <a:pt x="420" y="7841"/>
                  </a:cubicBezTo>
                  <a:cubicBezTo>
                    <a:pt x="510" y="7890"/>
                    <a:pt x="639" y="7911"/>
                    <a:pt x="789" y="7911"/>
                  </a:cubicBezTo>
                  <a:cubicBezTo>
                    <a:pt x="1342" y="7911"/>
                    <a:pt x="2175" y="7631"/>
                    <a:pt x="2364" y="7511"/>
                  </a:cubicBezTo>
                  <a:cubicBezTo>
                    <a:pt x="2605" y="7359"/>
                    <a:pt x="3908" y="2569"/>
                    <a:pt x="4042" y="2060"/>
                  </a:cubicBezTo>
                  <a:cubicBezTo>
                    <a:pt x="4175" y="1543"/>
                    <a:pt x="2953" y="26"/>
                    <a:pt x="2668" y="8"/>
                  </a:cubicBezTo>
                  <a:cubicBezTo>
                    <a:pt x="2573" y="3"/>
                    <a:pt x="2402" y="1"/>
                    <a:pt x="2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569;p47">
              <a:extLst>
                <a:ext uri="{FF2B5EF4-FFF2-40B4-BE49-F238E27FC236}">
                  <a16:creationId xmlns:a16="http://schemas.microsoft.com/office/drawing/2014/main" id="{4802740A-5F1F-FE4C-D3F5-4AE275F0C42E}"/>
                </a:ext>
              </a:extLst>
            </p:cNvPr>
            <p:cNvSpPr/>
            <p:nvPr/>
          </p:nvSpPr>
          <p:spPr>
            <a:xfrm>
              <a:off x="8463480" y="3132986"/>
              <a:ext cx="22094" cy="91070"/>
            </a:xfrm>
            <a:custGeom>
              <a:avLst/>
              <a:gdLst/>
              <a:ahLst/>
              <a:cxnLst/>
              <a:rect l="l" t="t" r="r" b="b"/>
              <a:pathLst>
                <a:path w="123" h="507" extrusionOk="0">
                  <a:moveTo>
                    <a:pt x="120" y="1"/>
                  </a:moveTo>
                  <a:lnTo>
                    <a:pt x="120" y="1"/>
                  </a:lnTo>
                  <a:cubicBezTo>
                    <a:pt x="111" y="1"/>
                    <a:pt x="81" y="108"/>
                    <a:pt x="55" y="223"/>
                  </a:cubicBezTo>
                  <a:cubicBezTo>
                    <a:pt x="46" y="259"/>
                    <a:pt x="28" y="366"/>
                    <a:pt x="11" y="438"/>
                  </a:cubicBezTo>
                  <a:cubicBezTo>
                    <a:pt x="6" y="478"/>
                    <a:pt x="1" y="507"/>
                    <a:pt x="2" y="507"/>
                  </a:cubicBezTo>
                  <a:cubicBezTo>
                    <a:pt x="3" y="507"/>
                    <a:pt x="8" y="489"/>
                    <a:pt x="20" y="447"/>
                  </a:cubicBezTo>
                  <a:cubicBezTo>
                    <a:pt x="46" y="348"/>
                    <a:pt x="64" y="259"/>
                    <a:pt x="118" y="54"/>
                  </a:cubicBezTo>
                  <a:cubicBezTo>
                    <a:pt x="123" y="17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793B1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570;p47">
              <a:extLst>
                <a:ext uri="{FF2B5EF4-FFF2-40B4-BE49-F238E27FC236}">
                  <a16:creationId xmlns:a16="http://schemas.microsoft.com/office/drawing/2014/main" id="{56222C87-436E-9B1B-BF5E-C0826E69F1C7}"/>
                </a:ext>
              </a:extLst>
            </p:cNvPr>
            <p:cNvSpPr/>
            <p:nvPr/>
          </p:nvSpPr>
          <p:spPr>
            <a:xfrm>
              <a:off x="7486119" y="2335077"/>
              <a:ext cx="229381" cy="296022"/>
            </a:xfrm>
            <a:custGeom>
              <a:avLst/>
              <a:gdLst/>
              <a:ahLst/>
              <a:cxnLst/>
              <a:rect l="l" t="t" r="r" b="b"/>
              <a:pathLst>
                <a:path w="1277" h="1648" extrusionOk="0">
                  <a:moveTo>
                    <a:pt x="678" y="1"/>
                  </a:moveTo>
                  <a:cubicBezTo>
                    <a:pt x="494" y="1"/>
                    <a:pt x="274" y="47"/>
                    <a:pt x="28" y="187"/>
                  </a:cubicBezTo>
                  <a:cubicBezTo>
                    <a:pt x="28" y="187"/>
                    <a:pt x="144" y="1195"/>
                    <a:pt x="1" y="1516"/>
                  </a:cubicBezTo>
                  <a:cubicBezTo>
                    <a:pt x="1" y="1516"/>
                    <a:pt x="274" y="1647"/>
                    <a:pt x="652" y="1647"/>
                  </a:cubicBezTo>
                  <a:cubicBezTo>
                    <a:pt x="841" y="1647"/>
                    <a:pt x="1057" y="1614"/>
                    <a:pt x="1277" y="1516"/>
                  </a:cubicBezTo>
                  <a:cubicBezTo>
                    <a:pt x="1036" y="1151"/>
                    <a:pt x="1268" y="187"/>
                    <a:pt x="1268" y="187"/>
                  </a:cubicBezTo>
                  <a:cubicBezTo>
                    <a:pt x="1268" y="187"/>
                    <a:pt x="1046" y="1"/>
                    <a:pt x="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71;p47">
              <a:extLst>
                <a:ext uri="{FF2B5EF4-FFF2-40B4-BE49-F238E27FC236}">
                  <a16:creationId xmlns:a16="http://schemas.microsoft.com/office/drawing/2014/main" id="{1BD3249F-EB91-39CD-6441-3B31A6F041F6}"/>
                </a:ext>
              </a:extLst>
            </p:cNvPr>
            <p:cNvSpPr/>
            <p:nvPr/>
          </p:nvSpPr>
          <p:spPr>
            <a:xfrm>
              <a:off x="7691435" y="2571109"/>
              <a:ext cx="8083" cy="21555"/>
            </a:xfrm>
            <a:custGeom>
              <a:avLst/>
              <a:gdLst/>
              <a:ahLst/>
              <a:cxnLst/>
              <a:rect l="l" t="t" r="r" b="b"/>
              <a:pathLst>
                <a:path w="45" h="120" extrusionOk="0">
                  <a:moveTo>
                    <a:pt x="6" y="0"/>
                  </a:moveTo>
                  <a:cubicBezTo>
                    <a:pt x="0" y="0"/>
                    <a:pt x="2" y="28"/>
                    <a:pt x="9" y="60"/>
                  </a:cubicBezTo>
                  <a:cubicBezTo>
                    <a:pt x="9" y="69"/>
                    <a:pt x="27" y="95"/>
                    <a:pt x="35" y="113"/>
                  </a:cubicBezTo>
                  <a:cubicBezTo>
                    <a:pt x="40" y="118"/>
                    <a:pt x="42" y="120"/>
                    <a:pt x="43" y="120"/>
                  </a:cubicBezTo>
                  <a:cubicBezTo>
                    <a:pt x="44" y="120"/>
                    <a:pt x="44" y="118"/>
                    <a:pt x="44" y="113"/>
                  </a:cubicBezTo>
                  <a:cubicBezTo>
                    <a:pt x="44" y="86"/>
                    <a:pt x="27" y="69"/>
                    <a:pt x="18" y="15"/>
                  </a:cubicBezTo>
                  <a:cubicBezTo>
                    <a:pt x="13" y="5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793B1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72;p47">
              <a:extLst>
                <a:ext uri="{FF2B5EF4-FFF2-40B4-BE49-F238E27FC236}">
                  <a16:creationId xmlns:a16="http://schemas.microsoft.com/office/drawing/2014/main" id="{4722D4CC-F9E1-FDBF-A6C1-428649D14839}"/>
                </a:ext>
              </a:extLst>
            </p:cNvPr>
            <p:cNvSpPr/>
            <p:nvPr/>
          </p:nvSpPr>
          <p:spPr>
            <a:xfrm>
              <a:off x="7511806" y="2415371"/>
              <a:ext cx="6646" cy="32153"/>
            </a:xfrm>
            <a:custGeom>
              <a:avLst/>
              <a:gdLst/>
              <a:ahLst/>
              <a:cxnLst/>
              <a:rect l="l" t="t" r="r" b="b"/>
              <a:pathLst>
                <a:path w="37" h="179" extrusionOk="0">
                  <a:moveTo>
                    <a:pt x="8" y="0"/>
                  </a:moveTo>
                  <a:cubicBezTo>
                    <a:pt x="4" y="0"/>
                    <a:pt x="1" y="12"/>
                    <a:pt x="1" y="35"/>
                  </a:cubicBezTo>
                  <a:cubicBezTo>
                    <a:pt x="10" y="52"/>
                    <a:pt x="18" y="133"/>
                    <a:pt x="18" y="177"/>
                  </a:cubicBezTo>
                  <a:cubicBezTo>
                    <a:pt x="19" y="178"/>
                    <a:pt x="19" y="178"/>
                    <a:pt x="20" y="178"/>
                  </a:cubicBezTo>
                  <a:cubicBezTo>
                    <a:pt x="27" y="178"/>
                    <a:pt x="28" y="114"/>
                    <a:pt x="36" y="97"/>
                  </a:cubicBezTo>
                  <a:lnTo>
                    <a:pt x="27" y="61"/>
                  </a:lnTo>
                  <a:cubicBezTo>
                    <a:pt x="22" y="21"/>
                    <a:pt x="14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73;p47">
              <a:extLst>
                <a:ext uri="{FF2B5EF4-FFF2-40B4-BE49-F238E27FC236}">
                  <a16:creationId xmlns:a16="http://schemas.microsoft.com/office/drawing/2014/main" id="{C41B922F-A564-85F0-494F-1558BC600EA3}"/>
                </a:ext>
              </a:extLst>
            </p:cNvPr>
            <p:cNvSpPr/>
            <p:nvPr/>
          </p:nvSpPr>
          <p:spPr>
            <a:xfrm>
              <a:off x="6492593" y="2620147"/>
              <a:ext cx="2057784" cy="3087754"/>
            </a:xfrm>
            <a:custGeom>
              <a:avLst/>
              <a:gdLst/>
              <a:ahLst/>
              <a:cxnLst/>
              <a:rect l="l" t="t" r="r" b="b"/>
              <a:pathLst>
                <a:path w="11456" h="17190" extrusionOk="0">
                  <a:moveTo>
                    <a:pt x="5648" y="1"/>
                  </a:moveTo>
                  <a:cubicBezTo>
                    <a:pt x="5505" y="322"/>
                    <a:pt x="2276" y="1419"/>
                    <a:pt x="2276" y="1419"/>
                  </a:cubicBezTo>
                  <a:cubicBezTo>
                    <a:pt x="2276" y="1419"/>
                    <a:pt x="2186" y="1437"/>
                    <a:pt x="2044" y="1464"/>
                  </a:cubicBezTo>
                  <a:cubicBezTo>
                    <a:pt x="1473" y="1571"/>
                    <a:pt x="1" y="1865"/>
                    <a:pt x="1" y="1946"/>
                  </a:cubicBezTo>
                  <a:cubicBezTo>
                    <a:pt x="1" y="2044"/>
                    <a:pt x="625" y="2231"/>
                    <a:pt x="723" y="2329"/>
                  </a:cubicBezTo>
                  <a:cubicBezTo>
                    <a:pt x="830" y="2427"/>
                    <a:pt x="2534" y="4595"/>
                    <a:pt x="2534" y="4595"/>
                  </a:cubicBezTo>
                  <a:cubicBezTo>
                    <a:pt x="2534" y="4595"/>
                    <a:pt x="3239" y="9484"/>
                    <a:pt x="3302" y="9519"/>
                  </a:cubicBezTo>
                  <a:cubicBezTo>
                    <a:pt x="3355" y="9564"/>
                    <a:pt x="3516" y="9841"/>
                    <a:pt x="3516" y="9841"/>
                  </a:cubicBezTo>
                  <a:lnTo>
                    <a:pt x="3480" y="10171"/>
                  </a:lnTo>
                  <a:lnTo>
                    <a:pt x="3382" y="11072"/>
                  </a:lnTo>
                  <a:lnTo>
                    <a:pt x="2008" y="16371"/>
                  </a:lnTo>
                  <a:cubicBezTo>
                    <a:pt x="2008" y="16371"/>
                    <a:pt x="3373" y="17190"/>
                    <a:pt x="5815" y="17190"/>
                  </a:cubicBezTo>
                  <a:cubicBezTo>
                    <a:pt x="5946" y="17190"/>
                    <a:pt x="6081" y="17188"/>
                    <a:pt x="6219" y="17183"/>
                  </a:cubicBezTo>
                  <a:cubicBezTo>
                    <a:pt x="6924" y="17165"/>
                    <a:pt x="7726" y="17067"/>
                    <a:pt x="8592" y="16870"/>
                  </a:cubicBezTo>
                  <a:cubicBezTo>
                    <a:pt x="9127" y="16745"/>
                    <a:pt x="9698" y="16585"/>
                    <a:pt x="10287" y="16371"/>
                  </a:cubicBezTo>
                  <a:lnTo>
                    <a:pt x="8922" y="11268"/>
                  </a:lnTo>
                  <a:lnTo>
                    <a:pt x="8931" y="10947"/>
                  </a:lnTo>
                  <a:lnTo>
                    <a:pt x="8966" y="9983"/>
                  </a:lnTo>
                  <a:cubicBezTo>
                    <a:pt x="8966" y="9983"/>
                    <a:pt x="9225" y="9662"/>
                    <a:pt x="9243" y="9502"/>
                  </a:cubicBezTo>
                  <a:cubicBezTo>
                    <a:pt x="9261" y="9403"/>
                    <a:pt x="9716" y="6468"/>
                    <a:pt x="10064" y="4247"/>
                  </a:cubicBezTo>
                  <a:cubicBezTo>
                    <a:pt x="10180" y="4266"/>
                    <a:pt x="10356" y="4291"/>
                    <a:pt x="10519" y="4291"/>
                  </a:cubicBezTo>
                  <a:cubicBezTo>
                    <a:pt x="10656" y="4291"/>
                    <a:pt x="10784" y="4273"/>
                    <a:pt x="10858" y="4220"/>
                  </a:cubicBezTo>
                  <a:cubicBezTo>
                    <a:pt x="10920" y="4167"/>
                    <a:pt x="11000" y="3917"/>
                    <a:pt x="11090" y="3596"/>
                  </a:cubicBezTo>
                  <a:lnTo>
                    <a:pt x="11366" y="2329"/>
                  </a:lnTo>
                  <a:lnTo>
                    <a:pt x="11366" y="2320"/>
                  </a:lnTo>
                  <a:cubicBezTo>
                    <a:pt x="11420" y="2044"/>
                    <a:pt x="11455" y="1856"/>
                    <a:pt x="11455" y="1856"/>
                  </a:cubicBezTo>
                  <a:lnTo>
                    <a:pt x="10438" y="1776"/>
                  </a:lnTo>
                  <a:cubicBezTo>
                    <a:pt x="10206" y="1669"/>
                    <a:pt x="7343" y="331"/>
                    <a:pt x="6995" y="81"/>
                  </a:cubicBezTo>
                  <a:cubicBezTo>
                    <a:pt x="6968" y="54"/>
                    <a:pt x="6941" y="27"/>
                    <a:pt x="6924" y="1"/>
                  </a:cubicBezTo>
                  <a:lnTo>
                    <a:pt x="6915" y="1"/>
                  </a:lnTo>
                  <a:cubicBezTo>
                    <a:pt x="6698" y="99"/>
                    <a:pt x="6484" y="132"/>
                    <a:pt x="6297" y="132"/>
                  </a:cubicBezTo>
                  <a:cubicBezTo>
                    <a:pt x="5921" y="132"/>
                    <a:pt x="5648" y="1"/>
                    <a:pt x="56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74;p47">
              <a:extLst>
                <a:ext uri="{FF2B5EF4-FFF2-40B4-BE49-F238E27FC236}">
                  <a16:creationId xmlns:a16="http://schemas.microsoft.com/office/drawing/2014/main" id="{CE4AF361-DD0B-F724-0FCC-A48BC07728A5}"/>
                </a:ext>
              </a:extLst>
            </p:cNvPr>
            <p:cNvSpPr/>
            <p:nvPr/>
          </p:nvSpPr>
          <p:spPr>
            <a:xfrm>
              <a:off x="7465283" y="2357351"/>
              <a:ext cx="239081" cy="271054"/>
            </a:xfrm>
            <a:custGeom>
              <a:avLst/>
              <a:gdLst/>
              <a:ahLst/>
              <a:cxnLst/>
              <a:rect l="l" t="t" r="r" b="b"/>
              <a:pathLst>
                <a:path w="1331" h="1509" extrusionOk="0">
                  <a:moveTo>
                    <a:pt x="81" y="72"/>
                  </a:moveTo>
                  <a:lnTo>
                    <a:pt x="81" y="72"/>
                  </a:lnTo>
                  <a:cubicBezTo>
                    <a:pt x="175" y="105"/>
                    <a:pt x="404" y="176"/>
                    <a:pt x="689" y="176"/>
                  </a:cubicBezTo>
                  <a:cubicBezTo>
                    <a:pt x="863" y="176"/>
                    <a:pt x="1059" y="150"/>
                    <a:pt x="1259" y="72"/>
                  </a:cubicBezTo>
                  <a:lnTo>
                    <a:pt x="1259" y="72"/>
                  </a:lnTo>
                  <a:cubicBezTo>
                    <a:pt x="1214" y="277"/>
                    <a:pt x="1071" y="1009"/>
                    <a:pt x="1259" y="1339"/>
                  </a:cubicBezTo>
                  <a:cubicBezTo>
                    <a:pt x="1057" y="1427"/>
                    <a:pt x="858" y="1457"/>
                    <a:pt x="682" y="1457"/>
                  </a:cubicBezTo>
                  <a:cubicBezTo>
                    <a:pt x="376" y="1457"/>
                    <a:pt x="137" y="1367"/>
                    <a:pt x="63" y="1339"/>
                  </a:cubicBezTo>
                  <a:cubicBezTo>
                    <a:pt x="179" y="1027"/>
                    <a:pt x="108" y="268"/>
                    <a:pt x="81" y="72"/>
                  </a:cubicBezTo>
                  <a:close/>
                  <a:moveTo>
                    <a:pt x="37" y="1"/>
                  </a:moveTo>
                  <a:cubicBezTo>
                    <a:pt x="28" y="10"/>
                    <a:pt x="19" y="19"/>
                    <a:pt x="28" y="27"/>
                  </a:cubicBezTo>
                  <a:cubicBezTo>
                    <a:pt x="28" y="36"/>
                    <a:pt x="144" y="1027"/>
                    <a:pt x="10" y="1339"/>
                  </a:cubicBezTo>
                  <a:cubicBezTo>
                    <a:pt x="1" y="1357"/>
                    <a:pt x="10" y="1375"/>
                    <a:pt x="19" y="1375"/>
                  </a:cubicBezTo>
                  <a:cubicBezTo>
                    <a:pt x="28" y="1375"/>
                    <a:pt x="304" y="1508"/>
                    <a:pt x="679" y="1508"/>
                  </a:cubicBezTo>
                  <a:cubicBezTo>
                    <a:pt x="875" y="1508"/>
                    <a:pt x="1089" y="1482"/>
                    <a:pt x="1312" y="1375"/>
                  </a:cubicBezTo>
                  <a:cubicBezTo>
                    <a:pt x="1321" y="1375"/>
                    <a:pt x="1321" y="1366"/>
                    <a:pt x="1330" y="1357"/>
                  </a:cubicBezTo>
                  <a:cubicBezTo>
                    <a:pt x="1330" y="1348"/>
                    <a:pt x="1330" y="1348"/>
                    <a:pt x="1321" y="1339"/>
                  </a:cubicBezTo>
                  <a:cubicBezTo>
                    <a:pt x="1089" y="991"/>
                    <a:pt x="1321" y="45"/>
                    <a:pt x="1321" y="36"/>
                  </a:cubicBezTo>
                  <a:cubicBezTo>
                    <a:pt x="1321" y="19"/>
                    <a:pt x="1321" y="10"/>
                    <a:pt x="1312" y="10"/>
                  </a:cubicBezTo>
                  <a:cubicBezTo>
                    <a:pt x="1303" y="1"/>
                    <a:pt x="1294" y="1"/>
                    <a:pt x="1286" y="1"/>
                  </a:cubicBezTo>
                  <a:cubicBezTo>
                    <a:pt x="1080" y="93"/>
                    <a:pt x="877" y="124"/>
                    <a:pt x="697" y="124"/>
                  </a:cubicBezTo>
                  <a:cubicBezTo>
                    <a:pt x="337" y="124"/>
                    <a:pt x="69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75;p47">
              <a:extLst>
                <a:ext uri="{FF2B5EF4-FFF2-40B4-BE49-F238E27FC236}">
                  <a16:creationId xmlns:a16="http://schemas.microsoft.com/office/drawing/2014/main" id="{EBF15E35-ACA8-F9FF-5177-8758EC6E7AB2}"/>
                </a:ext>
              </a:extLst>
            </p:cNvPr>
            <p:cNvSpPr/>
            <p:nvPr/>
          </p:nvSpPr>
          <p:spPr>
            <a:xfrm>
              <a:off x="6452536" y="2594999"/>
              <a:ext cx="1886242" cy="3098891"/>
            </a:xfrm>
            <a:custGeom>
              <a:avLst/>
              <a:gdLst/>
              <a:ahLst/>
              <a:cxnLst/>
              <a:rect l="l" t="t" r="r" b="b"/>
              <a:pathLst>
                <a:path w="10501" h="17252" extrusionOk="0">
                  <a:moveTo>
                    <a:pt x="6932" y="60"/>
                  </a:moveTo>
                  <a:cubicBezTo>
                    <a:pt x="6950" y="87"/>
                    <a:pt x="6977" y="114"/>
                    <a:pt x="7004" y="132"/>
                  </a:cubicBezTo>
                  <a:cubicBezTo>
                    <a:pt x="7352" y="382"/>
                    <a:pt x="10162" y="1702"/>
                    <a:pt x="10438" y="1836"/>
                  </a:cubicBezTo>
                  <a:lnTo>
                    <a:pt x="10064" y="4262"/>
                  </a:lnTo>
                  <a:cubicBezTo>
                    <a:pt x="9528" y="7679"/>
                    <a:pt x="9252" y="9454"/>
                    <a:pt x="9234" y="9526"/>
                  </a:cubicBezTo>
                  <a:cubicBezTo>
                    <a:pt x="9216" y="9677"/>
                    <a:pt x="8966" y="9990"/>
                    <a:pt x="8966" y="9998"/>
                  </a:cubicBezTo>
                  <a:cubicBezTo>
                    <a:pt x="8958" y="9998"/>
                    <a:pt x="8958" y="10007"/>
                    <a:pt x="8958" y="10016"/>
                  </a:cubicBezTo>
                  <a:lnTo>
                    <a:pt x="8913" y="11301"/>
                  </a:lnTo>
                  <a:cubicBezTo>
                    <a:pt x="8913" y="11301"/>
                    <a:pt x="8913" y="11301"/>
                    <a:pt x="8913" y="11310"/>
                  </a:cubicBezTo>
                  <a:lnTo>
                    <a:pt x="10278" y="16386"/>
                  </a:lnTo>
                  <a:cubicBezTo>
                    <a:pt x="9716" y="16582"/>
                    <a:pt x="9163" y="16743"/>
                    <a:pt x="8610" y="16877"/>
                  </a:cubicBezTo>
                  <a:cubicBezTo>
                    <a:pt x="7807" y="17055"/>
                    <a:pt x="7004" y="17162"/>
                    <a:pt x="6237" y="17189"/>
                  </a:cubicBezTo>
                  <a:cubicBezTo>
                    <a:pt x="6104" y="17193"/>
                    <a:pt x="5975" y="17196"/>
                    <a:pt x="5848" y="17196"/>
                  </a:cubicBezTo>
                  <a:cubicBezTo>
                    <a:pt x="3584" y="17196"/>
                    <a:pt x="2231" y="16479"/>
                    <a:pt x="2062" y="16386"/>
                  </a:cubicBezTo>
                  <a:lnTo>
                    <a:pt x="3426" y="11105"/>
                  </a:lnTo>
                  <a:lnTo>
                    <a:pt x="3569" y="9874"/>
                  </a:lnTo>
                  <a:cubicBezTo>
                    <a:pt x="3569" y="9874"/>
                    <a:pt x="3569" y="9865"/>
                    <a:pt x="3560" y="9856"/>
                  </a:cubicBezTo>
                  <a:cubicBezTo>
                    <a:pt x="3551" y="9829"/>
                    <a:pt x="3409" y="9588"/>
                    <a:pt x="3337" y="9535"/>
                  </a:cubicBezTo>
                  <a:cubicBezTo>
                    <a:pt x="3275" y="9365"/>
                    <a:pt x="2775" y="5939"/>
                    <a:pt x="2579" y="4628"/>
                  </a:cubicBezTo>
                  <a:cubicBezTo>
                    <a:pt x="2579" y="4619"/>
                    <a:pt x="2579" y="4619"/>
                    <a:pt x="2579" y="4610"/>
                  </a:cubicBezTo>
                  <a:cubicBezTo>
                    <a:pt x="2508" y="4521"/>
                    <a:pt x="866" y="2442"/>
                    <a:pt x="768" y="2335"/>
                  </a:cubicBezTo>
                  <a:cubicBezTo>
                    <a:pt x="723" y="2291"/>
                    <a:pt x="581" y="2237"/>
                    <a:pt x="429" y="2175"/>
                  </a:cubicBezTo>
                  <a:cubicBezTo>
                    <a:pt x="295" y="2121"/>
                    <a:pt x="81" y="2032"/>
                    <a:pt x="54" y="1987"/>
                  </a:cubicBezTo>
                  <a:cubicBezTo>
                    <a:pt x="144" y="1925"/>
                    <a:pt x="946" y="1738"/>
                    <a:pt x="2070" y="1523"/>
                  </a:cubicBezTo>
                  <a:cubicBezTo>
                    <a:pt x="2213" y="1497"/>
                    <a:pt x="2302" y="1479"/>
                    <a:pt x="2302" y="1479"/>
                  </a:cubicBezTo>
                  <a:cubicBezTo>
                    <a:pt x="2436" y="1434"/>
                    <a:pt x="5407" y="417"/>
                    <a:pt x="5683" y="60"/>
                  </a:cubicBezTo>
                  <a:cubicBezTo>
                    <a:pt x="5757" y="94"/>
                    <a:pt x="6000" y="188"/>
                    <a:pt x="6318" y="188"/>
                  </a:cubicBezTo>
                  <a:cubicBezTo>
                    <a:pt x="6504" y="188"/>
                    <a:pt x="6715" y="156"/>
                    <a:pt x="6932" y="60"/>
                  </a:cubicBezTo>
                  <a:close/>
                  <a:moveTo>
                    <a:pt x="5670" y="0"/>
                  </a:moveTo>
                  <a:cubicBezTo>
                    <a:pt x="5666" y="0"/>
                    <a:pt x="5661" y="2"/>
                    <a:pt x="5657" y="7"/>
                  </a:cubicBezTo>
                  <a:cubicBezTo>
                    <a:pt x="5657" y="7"/>
                    <a:pt x="5648" y="16"/>
                    <a:pt x="5648" y="16"/>
                  </a:cubicBezTo>
                  <a:cubicBezTo>
                    <a:pt x="5532" y="275"/>
                    <a:pt x="3186" y="1122"/>
                    <a:pt x="2293" y="1425"/>
                  </a:cubicBezTo>
                  <a:cubicBezTo>
                    <a:pt x="2293" y="1425"/>
                    <a:pt x="2204" y="1443"/>
                    <a:pt x="2062" y="1470"/>
                  </a:cubicBezTo>
                  <a:cubicBezTo>
                    <a:pt x="1" y="1862"/>
                    <a:pt x="1" y="1943"/>
                    <a:pt x="1" y="1978"/>
                  </a:cubicBezTo>
                  <a:cubicBezTo>
                    <a:pt x="1" y="2050"/>
                    <a:pt x="126" y="2103"/>
                    <a:pt x="402" y="2219"/>
                  </a:cubicBezTo>
                  <a:cubicBezTo>
                    <a:pt x="545" y="2282"/>
                    <a:pt x="688" y="2335"/>
                    <a:pt x="723" y="2380"/>
                  </a:cubicBezTo>
                  <a:cubicBezTo>
                    <a:pt x="822" y="2478"/>
                    <a:pt x="2427" y="4521"/>
                    <a:pt x="2525" y="4637"/>
                  </a:cubicBezTo>
                  <a:cubicBezTo>
                    <a:pt x="2847" y="6876"/>
                    <a:pt x="3248" y="9535"/>
                    <a:pt x="3302" y="9570"/>
                  </a:cubicBezTo>
                  <a:cubicBezTo>
                    <a:pt x="3346" y="9597"/>
                    <a:pt x="3453" y="9775"/>
                    <a:pt x="3516" y="9882"/>
                  </a:cubicBezTo>
                  <a:lnTo>
                    <a:pt x="3373" y="11096"/>
                  </a:lnTo>
                  <a:lnTo>
                    <a:pt x="2008" y="16395"/>
                  </a:lnTo>
                  <a:cubicBezTo>
                    <a:pt x="1999" y="16404"/>
                    <a:pt x="2008" y="16422"/>
                    <a:pt x="2017" y="16422"/>
                  </a:cubicBezTo>
                  <a:cubicBezTo>
                    <a:pt x="2035" y="16430"/>
                    <a:pt x="3426" y="17251"/>
                    <a:pt x="5862" y="17251"/>
                  </a:cubicBezTo>
                  <a:cubicBezTo>
                    <a:pt x="5987" y="17251"/>
                    <a:pt x="6112" y="17251"/>
                    <a:pt x="6237" y="17242"/>
                  </a:cubicBezTo>
                  <a:cubicBezTo>
                    <a:pt x="7013" y="17216"/>
                    <a:pt x="7816" y="17108"/>
                    <a:pt x="8619" y="16930"/>
                  </a:cubicBezTo>
                  <a:cubicBezTo>
                    <a:pt x="9181" y="16796"/>
                    <a:pt x="9751" y="16627"/>
                    <a:pt x="10322" y="16430"/>
                  </a:cubicBezTo>
                  <a:cubicBezTo>
                    <a:pt x="10331" y="16422"/>
                    <a:pt x="10340" y="16413"/>
                    <a:pt x="10340" y="16395"/>
                  </a:cubicBezTo>
                  <a:lnTo>
                    <a:pt x="8975" y="11301"/>
                  </a:lnTo>
                  <a:lnTo>
                    <a:pt x="9011" y="10025"/>
                  </a:lnTo>
                  <a:cubicBezTo>
                    <a:pt x="9047" y="9972"/>
                    <a:pt x="9270" y="9686"/>
                    <a:pt x="9297" y="9535"/>
                  </a:cubicBezTo>
                  <a:cubicBezTo>
                    <a:pt x="9305" y="9463"/>
                    <a:pt x="9582" y="7643"/>
                    <a:pt x="10117" y="4271"/>
                  </a:cubicBezTo>
                  <a:lnTo>
                    <a:pt x="10501" y="1818"/>
                  </a:lnTo>
                  <a:cubicBezTo>
                    <a:pt x="10501" y="1809"/>
                    <a:pt x="10492" y="1800"/>
                    <a:pt x="10483" y="1791"/>
                  </a:cubicBezTo>
                  <a:cubicBezTo>
                    <a:pt x="10456" y="1773"/>
                    <a:pt x="7387" y="346"/>
                    <a:pt x="7031" y="87"/>
                  </a:cubicBezTo>
                  <a:cubicBezTo>
                    <a:pt x="7004" y="69"/>
                    <a:pt x="6986" y="43"/>
                    <a:pt x="6959" y="16"/>
                  </a:cubicBezTo>
                  <a:cubicBezTo>
                    <a:pt x="6959" y="10"/>
                    <a:pt x="6950" y="3"/>
                    <a:pt x="6939" y="3"/>
                  </a:cubicBezTo>
                  <a:cubicBezTo>
                    <a:pt x="6934" y="3"/>
                    <a:pt x="6929" y="4"/>
                    <a:pt x="6924" y="7"/>
                  </a:cubicBezTo>
                  <a:cubicBezTo>
                    <a:pt x="6712" y="102"/>
                    <a:pt x="6504" y="134"/>
                    <a:pt x="6321" y="134"/>
                  </a:cubicBezTo>
                  <a:cubicBezTo>
                    <a:pt x="5953" y="134"/>
                    <a:pt x="5683" y="7"/>
                    <a:pt x="5683" y="7"/>
                  </a:cubicBezTo>
                  <a:cubicBezTo>
                    <a:pt x="5679" y="2"/>
                    <a:pt x="5675" y="0"/>
                    <a:pt x="567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76;p47">
              <a:extLst>
                <a:ext uri="{FF2B5EF4-FFF2-40B4-BE49-F238E27FC236}">
                  <a16:creationId xmlns:a16="http://schemas.microsoft.com/office/drawing/2014/main" id="{C49D7D75-0957-0B88-AD8F-72C522A8F0F6}"/>
                </a:ext>
              </a:extLst>
            </p:cNvPr>
            <p:cNvSpPr/>
            <p:nvPr/>
          </p:nvSpPr>
          <p:spPr>
            <a:xfrm>
              <a:off x="7082314" y="4363080"/>
              <a:ext cx="989015" cy="87298"/>
            </a:xfrm>
            <a:custGeom>
              <a:avLst/>
              <a:gdLst/>
              <a:ahLst/>
              <a:cxnLst/>
              <a:rect l="l" t="t" r="r" b="b"/>
              <a:pathLst>
                <a:path w="5506" h="486" extrusionOk="0">
                  <a:moveTo>
                    <a:pt x="33" y="0"/>
                  </a:moveTo>
                  <a:cubicBezTo>
                    <a:pt x="23" y="0"/>
                    <a:pt x="16" y="9"/>
                    <a:pt x="10" y="22"/>
                  </a:cubicBezTo>
                  <a:cubicBezTo>
                    <a:pt x="1" y="31"/>
                    <a:pt x="10" y="48"/>
                    <a:pt x="28" y="57"/>
                  </a:cubicBezTo>
                  <a:cubicBezTo>
                    <a:pt x="36" y="57"/>
                    <a:pt x="1089" y="486"/>
                    <a:pt x="2873" y="486"/>
                  </a:cubicBezTo>
                  <a:cubicBezTo>
                    <a:pt x="3623" y="486"/>
                    <a:pt x="4497" y="414"/>
                    <a:pt x="5487" y="200"/>
                  </a:cubicBezTo>
                  <a:cubicBezTo>
                    <a:pt x="5496" y="191"/>
                    <a:pt x="5505" y="182"/>
                    <a:pt x="5505" y="164"/>
                  </a:cubicBezTo>
                  <a:cubicBezTo>
                    <a:pt x="5505" y="151"/>
                    <a:pt x="5495" y="143"/>
                    <a:pt x="5483" y="143"/>
                  </a:cubicBezTo>
                  <a:cubicBezTo>
                    <a:pt x="5479" y="143"/>
                    <a:pt x="5474" y="144"/>
                    <a:pt x="5469" y="147"/>
                  </a:cubicBezTo>
                  <a:cubicBezTo>
                    <a:pt x="4493" y="358"/>
                    <a:pt x="3621" y="432"/>
                    <a:pt x="2877" y="432"/>
                  </a:cubicBezTo>
                  <a:cubicBezTo>
                    <a:pt x="1106" y="432"/>
                    <a:pt x="58" y="10"/>
                    <a:pt x="45" y="4"/>
                  </a:cubicBezTo>
                  <a:cubicBezTo>
                    <a:pt x="41" y="1"/>
                    <a:pt x="36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77;p47">
              <a:extLst>
                <a:ext uri="{FF2B5EF4-FFF2-40B4-BE49-F238E27FC236}">
                  <a16:creationId xmlns:a16="http://schemas.microsoft.com/office/drawing/2014/main" id="{8FA4C0BE-D9E2-4410-4262-7B34001BF17D}"/>
                </a:ext>
              </a:extLst>
            </p:cNvPr>
            <p:cNvSpPr/>
            <p:nvPr/>
          </p:nvSpPr>
          <p:spPr>
            <a:xfrm>
              <a:off x="7056807" y="4583843"/>
              <a:ext cx="1008055" cy="122864"/>
            </a:xfrm>
            <a:custGeom>
              <a:avLst/>
              <a:gdLst/>
              <a:ahLst/>
              <a:cxnLst/>
              <a:rect l="l" t="t" r="r" b="b"/>
              <a:pathLst>
                <a:path w="5612" h="684" extrusionOk="0">
                  <a:moveTo>
                    <a:pt x="30" y="0"/>
                  </a:moveTo>
                  <a:cubicBezTo>
                    <a:pt x="22" y="0"/>
                    <a:pt x="14" y="4"/>
                    <a:pt x="9" y="15"/>
                  </a:cubicBezTo>
                  <a:cubicBezTo>
                    <a:pt x="0" y="24"/>
                    <a:pt x="9" y="42"/>
                    <a:pt x="27" y="50"/>
                  </a:cubicBezTo>
                  <a:cubicBezTo>
                    <a:pt x="45" y="59"/>
                    <a:pt x="1347" y="684"/>
                    <a:pt x="3122" y="684"/>
                  </a:cubicBezTo>
                  <a:cubicBezTo>
                    <a:pt x="3881" y="684"/>
                    <a:pt x="4719" y="577"/>
                    <a:pt x="5594" y="256"/>
                  </a:cubicBezTo>
                  <a:cubicBezTo>
                    <a:pt x="5602" y="247"/>
                    <a:pt x="5611" y="229"/>
                    <a:pt x="5602" y="220"/>
                  </a:cubicBezTo>
                  <a:cubicBezTo>
                    <a:pt x="5602" y="207"/>
                    <a:pt x="5593" y="199"/>
                    <a:pt x="5581" y="199"/>
                  </a:cubicBezTo>
                  <a:cubicBezTo>
                    <a:pt x="5576" y="199"/>
                    <a:pt x="5572" y="200"/>
                    <a:pt x="5567" y="202"/>
                  </a:cubicBezTo>
                  <a:cubicBezTo>
                    <a:pt x="4708" y="521"/>
                    <a:pt x="3872" y="634"/>
                    <a:pt x="3122" y="634"/>
                  </a:cubicBezTo>
                  <a:cubicBezTo>
                    <a:pt x="1356" y="634"/>
                    <a:pt x="63" y="12"/>
                    <a:pt x="45" y="6"/>
                  </a:cubicBezTo>
                  <a:cubicBezTo>
                    <a:pt x="41" y="2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78;p47">
              <a:extLst>
                <a:ext uri="{FF2B5EF4-FFF2-40B4-BE49-F238E27FC236}">
                  <a16:creationId xmlns:a16="http://schemas.microsoft.com/office/drawing/2014/main" id="{1D62A8CD-E193-E4C6-683A-14339F9D9F9F}"/>
                </a:ext>
              </a:extLst>
            </p:cNvPr>
            <p:cNvSpPr/>
            <p:nvPr/>
          </p:nvSpPr>
          <p:spPr>
            <a:xfrm>
              <a:off x="8258523" y="2916713"/>
              <a:ext cx="285424" cy="463253"/>
            </a:xfrm>
            <a:custGeom>
              <a:avLst/>
              <a:gdLst/>
              <a:ahLst/>
              <a:cxnLst/>
              <a:rect l="l" t="t" r="r" b="b"/>
              <a:pathLst>
                <a:path w="1589" h="2579" extrusionOk="0">
                  <a:moveTo>
                    <a:pt x="438" y="54"/>
                  </a:moveTo>
                  <a:lnTo>
                    <a:pt x="1526" y="134"/>
                  </a:lnTo>
                  <a:cubicBezTo>
                    <a:pt x="1517" y="196"/>
                    <a:pt x="1491" y="366"/>
                    <a:pt x="1446" y="580"/>
                  </a:cubicBezTo>
                  <a:lnTo>
                    <a:pt x="1169" y="1847"/>
                  </a:lnTo>
                  <a:cubicBezTo>
                    <a:pt x="1045" y="2293"/>
                    <a:pt x="982" y="2427"/>
                    <a:pt x="946" y="2453"/>
                  </a:cubicBezTo>
                  <a:cubicBezTo>
                    <a:pt x="881" y="2506"/>
                    <a:pt x="762" y="2523"/>
                    <a:pt x="631" y="2523"/>
                  </a:cubicBezTo>
                  <a:cubicBezTo>
                    <a:pt x="405" y="2523"/>
                    <a:pt x="142" y="2470"/>
                    <a:pt x="63" y="2453"/>
                  </a:cubicBezTo>
                  <a:lnTo>
                    <a:pt x="438" y="54"/>
                  </a:lnTo>
                  <a:close/>
                  <a:moveTo>
                    <a:pt x="420" y="0"/>
                  </a:moveTo>
                  <a:cubicBezTo>
                    <a:pt x="411" y="0"/>
                    <a:pt x="393" y="9"/>
                    <a:pt x="393" y="18"/>
                  </a:cubicBezTo>
                  <a:lnTo>
                    <a:pt x="10" y="2471"/>
                  </a:lnTo>
                  <a:cubicBezTo>
                    <a:pt x="1" y="2489"/>
                    <a:pt x="10" y="2498"/>
                    <a:pt x="28" y="2507"/>
                  </a:cubicBezTo>
                  <a:cubicBezTo>
                    <a:pt x="45" y="2507"/>
                    <a:pt x="349" y="2578"/>
                    <a:pt x="625" y="2578"/>
                  </a:cubicBezTo>
                  <a:cubicBezTo>
                    <a:pt x="768" y="2578"/>
                    <a:pt x="902" y="2560"/>
                    <a:pt x="973" y="2498"/>
                  </a:cubicBezTo>
                  <a:cubicBezTo>
                    <a:pt x="1018" y="2462"/>
                    <a:pt x="1089" y="2364"/>
                    <a:pt x="1223" y="1856"/>
                  </a:cubicBezTo>
                  <a:lnTo>
                    <a:pt x="1500" y="589"/>
                  </a:lnTo>
                  <a:cubicBezTo>
                    <a:pt x="1500" y="589"/>
                    <a:pt x="1500" y="580"/>
                    <a:pt x="1500" y="580"/>
                  </a:cubicBezTo>
                  <a:cubicBezTo>
                    <a:pt x="1553" y="303"/>
                    <a:pt x="1589" y="116"/>
                    <a:pt x="1589" y="116"/>
                  </a:cubicBezTo>
                  <a:cubicBezTo>
                    <a:pt x="1589" y="107"/>
                    <a:pt x="1589" y="98"/>
                    <a:pt x="1580" y="98"/>
                  </a:cubicBezTo>
                  <a:cubicBezTo>
                    <a:pt x="1580" y="89"/>
                    <a:pt x="1571" y="89"/>
                    <a:pt x="1562" y="80"/>
                  </a:cubicBezTo>
                  <a:lnTo>
                    <a:pt x="4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79;p47">
              <a:extLst>
                <a:ext uri="{FF2B5EF4-FFF2-40B4-BE49-F238E27FC236}">
                  <a16:creationId xmlns:a16="http://schemas.microsoft.com/office/drawing/2014/main" id="{E038437C-C8F2-0859-F677-B503D1EAD768}"/>
                </a:ext>
              </a:extLst>
            </p:cNvPr>
            <p:cNvSpPr/>
            <p:nvPr/>
          </p:nvSpPr>
          <p:spPr>
            <a:xfrm>
              <a:off x="6819517" y="2858873"/>
              <a:ext cx="1519268" cy="572285"/>
            </a:xfrm>
            <a:custGeom>
              <a:avLst/>
              <a:gdLst/>
              <a:ahLst/>
              <a:cxnLst/>
              <a:rect l="l" t="t" r="r" b="b"/>
              <a:pathLst>
                <a:path w="8458" h="3186" extrusionOk="0">
                  <a:moveTo>
                    <a:pt x="10" y="1"/>
                  </a:moveTo>
                  <a:cubicBezTo>
                    <a:pt x="1" y="10"/>
                    <a:pt x="1" y="19"/>
                    <a:pt x="1" y="28"/>
                  </a:cubicBezTo>
                  <a:lnTo>
                    <a:pt x="482" y="3168"/>
                  </a:lnTo>
                  <a:cubicBezTo>
                    <a:pt x="491" y="3177"/>
                    <a:pt x="500" y="3186"/>
                    <a:pt x="509" y="3186"/>
                  </a:cubicBezTo>
                  <a:lnTo>
                    <a:pt x="518" y="3186"/>
                  </a:lnTo>
                  <a:cubicBezTo>
                    <a:pt x="527" y="3186"/>
                    <a:pt x="545" y="3168"/>
                    <a:pt x="536" y="3159"/>
                  </a:cubicBezTo>
                  <a:lnTo>
                    <a:pt x="63" y="81"/>
                  </a:lnTo>
                  <a:lnTo>
                    <a:pt x="63" y="81"/>
                  </a:lnTo>
                  <a:cubicBezTo>
                    <a:pt x="233" y="197"/>
                    <a:pt x="839" y="554"/>
                    <a:pt x="1812" y="813"/>
                  </a:cubicBezTo>
                  <a:cubicBezTo>
                    <a:pt x="2561" y="1018"/>
                    <a:pt x="3364" y="1125"/>
                    <a:pt x="4194" y="1125"/>
                  </a:cubicBezTo>
                  <a:cubicBezTo>
                    <a:pt x="4232" y="1125"/>
                    <a:pt x="4270" y="1126"/>
                    <a:pt x="4309" y="1126"/>
                  </a:cubicBezTo>
                  <a:cubicBezTo>
                    <a:pt x="5041" y="1126"/>
                    <a:pt x="5804" y="1045"/>
                    <a:pt x="6576" y="884"/>
                  </a:cubicBezTo>
                  <a:cubicBezTo>
                    <a:pt x="7182" y="768"/>
                    <a:pt x="7807" y="590"/>
                    <a:pt x="8440" y="376"/>
                  </a:cubicBezTo>
                  <a:cubicBezTo>
                    <a:pt x="8449" y="367"/>
                    <a:pt x="8458" y="349"/>
                    <a:pt x="8458" y="340"/>
                  </a:cubicBezTo>
                  <a:cubicBezTo>
                    <a:pt x="8451" y="327"/>
                    <a:pt x="8440" y="319"/>
                    <a:pt x="8431" y="319"/>
                  </a:cubicBezTo>
                  <a:cubicBezTo>
                    <a:pt x="8428" y="319"/>
                    <a:pt x="8425" y="320"/>
                    <a:pt x="8422" y="322"/>
                  </a:cubicBezTo>
                  <a:cubicBezTo>
                    <a:pt x="7789" y="536"/>
                    <a:pt x="7164" y="715"/>
                    <a:pt x="6567" y="831"/>
                  </a:cubicBezTo>
                  <a:cubicBezTo>
                    <a:pt x="5795" y="992"/>
                    <a:pt x="5040" y="1072"/>
                    <a:pt x="4309" y="1072"/>
                  </a:cubicBezTo>
                  <a:cubicBezTo>
                    <a:pt x="4270" y="1072"/>
                    <a:pt x="4232" y="1072"/>
                    <a:pt x="4194" y="1071"/>
                  </a:cubicBezTo>
                  <a:cubicBezTo>
                    <a:pt x="3364" y="1071"/>
                    <a:pt x="2570" y="964"/>
                    <a:pt x="1830" y="768"/>
                  </a:cubicBezTo>
                  <a:cubicBezTo>
                    <a:pt x="670" y="456"/>
                    <a:pt x="45" y="10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80;p47">
              <a:extLst>
                <a:ext uri="{FF2B5EF4-FFF2-40B4-BE49-F238E27FC236}">
                  <a16:creationId xmlns:a16="http://schemas.microsoft.com/office/drawing/2014/main" id="{505F858E-2815-0C55-8876-BB71208192F2}"/>
                </a:ext>
              </a:extLst>
            </p:cNvPr>
            <p:cNvSpPr/>
            <p:nvPr/>
          </p:nvSpPr>
          <p:spPr>
            <a:xfrm>
              <a:off x="7694489" y="2594640"/>
              <a:ext cx="9879" cy="11316"/>
            </a:xfrm>
            <a:custGeom>
              <a:avLst/>
              <a:gdLst/>
              <a:ahLst/>
              <a:cxnLst/>
              <a:rect l="l" t="t" r="r" b="b"/>
              <a:pathLst>
                <a:path w="55" h="63" extrusionOk="0">
                  <a:moveTo>
                    <a:pt x="27" y="0"/>
                  </a:moveTo>
                  <a:cubicBezTo>
                    <a:pt x="10" y="0"/>
                    <a:pt x="1" y="18"/>
                    <a:pt x="1" y="36"/>
                  </a:cubicBezTo>
                  <a:cubicBezTo>
                    <a:pt x="1" y="45"/>
                    <a:pt x="10" y="62"/>
                    <a:pt x="27" y="62"/>
                  </a:cubicBezTo>
                  <a:cubicBezTo>
                    <a:pt x="45" y="62"/>
                    <a:pt x="54" y="45"/>
                    <a:pt x="54" y="36"/>
                  </a:cubicBezTo>
                  <a:cubicBezTo>
                    <a:pt x="54" y="18"/>
                    <a:pt x="36" y="0"/>
                    <a:pt x="27" y="0"/>
                  </a:cubicBezTo>
                  <a:close/>
                </a:path>
              </a:pathLst>
            </a:custGeom>
            <a:solidFill>
              <a:srgbClr val="401E0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581;p47">
              <a:extLst>
                <a:ext uri="{FF2B5EF4-FFF2-40B4-BE49-F238E27FC236}">
                  <a16:creationId xmlns:a16="http://schemas.microsoft.com/office/drawing/2014/main" id="{814AC85B-EF52-69CC-8D97-B4097A8FCB31}"/>
                </a:ext>
              </a:extLst>
            </p:cNvPr>
            <p:cNvSpPr/>
            <p:nvPr/>
          </p:nvSpPr>
          <p:spPr>
            <a:xfrm>
              <a:off x="7141592" y="2619069"/>
              <a:ext cx="863996" cy="1812057"/>
            </a:xfrm>
            <a:custGeom>
              <a:avLst/>
              <a:gdLst/>
              <a:ahLst/>
              <a:cxnLst/>
              <a:rect l="l" t="t" r="r" b="b"/>
              <a:pathLst>
                <a:path w="4810" h="10088" extrusionOk="0">
                  <a:moveTo>
                    <a:pt x="2561" y="0"/>
                  </a:moveTo>
                  <a:cubicBezTo>
                    <a:pt x="2554" y="0"/>
                    <a:pt x="2548" y="2"/>
                    <a:pt x="2543" y="7"/>
                  </a:cubicBezTo>
                  <a:lnTo>
                    <a:pt x="10" y="2103"/>
                  </a:lnTo>
                  <a:cubicBezTo>
                    <a:pt x="1" y="2112"/>
                    <a:pt x="1" y="2121"/>
                    <a:pt x="1" y="2130"/>
                  </a:cubicBezTo>
                  <a:lnTo>
                    <a:pt x="804" y="9954"/>
                  </a:lnTo>
                  <a:cubicBezTo>
                    <a:pt x="804" y="9971"/>
                    <a:pt x="822" y="9980"/>
                    <a:pt x="830" y="9980"/>
                  </a:cubicBezTo>
                  <a:cubicBezTo>
                    <a:pt x="848" y="9980"/>
                    <a:pt x="857" y="9963"/>
                    <a:pt x="857" y="9954"/>
                  </a:cubicBezTo>
                  <a:lnTo>
                    <a:pt x="54" y="2139"/>
                  </a:lnTo>
                  <a:lnTo>
                    <a:pt x="2552" y="69"/>
                  </a:lnTo>
                  <a:lnTo>
                    <a:pt x="4747" y="2210"/>
                  </a:lnTo>
                  <a:lnTo>
                    <a:pt x="4060" y="10061"/>
                  </a:lnTo>
                  <a:cubicBezTo>
                    <a:pt x="4060" y="10079"/>
                    <a:pt x="4069" y="10087"/>
                    <a:pt x="4087" y="10087"/>
                  </a:cubicBezTo>
                  <a:cubicBezTo>
                    <a:pt x="4105" y="10087"/>
                    <a:pt x="4113" y="10079"/>
                    <a:pt x="4113" y="10070"/>
                  </a:cubicBezTo>
                  <a:lnTo>
                    <a:pt x="4800" y="2201"/>
                  </a:lnTo>
                  <a:cubicBezTo>
                    <a:pt x="4809" y="2192"/>
                    <a:pt x="4800" y="2183"/>
                    <a:pt x="4800" y="2175"/>
                  </a:cubicBezTo>
                  <a:lnTo>
                    <a:pt x="2579" y="7"/>
                  </a:lnTo>
                  <a:cubicBezTo>
                    <a:pt x="2575" y="2"/>
                    <a:pt x="2568" y="0"/>
                    <a:pt x="256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582;p47">
              <a:extLst>
                <a:ext uri="{FF2B5EF4-FFF2-40B4-BE49-F238E27FC236}">
                  <a16:creationId xmlns:a16="http://schemas.microsoft.com/office/drawing/2014/main" id="{883FAE2D-19C3-71DE-653C-E2169F9FFB67}"/>
                </a:ext>
              </a:extLst>
            </p:cNvPr>
            <p:cNvSpPr/>
            <p:nvPr/>
          </p:nvSpPr>
          <p:spPr>
            <a:xfrm>
              <a:off x="7567851" y="2618531"/>
              <a:ext cx="38619" cy="1831816"/>
            </a:xfrm>
            <a:custGeom>
              <a:avLst/>
              <a:gdLst/>
              <a:ahLst/>
              <a:cxnLst/>
              <a:rect l="l" t="t" r="r" b="b"/>
              <a:pathLst>
                <a:path w="215" h="10198" extrusionOk="0">
                  <a:moveTo>
                    <a:pt x="188" y="1"/>
                  </a:moveTo>
                  <a:cubicBezTo>
                    <a:pt x="170" y="1"/>
                    <a:pt x="161" y="19"/>
                    <a:pt x="152" y="28"/>
                  </a:cubicBezTo>
                  <a:lnTo>
                    <a:pt x="1" y="2436"/>
                  </a:lnTo>
                  <a:lnTo>
                    <a:pt x="1" y="10171"/>
                  </a:lnTo>
                  <a:cubicBezTo>
                    <a:pt x="1" y="10189"/>
                    <a:pt x="10" y="10198"/>
                    <a:pt x="28" y="10198"/>
                  </a:cubicBezTo>
                  <a:cubicBezTo>
                    <a:pt x="45" y="10198"/>
                    <a:pt x="54" y="10189"/>
                    <a:pt x="54" y="10171"/>
                  </a:cubicBezTo>
                  <a:lnTo>
                    <a:pt x="54" y="2445"/>
                  </a:lnTo>
                  <a:lnTo>
                    <a:pt x="215" y="36"/>
                  </a:lnTo>
                  <a:cubicBezTo>
                    <a:pt x="215" y="19"/>
                    <a:pt x="197" y="10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83;p47">
              <a:extLst>
                <a:ext uri="{FF2B5EF4-FFF2-40B4-BE49-F238E27FC236}">
                  <a16:creationId xmlns:a16="http://schemas.microsoft.com/office/drawing/2014/main" id="{EB907028-5525-C07F-99B7-4257831CB449}"/>
                </a:ext>
              </a:extLst>
            </p:cNvPr>
            <p:cNvSpPr/>
            <p:nvPr/>
          </p:nvSpPr>
          <p:spPr>
            <a:xfrm>
              <a:off x="7076027" y="4422357"/>
              <a:ext cx="432717" cy="84064"/>
            </a:xfrm>
            <a:custGeom>
              <a:avLst/>
              <a:gdLst/>
              <a:ahLst/>
              <a:cxnLst/>
              <a:rect l="l" t="t" r="r" b="b"/>
              <a:pathLst>
                <a:path w="2409" h="468" extrusionOk="0">
                  <a:moveTo>
                    <a:pt x="29" y="0"/>
                  </a:moveTo>
                  <a:cubicBezTo>
                    <a:pt x="18" y="0"/>
                    <a:pt x="9" y="6"/>
                    <a:pt x="9" y="13"/>
                  </a:cubicBezTo>
                  <a:cubicBezTo>
                    <a:pt x="0" y="31"/>
                    <a:pt x="9" y="48"/>
                    <a:pt x="18" y="48"/>
                  </a:cubicBezTo>
                  <a:cubicBezTo>
                    <a:pt x="36" y="57"/>
                    <a:pt x="1124" y="468"/>
                    <a:pt x="2382" y="468"/>
                  </a:cubicBezTo>
                  <a:cubicBezTo>
                    <a:pt x="2391" y="468"/>
                    <a:pt x="2409" y="459"/>
                    <a:pt x="2409" y="441"/>
                  </a:cubicBezTo>
                  <a:cubicBezTo>
                    <a:pt x="2409" y="432"/>
                    <a:pt x="2391" y="414"/>
                    <a:pt x="2382" y="414"/>
                  </a:cubicBezTo>
                  <a:cubicBezTo>
                    <a:pt x="1133" y="414"/>
                    <a:pt x="54" y="4"/>
                    <a:pt x="45" y="4"/>
                  </a:cubicBezTo>
                  <a:cubicBezTo>
                    <a:pt x="39" y="1"/>
                    <a:pt x="3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84;p47">
              <a:extLst>
                <a:ext uri="{FF2B5EF4-FFF2-40B4-BE49-F238E27FC236}">
                  <a16:creationId xmlns:a16="http://schemas.microsoft.com/office/drawing/2014/main" id="{98ECC5C3-081D-73CE-1778-8BEF3150FC89}"/>
                </a:ext>
              </a:extLst>
            </p:cNvPr>
            <p:cNvSpPr/>
            <p:nvPr/>
          </p:nvSpPr>
          <p:spPr>
            <a:xfrm>
              <a:off x="7082314" y="4497262"/>
              <a:ext cx="256684" cy="74904"/>
            </a:xfrm>
            <a:custGeom>
              <a:avLst/>
              <a:gdLst/>
              <a:ahLst/>
              <a:cxnLst/>
              <a:rect l="l" t="t" r="r" b="b"/>
              <a:pathLst>
                <a:path w="1429" h="417" extrusionOk="0">
                  <a:moveTo>
                    <a:pt x="31" y="0"/>
                  </a:moveTo>
                  <a:cubicBezTo>
                    <a:pt x="23" y="0"/>
                    <a:pt x="15" y="5"/>
                    <a:pt x="10" y="15"/>
                  </a:cubicBezTo>
                  <a:cubicBezTo>
                    <a:pt x="1" y="24"/>
                    <a:pt x="10" y="42"/>
                    <a:pt x="19" y="51"/>
                  </a:cubicBezTo>
                  <a:cubicBezTo>
                    <a:pt x="28" y="51"/>
                    <a:pt x="536" y="336"/>
                    <a:pt x="1401" y="417"/>
                  </a:cubicBezTo>
                  <a:cubicBezTo>
                    <a:pt x="1410" y="417"/>
                    <a:pt x="1428" y="408"/>
                    <a:pt x="1428" y="390"/>
                  </a:cubicBezTo>
                  <a:cubicBezTo>
                    <a:pt x="1428" y="372"/>
                    <a:pt x="1419" y="363"/>
                    <a:pt x="1401" y="363"/>
                  </a:cubicBezTo>
                  <a:cubicBezTo>
                    <a:pt x="554" y="283"/>
                    <a:pt x="54" y="6"/>
                    <a:pt x="45" y="6"/>
                  </a:cubicBezTo>
                  <a:cubicBezTo>
                    <a:pt x="42" y="2"/>
                    <a:pt x="36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85;p47">
              <a:extLst>
                <a:ext uri="{FF2B5EF4-FFF2-40B4-BE49-F238E27FC236}">
                  <a16:creationId xmlns:a16="http://schemas.microsoft.com/office/drawing/2014/main" id="{73656A46-C7B5-AC6D-6C3F-47EE8A1B6ABA}"/>
                </a:ext>
              </a:extLst>
            </p:cNvPr>
            <p:cNvSpPr/>
            <p:nvPr/>
          </p:nvSpPr>
          <p:spPr>
            <a:xfrm>
              <a:off x="7649582" y="4496723"/>
              <a:ext cx="415293" cy="75443"/>
            </a:xfrm>
            <a:custGeom>
              <a:avLst/>
              <a:gdLst/>
              <a:ahLst/>
              <a:cxnLst/>
              <a:rect l="l" t="t" r="r" b="b"/>
              <a:pathLst>
                <a:path w="2312" h="420" extrusionOk="0">
                  <a:moveTo>
                    <a:pt x="2267" y="0"/>
                  </a:moveTo>
                  <a:cubicBezTo>
                    <a:pt x="2258" y="9"/>
                    <a:pt x="1393" y="368"/>
                    <a:pt x="193" y="368"/>
                  </a:cubicBezTo>
                  <a:cubicBezTo>
                    <a:pt x="139" y="368"/>
                    <a:pt x="83" y="368"/>
                    <a:pt x="28" y="366"/>
                  </a:cubicBezTo>
                  <a:cubicBezTo>
                    <a:pt x="19" y="366"/>
                    <a:pt x="1" y="375"/>
                    <a:pt x="1" y="393"/>
                  </a:cubicBezTo>
                  <a:cubicBezTo>
                    <a:pt x="1" y="402"/>
                    <a:pt x="19" y="420"/>
                    <a:pt x="28" y="420"/>
                  </a:cubicBezTo>
                  <a:lnTo>
                    <a:pt x="215" y="420"/>
                  </a:lnTo>
                  <a:cubicBezTo>
                    <a:pt x="1410" y="420"/>
                    <a:pt x="2285" y="63"/>
                    <a:pt x="2294" y="54"/>
                  </a:cubicBezTo>
                  <a:cubicBezTo>
                    <a:pt x="2302" y="45"/>
                    <a:pt x="2311" y="36"/>
                    <a:pt x="2302" y="18"/>
                  </a:cubicBezTo>
                  <a:cubicBezTo>
                    <a:pt x="2302" y="9"/>
                    <a:pt x="2285" y="0"/>
                    <a:pt x="226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86;p47">
              <a:extLst>
                <a:ext uri="{FF2B5EF4-FFF2-40B4-BE49-F238E27FC236}">
                  <a16:creationId xmlns:a16="http://schemas.microsoft.com/office/drawing/2014/main" id="{8D9EEBF2-53B8-75A3-359D-7E374427602E}"/>
                </a:ext>
              </a:extLst>
            </p:cNvPr>
            <p:cNvSpPr/>
            <p:nvPr/>
          </p:nvSpPr>
          <p:spPr>
            <a:xfrm>
              <a:off x="7816277" y="4561749"/>
              <a:ext cx="250218" cy="53708"/>
            </a:xfrm>
            <a:custGeom>
              <a:avLst/>
              <a:gdLst/>
              <a:ahLst/>
              <a:cxnLst/>
              <a:rect l="l" t="t" r="r" b="b"/>
              <a:pathLst>
                <a:path w="1393" h="299" extrusionOk="0">
                  <a:moveTo>
                    <a:pt x="1369" y="0"/>
                  </a:moveTo>
                  <a:cubicBezTo>
                    <a:pt x="1366" y="0"/>
                    <a:pt x="1361" y="2"/>
                    <a:pt x="1357" y="4"/>
                  </a:cubicBezTo>
                  <a:cubicBezTo>
                    <a:pt x="1348" y="4"/>
                    <a:pt x="384" y="245"/>
                    <a:pt x="27" y="245"/>
                  </a:cubicBezTo>
                  <a:cubicBezTo>
                    <a:pt x="10" y="245"/>
                    <a:pt x="1" y="254"/>
                    <a:pt x="1" y="272"/>
                  </a:cubicBezTo>
                  <a:cubicBezTo>
                    <a:pt x="1" y="289"/>
                    <a:pt x="10" y="298"/>
                    <a:pt x="27" y="298"/>
                  </a:cubicBezTo>
                  <a:cubicBezTo>
                    <a:pt x="384" y="298"/>
                    <a:pt x="1330" y="66"/>
                    <a:pt x="1366" y="58"/>
                  </a:cubicBezTo>
                  <a:cubicBezTo>
                    <a:pt x="1383" y="49"/>
                    <a:pt x="1392" y="40"/>
                    <a:pt x="1392" y="22"/>
                  </a:cubicBezTo>
                  <a:cubicBezTo>
                    <a:pt x="1386" y="9"/>
                    <a:pt x="1379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87;p47">
              <a:extLst>
                <a:ext uri="{FF2B5EF4-FFF2-40B4-BE49-F238E27FC236}">
                  <a16:creationId xmlns:a16="http://schemas.microsoft.com/office/drawing/2014/main" id="{D57FC749-4027-0EFF-71B8-A193030B78A0}"/>
                </a:ext>
              </a:extLst>
            </p:cNvPr>
            <p:cNvSpPr/>
            <p:nvPr/>
          </p:nvSpPr>
          <p:spPr>
            <a:xfrm>
              <a:off x="7851484" y="4675633"/>
              <a:ext cx="154118" cy="960635"/>
            </a:xfrm>
            <a:custGeom>
              <a:avLst/>
              <a:gdLst/>
              <a:ahLst/>
              <a:cxnLst/>
              <a:rect l="l" t="t" r="r" b="b"/>
              <a:pathLst>
                <a:path w="858" h="5348" extrusionOk="0">
                  <a:moveTo>
                    <a:pt x="37" y="1"/>
                  </a:moveTo>
                  <a:cubicBezTo>
                    <a:pt x="34" y="1"/>
                    <a:pt x="31" y="2"/>
                    <a:pt x="28" y="3"/>
                  </a:cubicBezTo>
                  <a:cubicBezTo>
                    <a:pt x="10" y="3"/>
                    <a:pt x="1" y="21"/>
                    <a:pt x="1" y="30"/>
                  </a:cubicBezTo>
                  <a:lnTo>
                    <a:pt x="795" y="5320"/>
                  </a:lnTo>
                  <a:cubicBezTo>
                    <a:pt x="804" y="5338"/>
                    <a:pt x="813" y="5347"/>
                    <a:pt x="822" y="5347"/>
                  </a:cubicBezTo>
                  <a:lnTo>
                    <a:pt x="831" y="5347"/>
                  </a:lnTo>
                  <a:cubicBezTo>
                    <a:pt x="848" y="5338"/>
                    <a:pt x="857" y="5329"/>
                    <a:pt x="848" y="5311"/>
                  </a:cubicBezTo>
                  <a:lnTo>
                    <a:pt x="54" y="21"/>
                  </a:lnTo>
                  <a:cubicBezTo>
                    <a:pt x="54" y="14"/>
                    <a:pt x="49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88;p47">
              <a:extLst>
                <a:ext uri="{FF2B5EF4-FFF2-40B4-BE49-F238E27FC236}">
                  <a16:creationId xmlns:a16="http://schemas.microsoft.com/office/drawing/2014/main" id="{9DC28B45-3CE3-BDD5-FADE-9614D6B71C77}"/>
                </a:ext>
              </a:extLst>
            </p:cNvPr>
            <p:cNvSpPr/>
            <p:nvPr/>
          </p:nvSpPr>
          <p:spPr>
            <a:xfrm>
              <a:off x="7556714" y="4698626"/>
              <a:ext cx="21016" cy="993685"/>
            </a:xfrm>
            <a:custGeom>
              <a:avLst/>
              <a:gdLst/>
              <a:ahLst/>
              <a:cxnLst/>
              <a:rect l="l" t="t" r="r" b="b"/>
              <a:pathLst>
                <a:path w="117" h="5532" extrusionOk="0">
                  <a:moveTo>
                    <a:pt x="27" y="0"/>
                  </a:moveTo>
                  <a:cubicBezTo>
                    <a:pt x="9" y="0"/>
                    <a:pt x="0" y="9"/>
                    <a:pt x="0" y="27"/>
                  </a:cubicBezTo>
                  <a:lnTo>
                    <a:pt x="63" y="5505"/>
                  </a:lnTo>
                  <a:cubicBezTo>
                    <a:pt x="63" y="5522"/>
                    <a:pt x="72" y="5531"/>
                    <a:pt x="90" y="5531"/>
                  </a:cubicBezTo>
                  <a:cubicBezTo>
                    <a:pt x="107" y="5531"/>
                    <a:pt x="116" y="5522"/>
                    <a:pt x="116" y="5505"/>
                  </a:cubicBezTo>
                  <a:lnTo>
                    <a:pt x="54" y="27"/>
                  </a:lnTo>
                  <a:cubicBezTo>
                    <a:pt x="54" y="9"/>
                    <a:pt x="36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89;p47">
              <a:extLst>
                <a:ext uri="{FF2B5EF4-FFF2-40B4-BE49-F238E27FC236}">
                  <a16:creationId xmlns:a16="http://schemas.microsoft.com/office/drawing/2014/main" id="{BB64169F-D17B-8164-4F8C-4478773D9932}"/>
                </a:ext>
              </a:extLst>
            </p:cNvPr>
            <p:cNvSpPr/>
            <p:nvPr/>
          </p:nvSpPr>
          <p:spPr>
            <a:xfrm>
              <a:off x="7076027" y="4650485"/>
              <a:ext cx="185912" cy="985782"/>
            </a:xfrm>
            <a:custGeom>
              <a:avLst/>
              <a:gdLst/>
              <a:ahLst/>
              <a:cxnLst/>
              <a:rect l="l" t="t" r="r" b="b"/>
              <a:pathLst>
                <a:path w="1035" h="5488" extrusionOk="0">
                  <a:moveTo>
                    <a:pt x="1017" y="1"/>
                  </a:moveTo>
                  <a:cubicBezTo>
                    <a:pt x="999" y="1"/>
                    <a:pt x="981" y="10"/>
                    <a:pt x="981" y="27"/>
                  </a:cubicBezTo>
                  <a:lnTo>
                    <a:pt x="9" y="5451"/>
                  </a:lnTo>
                  <a:cubicBezTo>
                    <a:pt x="0" y="5469"/>
                    <a:pt x="9" y="5478"/>
                    <a:pt x="27" y="5487"/>
                  </a:cubicBezTo>
                  <a:lnTo>
                    <a:pt x="36" y="5487"/>
                  </a:lnTo>
                  <a:cubicBezTo>
                    <a:pt x="45" y="5487"/>
                    <a:pt x="54" y="5478"/>
                    <a:pt x="63" y="5460"/>
                  </a:cubicBezTo>
                  <a:lnTo>
                    <a:pt x="1035" y="36"/>
                  </a:lnTo>
                  <a:cubicBezTo>
                    <a:pt x="1035" y="18"/>
                    <a:pt x="1026" y="10"/>
                    <a:pt x="10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90;p47">
              <a:extLst>
                <a:ext uri="{FF2B5EF4-FFF2-40B4-BE49-F238E27FC236}">
                  <a16:creationId xmlns:a16="http://schemas.microsoft.com/office/drawing/2014/main" id="{ADCE493A-8C86-94AC-32B4-C967666685FA}"/>
                </a:ext>
              </a:extLst>
            </p:cNvPr>
            <p:cNvSpPr/>
            <p:nvPr/>
          </p:nvSpPr>
          <p:spPr>
            <a:xfrm>
              <a:off x="6646535" y="2992337"/>
              <a:ext cx="162022" cy="204952"/>
            </a:xfrm>
            <a:custGeom>
              <a:avLst/>
              <a:gdLst/>
              <a:ahLst/>
              <a:cxnLst/>
              <a:rect l="l" t="t" r="r" b="b"/>
              <a:pathLst>
                <a:path w="902" h="1141" extrusionOk="0">
                  <a:moveTo>
                    <a:pt x="35" y="1"/>
                  </a:moveTo>
                  <a:cubicBezTo>
                    <a:pt x="27" y="1"/>
                    <a:pt x="18" y="3"/>
                    <a:pt x="9" y="7"/>
                  </a:cubicBezTo>
                  <a:cubicBezTo>
                    <a:pt x="0" y="16"/>
                    <a:pt x="0" y="34"/>
                    <a:pt x="9" y="43"/>
                  </a:cubicBezTo>
                  <a:lnTo>
                    <a:pt x="848" y="1131"/>
                  </a:lnTo>
                  <a:cubicBezTo>
                    <a:pt x="857" y="1131"/>
                    <a:pt x="866" y="1140"/>
                    <a:pt x="875" y="1140"/>
                  </a:cubicBezTo>
                  <a:cubicBezTo>
                    <a:pt x="875" y="1140"/>
                    <a:pt x="883" y="1140"/>
                    <a:pt x="892" y="1131"/>
                  </a:cubicBezTo>
                  <a:cubicBezTo>
                    <a:pt x="901" y="1122"/>
                    <a:pt x="901" y="1105"/>
                    <a:pt x="892" y="1096"/>
                  </a:cubicBezTo>
                  <a:lnTo>
                    <a:pt x="54" y="7"/>
                  </a:lnTo>
                  <a:cubicBezTo>
                    <a:pt x="49" y="3"/>
                    <a:pt x="43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91;p47">
              <a:extLst>
                <a:ext uri="{FF2B5EF4-FFF2-40B4-BE49-F238E27FC236}">
                  <a16:creationId xmlns:a16="http://schemas.microsoft.com/office/drawing/2014/main" id="{F31FEFAC-DA13-D05D-E399-B24FA70908D5}"/>
                </a:ext>
              </a:extLst>
            </p:cNvPr>
            <p:cNvSpPr/>
            <p:nvPr/>
          </p:nvSpPr>
          <p:spPr>
            <a:xfrm>
              <a:off x="6894782" y="2991978"/>
              <a:ext cx="118912" cy="738798"/>
            </a:xfrm>
            <a:custGeom>
              <a:avLst/>
              <a:gdLst/>
              <a:ahLst/>
              <a:cxnLst/>
              <a:rect l="l" t="t" r="r" b="b"/>
              <a:pathLst>
                <a:path w="662" h="4113" extrusionOk="0">
                  <a:moveTo>
                    <a:pt x="28" y="0"/>
                  </a:moveTo>
                  <a:cubicBezTo>
                    <a:pt x="19" y="0"/>
                    <a:pt x="1" y="18"/>
                    <a:pt x="10" y="36"/>
                  </a:cubicBezTo>
                  <a:lnTo>
                    <a:pt x="608" y="4095"/>
                  </a:lnTo>
                  <a:cubicBezTo>
                    <a:pt x="608" y="4104"/>
                    <a:pt x="625" y="4113"/>
                    <a:pt x="634" y="4113"/>
                  </a:cubicBezTo>
                  <a:lnTo>
                    <a:pt x="643" y="4113"/>
                  </a:lnTo>
                  <a:cubicBezTo>
                    <a:pt x="652" y="4113"/>
                    <a:pt x="661" y="4095"/>
                    <a:pt x="661" y="4086"/>
                  </a:cubicBezTo>
                  <a:lnTo>
                    <a:pt x="63" y="27"/>
                  </a:lnTo>
                  <a:cubicBezTo>
                    <a:pt x="55" y="9"/>
                    <a:pt x="46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92;p47">
              <a:extLst>
                <a:ext uri="{FF2B5EF4-FFF2-40B4-BE49-F238E27FC236}">
                  <a16:creationId xmlns:a16="http://schemas.microsoft.com/office/drawing/2014/main" id="{AA45FCDE-2D44-C900-2775-ABB8BA73213E}"/>
                </a:ext>
              </a:extLst>
            </p:cNvPr>
            <p:cNvSpPr/>
            <p:nvPr/>
          </p:nvSpPr>
          <p:spPr>
            <a:xfrm>
              <a:off x="8053387" y="3721089"/>
              <a:ext cx="98075" cy="612342"/>
            </a:xfrm>
            <a:custGeom>
              <a:avLst/>
              <a:gdLst/>
              <a:ahLst/>
              <a:cxnLst/>
              <a:rect l="l" t="t" r="r" b="b"/>
              <a:pathLst>
                <a:path w="546" h="3409" extrusionOk="0">
                  <a:moveTo>
                    <a:pt x="518" y="0"/>
                  </a:moveTo>
                  <a:cubicBezTo>
                    <a:pt x="500" y="0"/>
                    <a:pt x="492" y="9"/>
                    <a:pt x="492" y="27"/>
                  </a:cubicBezTo>
                  <a:lnTo>
                    <a:pt x="1" y="3382"/>
                  </a:lnTo>
                  <a:cubicBezTo>
                    <a:pt x="1" y="3390"/>
                    <a:pt x="10" y="3408"/>
                    <a:pt x="28" y="3408"/>
                  </a:cubicBezTo>
                  <a:lnTo>
                    <a:pt x="37" y="3408"/>
                  </a:lnTo>
                  <a:cubicBezTo>
                    <a:pt x="46" y="3408"/>
                    <a:pt x="54" y="3399"/>
                    <a:pt x="63" y="3390"/>
                  </a:cubicBezTo>
                  <a:lnTo>
                    <a:pt x="545" y="36"/>
                  </a:lnTo>
                  <a:cubicBezTo>
                    <a:pt x="545" y="18"/>
                    <a:pt x="536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93;p47">
              <a:extLst>
                <a:ext uri="{FF2B5EF4-FFF2-40B4-BE49-F238E27FC236}">
                  <a16:creationId xmlns:a16="http://schemas.microsoft.com/office/drawing/2014/main" id="{AFB05AD0-0CB4-8701-95F2-7253BD159832}"/>
                </a:ext>
              </a:extLst>
            </p:cNvPr>
            <p:cNvSpPr/>
            <p:nvPr/>
          </p:nvSpPr>
          <p:spPr>
            <a:xfrm>
              <a:off x="8234453" y="2970782"/>
              <a:ext cx="46702" cy="277700"/>
            </a:xfrm>
            <a:custGeom>
              <a:avLst/>
              <a:gdLst/>
              <a:ahLst/>
              <a:cxnLst/>
              <a:rect l="l" t="t" r="r" b="b"/>
              <a:pathLst>
                <a:path w="260" h="1546" extrusionOk="0">
                  <a:moveTo>
                    <a:pt x="224" y="0"/>
                  </a:moveTo>
                  <a:cubicBezTo>
                    <a:pt x="212" y="0"/>
                    <a:pt x="206" y="13"/>
                    <a:pt x="206" y="20"/>
                  </a:cubicBezTo>
                  <a:lnTo>
                    <a:pt x="1" y="1519"/>
                  </a:lnTo>
                  <a:cubicBezTo>
                    <a:pt x="1" y="1528"/>
                    <a:pt x="10" y="1546"/>
                    <a:pt x="28" y="1546"/>
                  </a:cubicBezTo>
                  <a:cubicBezTo>
                    <a:pt x="46" y="1546"/>
                    <a:pt x="55" y="1537"/>
                    <a:pt x="55" y="1528"/>
                  </a:cubicBezTo>
                  <a:lnTo>
                    <a:pt x="260" y="29"/>
                  </a:lnTo>
                  <a:cubicBezTo>
                    <a:pt x="260" y="11"/>
                    <a:pt x="251" y="2"/>
                    <a:pt x="233" y="2"/>
                  </a:cubicBezTo>
                  <a:cubicBezTo>
                    <a:pt x="230" y="1"/>
                    <a:pt x="226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94;p47">
              <a:extLst>
                <a:ext uri="{FF2B5EF4-FFF2-40B4-BE49-F238E27FC236}">
                  <a16:creationId xmlns:a16="http://schemas.microsoft.com/office/drawing/2014/main" id="{8ED2D619-C215-815C-5330-1CF1FC35A6DF}"/>
                </a:ext>
              </a:extLst>
            </p:cNvPr>
            <p:cNvSpPr/>
            <p:nvPr/>
          </p:nvSpPr>
          <p:spPr>
            <a:xfrm>
              <a:off x="8119131" y="5027166"/>
              <a:ext cx="144418" cy="472773"/>
            </a:xfrm>
            <a:custGeom>
              <a:avLst/>
              <a:gdLst/>
              <a:ahLst/>
              <a:cxnLst/>
              <a:rect l="l" t="t" r="r" b="b"/>
              <a:pathLst>
                <a:path w="804" h="2632" extrusionOk="0">
                  <a:moveTo>
                    <a:pt x="19" y="0"/>
                  </a:moveTo>
                  <a:cubicBezTo>
                    <a:pt x="10" y="9"/>
                    <a:pt x="1" y="27"/>
                    <a:pt x="1" y="36"/>
                  </a:cubicBezTo>
                  <a:lnTo>
                    <a:pt x="741" y="2605"/>
                  </a:lnTo>
                  <a:cubicBezTo>
                    <a:pt x="750" y="2623"/>
                    <a:pt x="759" y="2632"/>
                    <a:pt x="768" y="2632"/>
                  </a:cubicBezTo>
                  <a:lnTo>
                    <a:pt x="777" y="2632"/>
                  </a:lnTo>
                  <a:cubicBezTo>
                    <a:pt x="795" y="2623"/>
                    <a:pt x="804" y="2605"/>
                    <a:pt x="795" y="2596"/>
                  </a:cubicBezTo>
                  <a:lnTo>
                    <a:pt x="54" y="18"/>
                  </a:lnTo>
                  <a:cubicBezTo>
                    <a:pt x="54" y="9"/>
                    <a:pt x="3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95;p47">
              <a:extLst>
                <a:ext uri="{FF2B5EF4-FFF2-40B4-BE49-F238E27FC236}">
                  <a16:creationId xmlns:a16="http://schemas.microsoft.com/office/drawing/2014/main" id="{8E5A3032-A19E-57A2-FB34-F4F73B21F38B}"/>
                </a:ext>
              </a:extLst>
            </p:cNvPr>
            <p:cNvSpPr/>
            <p:nvPr/>
          </p:nvSpPr>
          <p:spPr>
            <a:xfrm>
              <a:off x="6894782" y="5009382"/>
              <a:ext cx="120528" cy="490556"/>
            </a:xfrm>
            <a:custGeom>
              <a:avLst/>
              <a:gdLst/>
              <a:ahLst/>
              <a:cxnLst/>
              <a:rect l="l" t="t" r="r" b="b"/>
              <a:pathLst>
                <a:path w="671" h="2731" extrusionOk="0">
                  <a:moveTo>
                    <a:pt x="643" y="1"/>
                  </a:moveTo>
                  <a:cubicBezTo>
                    <a:pt x="625" y="1"/>
                    <a:pt x="617" y="10"/>
                    <a:pt x="608" y="19"/>
                  </a:cubicBezTo>
                  <a:lnTo>
                    <a:pt x="10" y="2695"/>
                  </a:lnTo>
                  <a:cubicBezTo>
                    <a:pt x="1" y="2713"/>
                    <a:pt x="10" y="2722"/>
                    <a:pt x="28" y="2731"/>
                  </a:cubicBezTo>
                  <a:lnTo>
                    <a:pt x="37" y="2731"/>
                  </a:lnTo>
                  <a:cubicBezTo>
                    <a:pt x="46" y="2731"/>
                    <a:pt x="55" y="2722"/>
                    <a:pt x="63" y="2704"/>
                  </a:cubicBezTo>
                  <a:lnTo>
                    <a:pt x="661" y="37"/>
                  </a:lnTo>
                  <a:cubicBezTo>
                    <a:pt x="670" y="19"/>
                    <a:pt x="652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96;p47">
              <a:extLst>
                <a:ext uri="{FF2B5EF4-FFF2-40B4-BE49-F238E27FC236}">
                  <a16:creationId xmlns:a16="http://schemas.microsoft.com/office/drawing/2014/main" id="{4E1352EE-9723-A877-42AC-F1CF01654D8B}"/>
                </a:ext>
              </a:extLst>
            </p:cNvPr>
            <p:cNvSpPr/>
            <p:nvPr/>
          </p:nvSpPr>
          <p:spPr>
            <a:xfrm>
              <a:off x="7003816" y="2750917"/>
              <a:ext cx="259738" cy="117834"/>
            </a:xfrm>
            <a:custGeom>
              <a:avLst/>
              <a:gdLst/>
              <a:ahLst/>
              <a:cxnLst/>
              <a:rect l="l" t="t" r="r" b="b"/>
              <a:pathLst>
                <a:path w="1446" h="656" extrusionOk="0">
                  <a:moveTo>
                    <a:pt x="1411" y="1"/>
                  </a:moveTo>
                  <a:cubicBezTo>
                    <a:pt x="1407" y="1"/>
                    <a:pt x="1404" y="2"/>
                    <a:pt x="1401" y="4"/>
                  </a:cubicBezTo>
                  <a:lnTo>
                    <a:pt x="18" y="602"/>
                  </a:lnTo>
                  <a:cubicBezTo>
                    <a:pt x="1" y="611"/>
                    <a:pt x="1" y="620"/>
                    <a:pt x="1" y="638"/>
                  </a:cubicBezTo>
                  <a:cubicBezTo>
                    <a:pt x="10" y="647"/>
                    <a:pt x="18" y="655"/>
                    <a:pt x="27" y="655"/>
                  </a:cubicBezTo>
                  <a:lnTo>
                    <a:pt x="36" y="655"/>
                  </a:lnTo>
                  <a:lnTo>
                    <a:pt x="1419" y="49"/>
                  </a:lnTo>
                  <a:cubicBezTo>
                    <a:pt x="1437" y="40"/>
                    <a:pt x="1446" y="31"/>
                    <a:pt x="1437" y="13"/>
                  </a:cubicBezTo>
                  <a:cubicBezTo>
                    <a:pt x="1431" y="7"/>
                    <a:pt x="1420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597;p47">
              <a:extLst>
                <a:ext uri="{FF2B5EF4-FFF2-40B4-BE49-F238E27FC236}">
                  <a16:creationId xmlns:a16="http://schemas.microsoft.com/office/drawing/2014/main" id="{9686D495-BF89-5455-0840-EC85D0321A3A}"/>
                </a:ext>
              </a:extLst>
            </p:cNvPr>
            <p:cNvSpPr/>
            <p:nvPr/>
          </p:nvSpPr>
          <p:spPr>
            <a:xfrm>
              <a:off x="8263373" y="3014611"/>
              <a:ext cx="751731" cy="1429276"/>
            </a:xfrm>
            <a:custGeom>
              <a:avLst/>
              <a:gdLst/>
              <a:ahLst/>
              <a:cxnLst/>
              <a:rect l="l" t="t" r="r" b="b"/>
              <a:pathLst>
                <a:path w="4185" h="7957" extrusionOk="0">
                  <a:moveTo>
                    <a:pt x="2159" y="51"/>
                  </a:moveTo>
                  <a:cubicBezTo>
                    <a:pt x="2376" y="51"/>
                    <a:pt x="2585" y="54"/>
                    <a:pt x="2695" y="62"/>
                  </a:cubicBezTo>
                  <a:cubicBezTo>
                    <a:pt x="2820" y="71"/>
                    <a:pt x="3194" y="445"/>
                    <a:pt x="3524" y="891"/>
                  </a:cubicBezTo>
                  <a:cubicBezTo>
                    <a:pt x="3899" y="1418"/>
                    <a:pt x="4095" y="1864"/>
                    <a:pt x="4042" y="2078"/>
                  </a:cubicBezTo>
                  <a:cubicBezTo>
                    <a:pt x="3578" y="3800"/>
                    <a:pt x="2570" y="7395"/>
                    <a:pt x="2382" y="7511"/>
                  </a:cubicBezTo>
                  <a:cubicBezTo>
                    <a:pt x="2199" y="7631"/>
                    <a:pt x="1363" y="7907"/>
                    <a:pt x="818" y="7907"/>
                  </a:cubicBezTo>
                  <a:cubicBezTo>
                    <a:pt x="674" y="7907"/>
                    <a:pt x="550" y="7888"/>
                    <a:pt x="464" y="7841"/>
                  </a:cubicBezTo>
                  <a:cubicBezTo>
                    <a:pt x="99" y="7636"/>
                    <a:pt x="357" y="6672"/>
                    <a:pt x="411" y="6503"/>
                  </a:cubicBezTo>
                  <a:lnTo>
                    <a:pt x="411" y="6503"/>
                  </a:lnTo>
                  <a:cubicBezTo>
                    <a:pt x="455" y="6511"/>
                    <a:pt x="552" y="6529"/>
                    <a:pt x="674" y="6529"/>
                  </a:cubicBezTo>
                  <a:cubicBezTo>
                    <a:pt x="945" y="6529"/>
                    <a:pt x="1340" y="6441"/>
                    <a:pt x="1562" y="5967"/>
                  </a:cubicBezTo>
                  <a:cubicBezTo>
                    <a:pt x="1883" y="5263"/>
                    <a:pt x="2846" y="2176"/>
                    <a:pt x="2427" y="1792"/>
                  </a:cubicBezTo>
                  <a:cubicBezTo>
                    <a:pt x="2266" y="1643"/>
                    <a:pt x="2021" y="1598"/>
                    <a:pt x="1783" y="1598"/>
                  </a:cubicBezTo>
                  <a:cubicBezTo>
                    <a:pt x="1494" y="1598"/>
                    <a:pt x="1214" y="1665"/>
                    <a:pt x="1107" y="1694"/>
                  </a:cubicBezTo>
                  <a:lnTo>
                    <a:pt x="1196" y="1311"/>
                  </a:lnTo>
                  <a:cubicBezTo>
                    <a:pt x="1294" y="918"/>
                    <a:pt x="1401" y="419"/>
                    <a:pt x="1473" y="62"/>
                  </a:cubicBezTo>
                  <a:cubicBezTo>
                    <a:pt x="1555" y="57"/>
                    <a:pt x="1863" y="51"/>
                    <a:pt x="2159" y="51"/>
                  </a:cubicBezTo>
                  <a:close/>
                  <a:moveTo>
                    <a:pt x="2246" y="0"/>
                  </a:moveTo>
                  <a:cubicBezTo>
                    <a:pt x="1878" y="0"/>
                    <a:pt x="1452" y="8"/>
                    <a:pt x="1446" y="8"/>
                  </a:cubicBezTo>
                  <a:cubicBezTo>
                    <a:pt x="1437" y="8"/>
                    <a:pt x="1419" y="17"/>
                    <a:pt x="1419" y="35"/>
                  </a:cubicBezTo>
                  <a:cubicBezTo>
                    <a:pt x="1348" y="392"/>
                    <a:pt x="1250" y="900"/>
                    <a:pt x="1142" y="1302"/>
                  </a:cubicBezTo>
                  <a:lnTo>
                    <a:pt x="1044" y="1721"/>
                  </a:lnTo>
                  <a:cubicBezTo>
                    <a:pt x="1044" y="1730"/>
                    <a:pt x="1044" y="1748"/>
                    <a:pt x="1053" y="1748"/>
                  </a:cubicBezTo>
                  <a:cubicBezTo>
                    <a:pt x="1062" y="1757"/>
                    <a:pt x="1071" y="1757"/>
                    <a:pt x="1080" y="1757"/>
                  </a:cubicBezTo>
                  <a:cubicBezTo>
                    <a:pt x="1085" y="1757"/>
                    <a:pt x="1435" y="1656"/>
                    <a:pt x="1792" y="1656"/>
                  </a:cubicBezTo>
                  <a:cubicBezTo>
                    <a:pt x="2018" y="1656"/>
                    <a:pt x="2246" y="1697"/>
                    <a:pt x="2391" y="1828"/>
                  </a:cubicBezTo>
                  <a:cubicBezTo>
                    <a:pt x="2757" y="2167"/>
                    <a:pt x="1865" y="5173"/>
                    <a:pt x="1508" y="5941"/>
                  </a:cubicBezTo>
                  <a:cubicBezTo>
                    <a:pt x="1304" y="6389"/>
                    <a:pt x="938" y="6477"/>
                    <a:pt x="683" y="6477"/>
                  </a:cubicBezTo>
                  <a:cubicBezTo>
                    <a:pt x="527" y="6477"/>
                    <a:pt x="412" y="6444"/>
                    <a:pt x="402" y="6440"/>
                  </a:cubicBezTo>
                  <a:cubicBezTo>
                    <a:pt x="384" y="6440"/>
                    <a:pt x="366" y="6440"/>
                    <a:pt x="366" y="6458"/>
                  </a:cubicBezTo>
                  <a:cubicBezTo>
                    <a:pt x="348" y="6503"/>
                    <a:pt x="1" y="7645"/>
                    <a:pt x="438" y="7885"/>
                  </a:cubicBezTo>
                  <a:cubicBezTo>
                    <a:pt x="527" y="7939"/>
                    <a:pt x="661" y="7957"/>
                    <a:pt x="821" y="7957"/>
                  </a:cubicBezTo>
                  <a:cubicBezTo>
                    <a:pt x="1383" y="7957"/>
                    <a:pt x="2222" y="7680"/>
                    <a:pt x="2409" y="7564"/>
                  </a:cubicBezTo>
                  <a:cubicBezTo>
                    <a:pt x="2677" y="7395"/>
                    <a:pt x="4077" y="2140"/>
                    <a:pt x="4095" y="2087"/>
                  </a:cubicBezTo>
                  <a:cubicBezTo>
                    <a:pt x="4185" y="1748"/>
                    <a:pt x="3712" y="1061"/>
                    <a:pt x="3569" y="865"/>
                  </a:cubicBezTo>
                  <a:cubicBezTo>
                    <a:pt x="3275" y="454"/>
                    <a:pt x="2864" y="17"/>
                    <a:pt x="2695" y="8"/>
                  </a:cubicBezTo>
                  <a:cubicBezTo>
                    <a:pt x="2600" y="2"/>
                    <a:pt x="2430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598;p47">
              <a:extLst>
                <a:ext uri="{FF2B5EF4-FFF2-40B4-BE49-F238E27FC236}">
                  <a16:creationId xmlns:a16="http://schemas.microsoft.com/office/drawing/2014/main" id="{D53DBC94-7C99-02B3-7601-B26235D5E559}"/>
                </a:ext>
              </a:extLst>
            </p:cNvPr>
            <p:cNvSpPr/>
            <p:nvPr/>
          </p:nvSpPr>
          <p:spPr>
            <a:xfrm>
              <a:off x="8466892" y="3016048"/>
              <a:ext cx="61073" cy="237285"/>
            </a:xfrm>
            <a:custGeom>
              <a:avLst/>
              <a:gdLst/>
              <a:ahLst/>
              <a:cxnLst/>
              <a:rect l="l" t="t" r="r" b="b"/>
              <a:pathLst>
                <a:path w="340" h="1321" extrusionOk="0">
                  <a:moveTo>
                    <a:pt x="322" y="0"/>
                  </a:moveTo>
                  <a:cubicBezTo>
                    <a:pt x="304" y="0"/>
                    <a:pt x="286" y="9"/>
                    <a:pt x="286" y="27"/>
                  </a:cubicBezTo>
                  <a:lnTo>
                    <a:pt x="9" y="1294"/>
                  </a:lnTo>
                  <a:cubicBezTo>
                    <a:pt x="1" y="1303"/>
                    <a:pt x="9" y="1321"/>
                    <a:pt x="27" y="1321"/>
                  </a:cubicBezTo>
                  <a:lnTo>
                    <a:pt x="36" y="1321"/>
                  </a:lnTo>
                  <a:cubicBezTo>
                    <a:pt x="45" y="1321"/>
                    <a:pt x="54" y="1312"/>
                    <a:pt x="63" y="1303"/>
                  </a:cubicBezTo>
                  <a:cubicBezTo>
                    <a:pt x="161" y="901"/>
                    <a:pt x="268" y="393"/>
                    <a:pt x="340" y="36"/>
                  </a:cubicBezTo>
                  <a:cubicBezTo>
                    <a:pt x="340" y="18"/>
                    <a:pt x="331" y="9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599;p47">
              <a:extLst>
                <a:ext uri="{FF2B5EF4-FFF2-40B4-BE49-F238E27FC236}">
                  <a16:creationId xmlns:a16="http://schemas.microsoft.com/office/drawing/2014/main" id="{4852C5BB-33B6-496F-D49B-9C3414E12B05}"/>
                </a:ext>
              </a:extLst>
            </p:cNvPr>
            <p:cNvSpPr/>
            <p:nvPr/>
          </p:nvSpPr>
          <p:spPr>
            <a:xfrm>
              <a:off x="8555090" y="3061135"/>
              <a:ext cx="371824" cy="270695"/>
            </a:xfrm>
            <a:custGeom>
              <a:avLst/>
              <a:gdLst/>
              <a:ahLst/>
              <a:cxnLst/>
              <a:rect l="l" t="t" r="r" b="b"/>
              <a:pathLst>
                <a:path w="2070" h="1507" extrusionOk="0">
                  <a:moveTo>
                    <a:pt x="745" y="0"/>
                  </a:moveTo>
                  <a:cubicBezTo>
                    <a:pt x="455" y="0"/>
                    <a:pt x="89" y="26"/>
                    <a:pt x="27" y="26"/>
                  </a:cubicBezTo>
                  <a:cubicBezTo>
                    <a:pt x="18" y="26"/>
                    <a:pt x="0" y="44"/>
                    <a:pt x="0" y="61"/>
                  </a:cubicBezTo>
                  <a:cubicBezTo>
                    <a:pt x="7" y="69"/>
                    <a:pt x="15" y="82"/>
                    <a:pt x="27" y="82"/>
                  </a:cubicBezTo>
                  <a:cubicBezTo>
                    <a:pt x="29" y="82"/>
                    <a:pt x="32" y="81"/>
                    <a:pt x="36" y="79"/>
                  </a:cubicBezTo>
                  <a:cubicBezTo>
                    <a:pt x="241" y="64"/>
                    <a:pt x="515" y="52"/>
                    <a:pt x="732" y="52"/>
                  </a:cubicBezTo>
                  <a:cubicBezTo>
                    <a:pt x="902" y="52"/>
                    <a:pt x="1035" y="60"/>
                    <a:pt x="1071" y="79"/>
                  </a:cubicBezTo>
                  <a:cubicBezTo>
                    <a:pt x="1178" y="142"/>
                    <a:pt x="2016" y="1284"/>
                    <a:pt x="2016" y="1480"/>
                  </a:cubicBezTo>
                  <a:cubicBezTo>
                    <a:pt x="2016" y="1498"/>
                    <a:pt x="2025" y="1507"/>
                    <a:pt x="2043" y="1507"/>
                  </a:cubicBezTo>
                  <a:cubicBezTo>
                    <a:pt x="2052" y="1507"/>
                    <a:pt x="2070" y="1498"/>
                    <a:pt x="2070" y="1480"/>
                  </a:cubicBezTo>
                  <a:cubicBezTo>
                    <a:pt x="2070" y="1266"/>
                    <a:pt x="1231" y="106"/>
                    <a:pt x="1097" y="35"/>
                  </a:cubicBezTo>
                  <a:cubicBezTo>
                    <a:pt x="1052" y="9"/>
                    <a:pt x="911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600;p47">
              <a:extLst>
                <a:ext uri="{FF2B5EF4-FFF2-40B4-BE49-F238E27FC236}">
                  <a16:creationId xmlns:a16="http://schemas.microsoft.com/office/drawing/2014/main" id="{673D1B1F-6670-51F7-C2E8-310E8A5DE580}"/>
                </a:ext>
              </a:extLst>
            </p:cNvPr>
            <p:cNvSpPr/>
            <p:nvPr/>
          </p:nvSpPr>
          <p:spPr>
            <a:xfrm>
              <a:off x="8630355" y="3238787"/>
              <a:ext cx="130049" cy="464869"/>
            </a:xfrm>
            <a:custGeom>
              <a:avLst/>
              <a:gdLst/>
              <a:ahLst/>
              <a:cxnLst/>
              <a:rect l="l" t="t" r="r" b="b"/>
              <a:pathLst>
                <a:path w="724" h="2588" extrusionOk="0">
                  <a:moveTo>
                    <a:pt x="45" y="0"/>
                  </a:moveTo>
                  <a:cubicBezTo>
                    <a:pt x="27" y="0"/>
                    <a:pt x="9" y="9"/>
                    <a:pt x="9" y="18"/>
                  </a:cubicBezTo>
                  <a:cubicBezTo>
                    <a:pt x="0" y="36"/>
                    <a:pt x="9" y="54"/>
                    <a:pt x="27" y="54"/>
                  </a:cubicBezTo>
                  <a:cubicBezTo>
                    <a:pt x="54" y="63"/>
                    <a:pt x="652" y="214"/>
                    <a:pt x="661" y="857"/>
                  </a:cubicBezTo>
                  <a:cubicBezTo>
                    <a:pt x="670" y="1517"/>
                    <a:pt x="411" y="2543"/>
                    <a:pt x="411" y="2552"/>
                  </a:cubicBezTo>
                  <a:cubicBezTo>
                    <a:pt x="402" y="2569"/>
                    <a:pt x="411" y="2587"/>
                    <a:pt x="429" y="2587"/>
                  </a:cubicBezTo>
                  <a:lnTo>
                    <a:pt x="438" y="2587"/>
                  </a:lnTo>
                  <a:cubicBezTo>
                    <a:pt x="447" y="2587"/>
                    <a:pt x="455" y="2578"/>
                    <a:pt x="464" y="2569"/>
                  </a:cubicBezTo>
                  <a:cubicBezTo>
                    <a:pt x="464" y="2561"/>
                    <a:pt x="723" y="1526"/>
                    <a:pt x="714" y="857"/>
                  </a:cubicBezTo>
                  <a:cubicBezTo>
                    <a:pt x="705" y="170"/>
                    <a:pt x="45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601;p47">
              <a:extLst>
                <a:ext uri="{FF2B5EF4-FFF2-40B4-BE49-F238E27FC236}">
                  <a16:creationId xmlns:a16="http://schemas.microsoft.com/office/drawing/2014/main" id="{3A844F9F-C6E2-07EE-5067-694D9B1DF474}"/>
                </a:ext>
              </a:extLst>
            </p:cNvPr>
            <p:cNvSpPr/>
            <p:nvPr/>
          </p:nvSpPr>
          <p:spPr>
            <a:xfrm>
              <a:off x="8367558" y="4078369"/>
              <a:ext cx="224531" cy="162022"/>
            </a:xfrm>
            <a:custGeom>
              <a:avLst/>
              <a:gdLst/>
              <a:ahLst/>
              <a:cxnLst/>
              <a:rect l="l" t="t" r="r" b="b"/>
              <a:pathLst>
                <a:path w="1250" h="902" extrusionOk="0">
                  <a:moveTo>
                    <a:pt x="1223" y="1"/>
                  </a:moveTo>
                  <a:cubicBezTo>
                    <a:pt x="1214" y="1"/>
                    <a:pt x="1196" y="10"/>
                    <a:pt x="1187" y="19"/>
                  </a:cubicBezTo>
                  <a:cubicBezTo>
                    <a:pt x="970" y="755"/>
                    <a:pt x="467" y="852"/>
                    <a:pt x="203" y="852"/>
                  </a:cubicBezTo>
                  <a:cubicBezTo>
                    <a:pt x="109" y="852"/>
                    <a:pt x="46" y="839"/>
                    <a:pt x="36" y="839"/>
                  </a:cubicBezTo>
                  <a:cubicBezTo>
                    <a:pt x="31" y="837"/>
                    <a:pt x="27" y="836"/>
                    <a:pt x="24" y="836"/>
                  </a:cubicBezTo>
                  <a:cubicBezTo>
                    <a:pt x="14" y="836"/>
                    <a:pt x="7" y="844"/>
                    <a:pt x="0" y="857"/>
                  </a:cubicBezTo>
                  <a:cubicBezTo>
                    <a:pt x="0" y="866"/>
                    <a:pt x="9" y="884"/>
                    <a:pt x="27" y="893"/>
                  </a:cubicBezTo>
                  <a:cubicBezTo>
                    <a:pt x="27" y="893"/>
                    <a:pt x="99" y="902"/>
                    <a:pt x="197" y="902"/>
                  </a:cubicBezTo>
                  <a:cubicBezTo>
                    <a:pt x="473" y="902"/>
                    <a:pt x="1009" y="795"/>
                    <a:pt x="1240" y="37"/>
                  </a:cubicBezTo>
                  <a:cubicBezTo>
                    <a:pt x="1249" y="19"/>
                    <a:pt x="1240" y="10"/>
                    <a:pt x="12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2" name="Google Shape;3602;p47">
            <a:extLst>
              <a:ext uri="{FF2B5EF4-FFF2-40B4-BE49-F238E27FC236}">
                <a16:creationId xmlns:a16="http://schemas.microsoft.com/office/drawing/2014/main" id="{16DE1C91-3F51-E71F-A72D-776203746BCE}"/>
              </a:ext>
            </a:extLst>
          </p:cNvPr>
          <p:cNvGrpSpPr/>
          <p:nvPr/>
        </p:nvGrpSpPr>
        <p:grpSpPr>
          <a:xfrm>
            <a:off x="1655321" y="2640442"/>
            <a:ext cx="1382753" cy="970393"/>
            <a:chOff x="4429586" y="2613713"/>
            <a:chExt cx="621322" cy="436034"/>
          </a:xfrm>
        </p:grpSpPr>
        <p:sp>
          <p:nvSpPr>
            <p:cNvPr id="3193" name="Google Shape;3603;p47">
              <a:extLst>
                <a:ext uri="{FF2B5EF4-FFF2-40B4-BE49-F238E27FC236}">
                  <a16:creationId xmlns:a16="http://schemas.microsoft.com/office/drawing/2014/main" id="{F738EBCA-CCC2-6CD6-2A61-C0E289D0A7C4}"/>
                </a:ext>
              </a:extLst>
            </p:cNvPr>
            <p:cNvSpPr/>
            <p:nvPr/>
          </p:nvSpPr>
          <p:spPr>
            <a:xfrm>
              <a:off x="4441566" y="2869379"/>
              <a:ext cx="561367" cy="180368"/>
            </a:xfrm>
            <a:custGeom>
              <a:avLst/>
              <a:gdLst/>
              <a:ahLst/>
              <a:cxnLst/>
              <a:rect l="l" t="t" r="r" b="b"/>
              <a:pathLst>
                <a:path w="10028" h="3222" extrusionOk="0">
                  <a:moveTo>
                    <a:pt x="5014" y="1"/>
                  </a:moveTo>
                  <a:cubicBezTo>
                    <a:pt x="2240" y="1"/>
                    <a:pt x="0" y="723"/>
                    <a:pt x="0" y="1607"/>
                  </a:cubicBezTo>
                  <a:cubicBezTo>
                    <a:pt x="0" y="1946"/>
                    <a:pt x="322" y="2258"/>
                    <a:pt x="875" y="2517"/>
                  </a:cubicBezTo>
                  <a:lnTo>
                    <a:pt x="875" y="2525"/>
                  </a:lnTo>
                  <a:cubicBezTo>
                    <a:pt x="964" y="2561"/>
                    <a:pt x="1053" y="2606"/>
                    <a:pt x="1151" y="2641"/>
                  </a:cubicBezTo>
                  <a:cubicBezTo>
                    <a:pt x="1365" y="2722"/>
                    <a:pt x="1606" y="2802"/>
                    <a:pt x="1865" y="2864"/>
                  </a:cubicBezTo>
                  <a:cubicBezTo>
                    <a:pt x="2730" y="3088"/>
                    <a:pt x="3828" y="3221"/>
                    <a:pt x="5014" y="3221"/>
                  </a:cubicBezTo>
                  <a:cubicBezTo>
                    <a:pt x="6201" y="3221"/>
                    <a:pt x="7298" y="3088"/>
                    <a:pt x="8163" y="2864"/>
                  </a:cubicBezTo>
                  <a:cubicBezTo>
                    <a:pt x="8422" y="2802"/>
                    <a:pt x="8663" y="2722"/>
                    <a:pt x="8877" y="2641"/>
                  </a:cubicBezTo>
                  <a:cubicBezTo>
                    <a:pt x="8993" y="2597"/>
                    <a:pt x="9109" y="2543"/>
                    <a:pt x="9207" y="2499"/>
                  </a:cubicBezTo>
                  <a:cubicBezTo>
                    <a:pt x="9341" y="2427"/>
                    <a:pt x="9466" y="2365"/>
                    <a:pt x="9564" y="2285"/>
                  </a:cubicBezTo>
                  <a:cubicBezTo>
                    <a:pt x="9867" y="2079"/>
                    <a:pt x="10028" y="1856"/>
                    <a:pt x="10028" y="1607"/>
                  </a:cubicBezTo>
                  <a:cubicBezTo>
                    <a:pt x="10028" y="723"/>
                    <a:pt x="7789" y="1"/>
                    <a:pt x="50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604;p47">
              <a:extLst>
                <a:ext uri="{FF2B5EF4-FFF2-40B4-BE49-F238E27FC236}">
                  <a16:creationId xmlns:a16="http://schemas.microsoft.com/office/drawing/2014/main" id="{8C4E3EDF-3E9E-B7C3-0D26-5BA4460933ED}"/>
                </a:ext>
              </a:extLst>
            </p:cNvPr>
            <p:cNvSpPr/>
            <p:nvPr/>
          </p:nvSpPr>
          <p:spPr>
            <a:xfrm>
              <a:off x="4429586" y="2862885"/>
              <a:ext cx="564894" cy="183335"/>
            </a:xfrm>
            <a:custGeom>
              <a:avLst/>
              <a:gdLst/>
              <a:ahLst/>
              <a:cxnLst/>
              <a:rect l="l" t="t" r="r" b="b"/>
              <a:pathLst>
                <a:path w="10091" h="3275" extrusionOk="0">
                  <a:moveTo>
                    <a:pt x="5050" y="54"/>
                  </a:moveTo>
                  <a:cubicBezTo>
                    <a:pt x="7797" y="54"/>
                    <a:pt x="10037" y="759"/>
                    <a:pt x="10037" y="1633"/>
                  </a:cubicBezTo>
                  <a:cubicBezTo>
                    <a:pt x="10037" y="1865"/>
                    <a:pt x="9885" y="2079"/>
                    <a:pt x="9582" y="2294"/>
                  </a:cubicBezTo>
                  <a:cubicBezTo>
                    <a:pt x="9483" y="2365"/>
                    <a:pt x="9367" y="2427"/>
                    <a:pt x="9225" y="2499"/>
                  </a:cubicBezTo>
                  <a:cubicBezTo>
                    <a:pt x="9118" y="2552"/>
                    <a:pt x="9011" y="2597"/>
                    <a:pt x="8904" y="2641"/>
                  </a:cubicBezTo>
                  <a:cubicBezTo>
                    <a:pt x="8681" y="2722"/>
                    <a:pt x="8440" y="2802"/>
                    <a:pt x="8181" y="2865"/>
                  </a:cubicBezTo>
                  <a:cubicBezTo>
                    <a:pt x="7298" y="3096"/>
                    <a:pt x="6183" y="3221"/>
                    <a:pt x="5050" y="3221"/>
                  </a:cubicBezTo>
                  <a:cubicBezTo>
                    <a:pt x="3908" y="3221"/>
                    <a:pt x="2793" y="3096"/>
                    <a:pt x="1909" y="2865"/>
                  </a:cubicBezTo>
                  <a:cubicBezTo>
                    <a:pt x="1642" y="2793"/>
                    <a:pt x="1401" y="2722"/>
                    <a:pt x="1196" y="2641"/>
                  </a:cubicBezTo>
                  <a:cubicBezTo>
                    <a:pt x="1098" y="2606"/>
                    <a:pt x="1008" y="2561"/>
                    <a:pt x="919" y="2526"/>
                  </a:cubicBezTo>
                  <a:cubicBezTo>
                    <a:pt x="919" y="2526"/>
                    <a:pt x="919" y="2526"/>
                    <a:pt x="919" y="2517"/>
                  </a:cubicBezTo>
                  <a:cubicBezTo>
                    <a:pt x="348" y="2258"/>
                    <a:pt x="54" y="1955"/>
                    <a:pt x="54" y="1633"/>
                  </a:cubicBezTo>
                  <a:cubicBezTo>
                    <a:pt x="54" y="759"/>
                    <a:pt x="2293" y="54"/>
                    <a:pt x="5050" y="54"/>
                  </a:cubicBezTo>
                  <a:close/>
                  <a:moveTo>
                    <a:pt x="5050" y="1"/>
                  </a:moveTo>
                  <a:cubicBezTo>
                    <a:pt x="2266" y="1"/>
                    <a:pt x="0" y="732"/>
                    <a:pt x="0" y="1633"/>
                  </a:cubicBezTo>
                  <a:cubicBezTo>
                    <a:pt x="0" y="1972"/>
                    <a:pt x="313" y="2294"/>
                    <a:pt x="892" y="2570"/>
                  </a:cubicBezTo>
                  <a:lnTo>
                    <a:pt x="901" y="2570"/>
                  </a:lnTo>
                  <a:cubicBezTo>
                    <a:pt x="982" y="2615"/>
                    <a:pt x="1080" y="2650"/>
                    <a:pt x="1169" y="2686"/>
                  </a:cubicBezTo>
                  <a:cubicBezTo>
                    <a:pt x="1383" y="2766"/>
                    <a:pt x="1624" y="2847"/>
                    <a:pt x="1892" y="2918"/>
                  </a:cubicBezTo>
                  <a:cubicBezTo>
                    <a:pt x="2784" y="3150"/>
                    <a:pt x="3899" y="3275"/>
                    <a:pt x="5050" y="3275"/>
                  </a:cubicBezTo>
                  <a:cubicBezTo>
                    <a:pt x="6192" y="3275"/>
                    <a:pt x="7307" y="3150"/>
                    <a:pt x="8199" y="2918"/>
                  </a:cubicBezTo>
                  <a:cubicBezTo>
                    <a:pt x="8457" y="2847"/>
                    <a:pt x="8698" y="2775"/>
                    <a:pt x="8921" y="2686"/>
                  </a:cubicBezTo>
                  <a:cubicBezTo>
                    <a:pt x="9028" y="2650"/>
                    <a:pt x="9144" y="2597"/>
                    <a:pt x="9251" y="2543"/>
                  </a:cubicBezTo>
                  <a:cubicBezTo>
                    <a:pt x="9385" y="2481"/>
                    <a:pt x="9510" y="2410"/>
                    <a:pt x="9617" y="2338"/>
                  </a:cubicBezTo>
                  <a:cubicBezTo>
                    <a:pt x="9929" y="2115"/>
                    <a:pt x="10090" y="1883"/>
                    <a:pt x="10090" y="1633"/>
                  </a:cubicBezTo>
                  <a:cubicBezTo>
                    <a:pt x="10090" y="732"/>
                    <a:pt x="7824" y="1"/>
                    <a:pt x="50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605;p47">
              <a:extLst>
                <a:ext uri="{FF2B5EF4-FFF2-40B4-BE49-F238E27FC236}">
                  <a16:creationId xmlns:a16="http://schemas.microsoft.com/office/drawing/2014/main" id="{4DE2D418-B48F-44B7-4055-E1ED516A295E}"/>
                </a:ext>
              </a:extLst>
            </p:cNvPr>
            <p:cNvSpPr/>
            <p:nvPr/>
          </p:nvSpPr>
          <p:spPr>
            <a:xfrm>
              <a:off x="4450075" y="2913156"/>
              <a:ext cx="157360" cy="111624"/>
            </a:xfrm>
            <a:custGeom>
              <a:avLst/>
              <a:gdLst/>
              <a:ahLst/>
              <a:cxnLst/>
              <a:rect l="l" t="t" r="r" b="b"/>
              <a:pathLst>
                <a:path w="2811" h="1994" extrusionOk="0">
                  <a:moveTo>
                    <a:pt x="727" y="0"/>
                  </a:moveTo>
                  <a:cubicBezTo>
                    <a:pt x="723" y="0"/>
                    <a:pt x="719" y="1"/>
                    <a:pt x="714" y="4"/>
                  </a:cubicBezTo>
                  <a:cubicBezTo>
                    <a:pt x="241" y="218"/>
                    <a:pt x="0" y="477"/>
                    <a:pt x="0" y="735"/>
                  </a:cubicBezTo>
                  <a:cubicBezTo>
                    <a:pt x="0" y="1021"/>
                    <a:pt x="286" y="1297"/>
                    <a:pt x="821" y="1520"/>
                  </a:cubicBezTo>
                  <a:cubicBezTo>
                    <a:pt x="821" y="1520"/>
                    <a:pt x="830" y="1520"/>
                    <a:pt x="830" y="1529"/>
                  </a:cubicBezTo>
                  <a:cubicBezTo>
                    <a:pt x="910" y="1556"/>
                    <a:pt x="999" y="1592"/>
                    <a:pt x="1088" y="1619"/>
                  </a:cubicBezTo>
                  <a:cubicBezTo>
                    <a:pt x="1276" y="1690"/>
                    <a:pt x="1508" y="1752"/>
                    <a:pt x="1758" y="1815"/>
                  </a:cubicBezTo>
                  <a:cubicBezTo>
                    <a:pt x="2070" y="1886"/>
                    <a:pt x="2418" y="1949"/>
                    <a:pt x="2783" y="1993"/>
                  </a:cubicBezTo>
                  <a:cubicBezTo>
                    <a:pt x="2792" y="1993"/>
                    <a:pt x="2810" y="1984"/>
                    <a:pt x="2810" y="1975"/>
                  </a:cubicBezTo>
                  <a:cubicBezTo>
                    <a:pt x="2810" y="1958"/>
                    <a:pt x="2801" y="1940"/>
                    <a:pt x="2783" y="1940"/>
                  </a:cubicBezTo>
                  <a:cubicBezTo>
                    <a:pt x="2427" y="1895"/>
                    <a:pt x="2079" y="1833"/>
                    <a:pt x="1766" y="1761"/>
                  </a:cubicBezTo>
                  <a:cubicBezTo>
                    <a:pt x="1517" y="1699"/>
                    <a:pt x="1294" y="1636"/>
                    <a:pt x="1106" y="1574"/>
                  </a:cubicBezTo>
                  <a:cubicBezTo>
                    <a:pt x="1017" y="1538"/>
                    <a:pt x="928" y="1512"/>
                    <a:pt x="857" y="1476"/>
                  </a:cubicBezTo>
                  <a:lnTo>
                    <a:pt x="848" y="1476"/>
                  </a:lnTo>
                  <a:cubicBezTo>
                    <a:pt x="321" y="1253"/>
                    <a:pt x="45" y="1003"/>
                    <a:pt x="45" y="735"/>
                  </a:cubicBezTo>
                  <a:cubicBezTo>
                    <a:pt x="45" y="495"/>
                    <a:pt x="286" y="254"/>
                    <a:pt x="741" y="49"/>
                  </a:cubicBezTo>
                  <a:cubicBezTo>
                    <a:pt x="749" y="40"/>
                    <a:pt x="758" y="31"/>
                    <a:pt x="749" y="13"/>
                  </a:cubicBezTo>
                  <a:cubicBezTo>
                    <a:pt x="743" y="7"/>
                    <a:pt x="737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606;p47">
              <a:extLst>
                <a:ext uri="{FF2B5EF4-FFF2-40B4-BE49-F238E27FC236}">
                  <a16:creationId xmlns:a16="http://schemas.microsoft.com/office/drawing/2014/main" id="{58881E96-64AD-7E2D-34AB-0A439C1B9CF0}"/>
                </a:ext>
              </a:extLst>
            </p:cNvPr>
            <p:cNvSpPr/>
            <p:nvPr/>
          </p:nvSpPr>
          <p:spPr>
            <a:xfrm>
              <a:off x="4821622" y="2913156"/>
              <a:ext cx="152881" cy="111120"/>
            </a:xfrm>
            <a:custGeom>
              <a:avLst/>
              <a:gdLst/>
              <a:ahLst/>
              <a:cxnLst/>
              <a:rect l="l" t="t" r="r" b="b"/>
              <a:pathLst>
                <a:path w="2731" h="1985" extrusionOk="0">
                  <a:moveTo>
                    <a:pt x="1994" y="0"/>
                  </a:moveTo>
                  <a:cubicBezTo>
                    <a:pt x="1985" y="0"/>
                    <a:pt x="1978" y="7"/>
                    <a:pt x="1972" y="13"/>
                  </a:cubicBezTo>
                  <a:cubicBezTo>
                    <a:pt x="1963" y="31"/>
                    <a:pt x="1972" y="40"/>
                    <a:pt x="1981" y="49"/>
                  </a:cubicBezTo>
                  <a:cubicBezTo>
                    <a:pt x="2436" y="254"/>
                    <a:pt x="2677" y="495"/>
                    <a:pt x="2677" y="735"/>
                  </a:cubicBezTo>
                  <a:cubicBezTo>
                    <a:pt x="2677" y="923"/>
                    <a:pt x="2534" y="1110"/>
                    <a:pt x="2257" y="1280"/>
                  </a:cubicBezTo>
                  <a:cubicBezTo>
                    <a:pt x="2159" y="1342"/>
                    <a:pt x="2052" y="1396"/>
                    <a:pt x="1927" y="1458"/>
                  </a:cubicBezTo>
                  <a:cubicBezTo>
                    <a:pt x="1820" y="1494"/>
                    <a:pt x="1722" y="1538"/>
                    <a:pt x="1624" y="1574"/>
                  </a:cubicBezTo>
                  <a:cubicBezTo>
                    <a:pt x="1419" y="1645"/>
                    <a:pt x="1196" y="1708"/>
                    <a:pt x="955" y="1761"/>
                  </a:cubicBezTo>
                  <a:cubicBezTo>
                    <a:pt x="669" y="1824"/>
                    <a:pt x="357" y="1886"/>
                    <a:pt x="27" y="1931"/>
                  </a:cubicBezTo>
                  <a:cubicBezTo>
                    <a:pt x="9" y="1931"/>
                    <a:pt x="0" y="1949"/>
                    <a:pt x="0" y="1958"/>
                  </a:cubicBezTo>
                  <a:cubicBezTo>
                    <a:pt x="9" y="1975"/>
                    <a:pt x="18" y="1984"/>
                    <a:pt x="27" y="1984"/>
                  </a:cubicBezTo>
                  <a:lnTo>
                    <a:pt x="36" y="1984"/>
                  </a:lnTo>
                  <a:cubicBezTo>
                    <a:pt x="366" y="1940"/>
                    <a:pt x="678" y="1877"/>
                    <a:pt x="973" y="1815"/>
                  </a:cubicBezTo>
                  <a:cubicBezTo>
                    <a:pt x="1214" y="1752"/>
                    <a:pt x="1437" y="1690"/>
                    <a:pt x="1633" y="1619"/>
                  </a:cubicBezTo>
                  <a:cubicBezTo>
                    <a:pt x="1740" y="1583"/>
                    <a:pt x="1847" y="1547"/>
                    <a:pt x="1945" y="1503"/>
                  </a:cubicBezTo>
                  <a:cubicBezTo>
                    <a:pt x="2070" y="1449"/>
                    <a:pt x="2186" y="1387"/>
                    <a:pt x="2284" y="1324"/>
                  </a:cubicBezTo>
                  <a:cubicBezTo>
                    <a:pt x="2579" y="1146"/>
                    <a:pt x="2730" y="941"/>
                    <a:pt x="2730" y="735"/>
                  </a:cubicBezTo>
                  <a:cubicBezTo>
                    <a:pt x="2730" y="477"/>
                    <a:pt x="2480" y="218"/>
                    <a:pt x="2008" y="4"/>
                  </a:cubicBezTo>
                  <a:cubicBezTo>
                    <a:pt x="2002" y="1"/>
                    <a:pt x="1998" y="0"/>
                    <a:pt x="199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607;p47">
              <a:extLst>
                <a:ext uri="{FF2B5EF4-FFF2-40B4-BE49-F238E27FC236}">
                  <a16:creationId xmlns:a16="http://schemas.microsoft.com/office/drawing/2014/main" id="{AD08BC86-9C5A-2865-6B44-BB0B03A39AA2}"/>
                </a:ext>
              </a:extLst>
            </p:cNvPr>
            <p:cNvSpPr/>
            <p:nvPr/>
          </p:nvSpPr>
          <p:spPr>
            <a:xfrm>
              <a:off x="4589860" y="2899889"/>
              <a:ext cx="244297" cy="96901"/>
            </a:xfrm>
            <a:custGeom>
              <a:avLst/>
              <a:gdLst/>
              <a:ahLst/>
              <a:cxnLst/>
              <a:rect l="l" t="t" r="r" b="b"/>
              <a:pathLst>
                <a:path w="4364" h="1731" extrusionOk="0">
                  <a:moveTo>
                    <a:pt x="2187" y="54"/>
                  </a:moveTo>
                  <a:cubicBezTo>
                    <a:pt x="3355" y="54"/>
                    <a:pt x="4310" y="419"/>
                    <a:pt x="4310" y="865"/>
                  </a:cubicBezTo>
                  <a:cubicBezTo>
                    <a:pt x="4310" y="981"/>
                    <a:pt x="4247" y="1088"/>
                    <a:pt x="4123" y="1195"/>
                  </a:cubicBezTo>
                  <a:cubicBezTo>
                    <a:pt x="4078" y="1231"/>
                    <a:pt x="4024" y="1267"/>
                    <a:pt x="3971" y="1303"/>
                  </a:cubicBezTo>
                  <a:cubicBezTo>
                    <a:pt x="3846" y="1374"/>
                    <a:pt x="3694" y="1436"/>
                    <a:pt x="3525" y="1499"/>
                  </a:cubicBezTo>
                  <a:cubicBezTo>
                    <a:pt x="3150" y="1615"/>
                    <a:pt x="2668" y="1677"/>
                    <a:pt x="2187" y="1677"/>
                  </a:cubicBezTo>
                  <a:cubicBezTo>
                    <a:pt x="1696" y="1677"/>
                    <a:pt x="1223" y="1615"/>
                    <a:pt x="840" y="1499"/>
                  </a:cubicBezTo>
                  <a:cubicBezTo>
                    <a:pt x="679" y="1445"/>
                    <a:pt x="536" y="1383"/>
                    <a:pt x="420" y="1320"/>
                  </a:cubicBezTo>
                  <a:cubicBezTo>
                    <a:pt x="179" y="1178"/>
                    <a:pt x="55" y="1026"/>
                    <a:pt x="55" y="865"/>
                  </a:cubicBezTo>
                  <a:cubicBezTo>
                    <a:pt x="55" y="419"/>
                    <a:pt x="1009" y="54"/>
                    <a:pt x="2187" y="54"/>
                  </a:cubicBezTo>
                  <a:close/>
                  <a:moveTo>
                    <a:pt x="2187" y="0"/>
                  </a:moveTo>
                  <a:cubicBezTo>
                    <a:pt x="964" y="0"/>
                    <a:pt x="1" y="384"/>
                    <a:pt x="1" y="865"/>
                  </a:cubicBezTo>
                  <a:cubicBezTo>
                    <a:pt x="1" y="1044"/>
                    <a:pt x="135" y="1213"/>
                    <a:pt x="394" y="1365"/>
                  </a:cubicBezTo>
                  <a:cubicBezTo>
                    <a:pt x="518" y="1436"/>
                    <a:pt x="661" y="1490"/>
                    <a:pt x="822" y="1543"/>
                  </a:cubicBezTo>
                  <a:cubicBezTo>
                    <a:pt x="1214" y="1668"/>
                    <a:pt x="1687" y="1731"/>
                    <a:pt x="2187" y="1731"/>
                  </a:cubicBezTo>
                  <a:cubicBezTo>
                    <a:pt x="2677" y="1731"/>
                    <a:pt x="3159" y="1668"/>
                    <a:pt x="3543" y="1543"/>
                  </a:cubicBezTo>
                  <a:cubicBezTo>
                    <a:pt x="3721" y="1490"/>
                    <a:pt x="3873" y="1427"/>
                    <a:pt x="3998" y="1347"/>
                  </a:cubicBezTo>
                  <a:cubicBezTo>
                    <a:pt x="4060" y="1311"/>
                    <a:pt x="4105" y="1276"/>
                    <a:pt x="4149" y="1240"/>
                  </a:cubicBezTo>
                  <a:cubicBezTo>
                    <a:pt x="4292" y="1124"/>
                    <a:pt x="4363" y="999"/>
                    <a:pt x="4363" y="865"/>
                  </a:cubicBezTo>
                  <a:cubicBezTo>
                    <a:pt x="4363" y="384"/>
                    <a:pt x="3400" y="0"/>
                    <a:pt x="218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608;p47">
              <a:extLst>
                <a:ext uri="{FF2B5EF4-FFF2-40B4-BE49-F238E27FC236}">
                  <a16:creationId xmlns:a16="http://schemas.microsoft.com/office/drawing/2014/main" id="{171D8B5F-6015-0672-1E22-66672C3C3E07}"/>
                </a:ext>
              </a:extLst>
            </p:cNvPr>
            <p:cNvSpPr/>
            <p:nvPr/>
          </p:nvSpPr>
          <p:spPr>
            <a:xfrm>
              <a:off x="4458024" y="2978598"/>
              <a:ext cx="3583" cy="3247"/>
            </a:xfrm>
            <a:custGeom>
              <a:avLst/>
              <a:gdLst/>
              <a:ahLst/>
              <a:cxnLst/>
              <a:rect l="l" t="t" r="r" b="b"/>
              <a:pathLst>
                <a:path w="64" h="58" extrusionOk="0">
                  <a:moveTo>
                    <a:pt x="37" y="0"/>
                  </a:moveTo>
                  <a:cubicBezTo>
                    <a:pt x="28" y="0"/>
                    <a:pt x="16" y="8"/>
                    <a:pt x="10" y="21"/>
                  </a:cubicBezTo>
                  <a:cubicBezTo>
                    <a:pt x="1" y="30"/>
                    <a:pt x="10" y="48"/>
                    <a:pt x="19" y="57"/>
                  </a:cubicBezTo>
                  <a:lnTo>
                    <a:pt x="37" y="57"/>
                  </a:lnTo>
                  <a:cubicBezTo>
                    <a:pt x="45" y="57"/>
                    <a:pt x="54" y="48"/>
                    <a:pt x="63" y="39"/>
                  </a:cubicBezTo>
                  <a:cubicBezTo>
                    <a:pt x="63" y="30"/>
                    <a:pt x="63" y="12"/>
                    <a:pt x="45" y="4"/>
                  </a:cubicBezTo>
                  <a:cubicBezTo>
                    <a:pt x="43" y="1"/>
                    <a:pt x="40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9" name="Google Shape;3609;p47">
              <a:extLst>
                <a:ext uri="{FF2B5EF4-FFF2-40B4-BE49-F238E27FC236}">
                  <a16:creationId xmlns:a16="http://schemas.microsoft.com/office/drawing/2014/main" id="{A95B4EB4-BB55-C7BD-6E2E-FBDBFC43005C}"/>
                </a:ext>
              </a:extLst>
            </p:cNvPr>
            <p:cNvGrpSpPr/>
            <p:nvPr/>
          </p:nvGrpSpPr>
          <p:grpSpPr>
            <a:xfrm>
              <a:off x="4441566" y="2618191"/>
              <a:ext cx="609342" cy="358889"/>
              <a:chOff x="4441566" y="2618191"/>
              <a:chExt cx="609342" cy="358889"/>
            </a:xfrm>
          </p:grpSpPr>
          <p:sp>
            <p:nvSpPr>
              <p:cNvPr id="3214" name="Google Shape;3610;p47">
                <a:extLst>
                  <a:ext uri="{FF2B5EF4-FFF2-40B4-BE49-F238E27FC236}">
                    <a16:creationId xmlns:a16="http://schemas.microsoft.com/office/drawing/2014/main" id="{032F208A-2DF4-4874-6293-C3AE1911B6D0}"/>
                  </a:ext>
                </a:extLst>
              </p:cNvPr>
              <p:cNvSpPr/>
              <p:nvPr/>
            </p:nvSpPr>
            <p:spPr>
              <a:xfrm>
                <a:off x="4459032" y="2618191"/>
                <a:ext cx="519438" cy="60962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1089" extrusionOk="0">
                    <a:moveTo>
                      <a:pt x="4640" y="1"/>
                    </a:moveTo>
                    <a:cubicBezTo>
                      <a:pt x="2079" y="1"/>
                      <a:pt x="1" y="411"/>
                      <a:pt x="1" y="911"/>
                    </a:cubicBezTo>
                    <a:cubicBezTo>
                      <a:pt x="1" y="973"/>
                      <a:pt x="36" y="1035"/>
                      <a:pt x="99" y="1089"/>
                    </a:cubicBezTo>
                    <a:cubicBezTo>
                      <a:pt x="143" y="1044"/>
                      <a:pt x="206" y="1009"/>
                      <a:pt x="286" y="964"/>
                    </a:cubicBezTo>
                    <a:cubicBezTo>
                      <a:pt x="928" y="616"/>
                      <a:pt x="2641" y="366"/>
                      <a:pt x="4640" y="366"/>
                    </a:cubicBezTo>
                    <a:cubicBezTo>
                      <a:pt x="6647" y="366"/>
                      <a:pt x="8351" y="616"/>
                      <a:pt x="8993" y="964"/>
                    </a:cubicBezTo>
                    <a:cubicBezTo>
                      <a:pt x="9073" y="1009"/>
                      <a:pt x="9136" y="1044"/>
                      <a:pt x="9180" y="1089"/>
                    </a:cubicBezTo>
                    <a:cubicBezTo>
                      <a:pt x="9243" y="1035"/>
                      <a:pt x="9279" y="973"/>
                      <a:pt x="9279" y="911"/>
                    </a:cubicBezTo>
                    <a:cubicBezTo>
                      <a:pt x="9279" y="411"/>
                      <a:pt x="7200" y="1"/>
                      <a:pt x="46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611;p47">
                <a:extLst>
                  <a:ext uri="{FF2B5EF4-FFF2-40B4-BE49-F238E27FC236}">
                    <a16:creationId xmlns:a16="http://schemas.microsoft.com/office/drawing/2014/main" id="{0F02726B-1C17-64F8-8089-4704B219C4A3}"/>
                  </a:ext>
                </a:extLst>
              </p:cNvPr>
              <p:cNvSpPr/>
              <p:nvPr/>
            </p:nvSpPr>
            <p:spPr>
              <a:xfrm>
                <a:off x="4441566" y="2671149"/>
                <a:ext cx="609342" cy="30593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5465" extrusionOk="0">
                    <a:moveTo>
                      <a:pt x="9920" y="1124"/>
                    </a:moveTo>
                    <a:cubicBezTo>
                      <a:pt x="10010" y="1124"/>
                      <a:pt x="10100" y="1142"/>
                      <a:pt x="10188" y="1178"/>
                    </a:cubicBezTo>
                    <a:cubicBezTo>
                      <a:pt x="10483" y="1294"/>
                      <a:pt x="10447" y="1588"/>
                      <a:pt x="10367" y="1847"/>
                    </a:cubicBezTo>
                    <a:cubicBezTo>
                      <a:pt x="10331" y="1945"/>
                      <a:pt x="10286" y="2052"/>
                      <a:pt x="10233" y="2150"/>
                    </a:cubicBezTo>
                    <a:cubicBezTo>
                      <a:pt x="10135" y="2355"/>
                      <a:pt x="9992" y="2543"/>
                      <a:pt x="9840" y="2721"/>
                    </a:cubicBezTo>
                    <a:cubicBezTo>
                      <a:pt x="9689" y="2900"/>
                      <a:pt x="9519" y="3060"/>
                      <a:pt x="9332" y="3203"/>
                    </a:cubicBezTo>
                    <a:cubicBezTo>
                      <a:pt x="9011" y="3462"/>
                      <a:pt x="8645" y="3658"/>
                      <a:pt x="8226" y="3774"/>
                    </a:cubicBezTo>
                    <a:cubicBezTo>
                      <a:pt x="8957" y="2944"/>
                      <a:pt x="9287" y="2025"/>
                      <a:pt x="9439" y="1303"/>
                    </a:cubicBezTo>
                    <a:cubicBezTo>
                      <a:pt x="9484" y="1267"/>
                      <a:pt x="9537" y="1231"/>
                      <a:pt x="9591" y="1205"/>
                    </a:cubicBezTo>
                    <a:cubicBezTo>
                      <a:pt x="9699" y="1151"/>
                      <a:pt x="9809" y="1124"/>
                      <a:pt x="9920" y="1124"/>
                    </a:cubicBezTo>
                    <a:close/>
                    <a:moveTo>
                      <a:pt x="277" y="0"/>
                    </a:moveTo>
                    <a:cubicBezTo>
                      <a:pt x="277" y="1"/>
                      <a:pt x="1" y="3257"/>
                      <a:pt x="3105" y="4996"/>
                    </a:cubicBezTo>
                    <a:cubicBezTo>
                      <a:pt x="3667" y="5308"/>
                      <a:pt x="4289" y="5464"/>
                      <a:pt x="4911" y="5464"/>
                    </a:cubicBezTo>
                    <a:cubicBezTo>
                      <a:pt x="5534" y="5464"/>
                      <a:pt x="6156" y="5308"/>
                      <a:pt x="6718" y="4996"/>
                    </a:cubicBezTo>
                    <a:cubicBezTo>
                      <a:pt x="7316" y="4657"/>
                      <a:pt x="7681" y="4380"/>
                      <a:pt x="8056" y="3970"/>
                    </a:cubicBezTo>
                    <a:cubicBezTo>
                      <a:pt x="8093" y="3974"/>
                      <a:pt x="8132" y="3975"/>
                      <a:pt x="8170" y="3975"/>
                    </a:cubicBezTo>
                    <a:cubicBezTo>
                      <a:pt x="8622" y="3975"/>
                      <a:pt x="9160" y="3746"/>
                      <a:pt x="9546" y="3524"/>
                    </a:cubicBezTo>
                    <a:cubicBezTo>
                      <a:pt x="9778" y="3390"/>
                      <a:pt x="9992" y="3221"/>
                      <a:pt x="10179" y="3024"/>
                    </a:cubicBezTo>
                    <a:cubicBezTo>
                      <a:pt x="10367" y="2837"/>
                      <a:pt x="10527" y="2614"/>
                      <a:pt x="10661" y="2373"/>
                    </a:cubicBezTo>
                    <a:cubicBezTo>
                      <a:pt x="10786" y="2123"/>
                      <a:pt x="10884" y="1856"/>
                      <a:pt x="10875" y="1544"/>
                    </a:cubicBezTo>
                    <a:cubicBezTo>
                      <a:pt x="10875" y="1213"/>
                      <a:pt x="10670" y="964"/>
                      <a:pt x="10393" y="848"/>
                    </a:cubicBezTo>
                    <a:cubicBezTo>
                      <a:pt x="10288" y="809"/>
                      <a:pt x="10172" y="787"/>
                      <a:pt x="10054" y="787"/>
                    </a:cubicBezTo>
                    <a:cubicBezTo>
                      <a:pt x="9983" y="787"/>
                      <a:pt x="9911" y="795"/>
                      <a:pt x="9840" y="812"/>
                    </a:cubicBezTo>
                    <a:cubicBezTo>
                      <a:pt x="9707" y="839"/>
                      <a:pt x="9591" y="910"/>
                      <a:pt x="9492" y="982"/>
                    </a:cubicBezTo>
                    <a:cubicBezTo>
                      <a:pt x="9582" y="393"/>
                      <a:pt x="9546" y="0"/>
                      <a:pt x="9546" y="0"/>
                    </a:cubicBezTo>
                    <a:lnTo>
                      <a:pt x="9546" y="0"/>
                    </a:lnTo>
                    <a:cubicBezTo>
                      <a:pt x="9546" y="63"/>
                      <a:pt x="9510" y="116"/>
                      <a:pt x="9457" y="179"/>
                    </a:cubicBezTo>
                    <a:cubicBezTo>
                      <a:pt x="9020" y="589"/>
                      <a:pt x="7155" y="901"/>
                      <a:pt x="4907" y="901"/>
                    </a:cubicBezTo>
                    <a:cubicBezTo>
                      <a:pt x="2668" y="901"/>
                      <a:pt x="803" y="589"/>
                      <a:pt x="366" y="179"/>
                    </a:cubicBezTo>
                    <a:cubicBezTo>
                      <a:pt x="304" y="116"/>
                      <a:pt x="277" y="63"/>
                      <a:pt x="2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00" name="Google Shape;3612;p47">
              <a:extLst>
                <a:ext uri="{FF2B5EF4-FFF2-40B4-BE49-F238E27FC236}">
                  <a16:creationId xmlns:a16="http://schemas.microsoft.com/office/drawing/2014/main" id="{33447911-8B08-28F2-0985-BF1D344E4BFB}"/>
                </a:ext>
              </a:extLst>
            </p:cNvPr>
            <p:cNvSpPr/>
            <p:nvPr/>
          </p:nvSpPr>
          <p:spPr>
            <a:xfrm>
              <a:off x="4450579" y="2613713"/>
              <a:ext cx="521902" cy="63985"/>
            </a:xfrm>
            <a:custGeom>
              <a:avLst/>
              <a:gdLst/>
              <a:ahLst/>
              <a:cxnLst/>
              <a:rect l="l" t="t" r="r" b="b"/>
              <a:pathLst>
                <a:path w="9323" h="1143" extrusionOk="0">
                  <a:moveTo>
                    <a:pt x="4657" y="54"/>
                  </a:moveTo>
                  <a:cubicBezTo>
                    <a:pt x="7155" y="54"/>
                    <a:pt x="9269" y="455"/>
                    <a:pt x="9269" y="928"/>
                  </a:cubicBezTo>
                  <a:cubicBezTo>
                    <a:pt x="9269" y="982"/>
                    <a:pt x="9242" y="1026"/>
                    <a:pt x="9198" y="1080"/>
                  </a:cubicBezTo>
                  <a:cubicBezTo>
                    <a:pt x="9153" y="1035"/>
                    <a:pt x="9099" y="999"/>
                    <a:pt x="9028" y="964"/>
                  </a:cubicBezTo>
                  <a:cubicBezTo>
                    <a:pt x="8359" y="607"/>
                    <a:pt x="6602" y="357"/>
                    <a:pt x="4657" y="357"/>
                  </a:cubicBezTo>
                  <a:cubicBezTo>
                    <a:pt x="2712" y="357"/>
                    <a:pt x="955" y="607"/>
                    <a:pt x="285" y="964"/>
                  </a:cubicBezTo>
                  <a:cubicBezTo>
                    <a:pt x="223" y="999"/>
                    <a:pt x="161" y="1035"/>
                    <a:pt x="116" y="1080"/>
                  </a:cubicBezTo>
                  <a:cubicBezTo>
                    <a:pt x="71" y="1026"/>
                    <a:pt x="54" y="982"/>
                    <a:pt x="54" y="928"/>
                  </a:cubicBezTo>
                  <a:cubicBezTo>
                    <a:pt x="54" y="455"/>
                    <a:pt x="2159" y="54"/>
                    <a:pt x="4657" y="54"/>
                  </a:cubicBezTo>
                  <a:close/>
                  <a:moveTo>
                    <a:pt x="4657" y="0"/>
                  </a:moveTo>
                  <a:cubicBezTo>
                    <a:pt x="2043" y="0"/>
                    <a:pt x="0" y="411"/>
                    <a:pt x="0" y="928"/>
                  </a:cubicBezTo>
                  <a:cubicBezTo>
                    <a:pt x="0" y="999"/>
                    <a:pt x="27" y="1071"/>
                    <a:pt x="98" y="1133"/>
                  </a:cubicBezTo>
                  <a:cubicBezTo>
                    <a:pt x="107" y="1142"/>
                    <a:pt x="107" y="1142"/>
                    <a:pt x="116" y="1142"/>
                  </a:cubicBezTo>
                  <a:cubicBezTo>
                    <a:pt x="125" y="1142"/>
                    <a:pt x="125" y="1142"/>
                    <a:pt x="134" y="1133"/>
                  </a:cubicBezTo>
                  <a:cubicBezTo>
                    <a:pt x="178" y="1089"/>
                    <a:pt x="241" y="1053"/>
                    <a:pt x="312" y="1008"/>
                  </a:cubicBezTo>
                  <a:cubicBezTo>
                    <a:pt x="972" y="652"/>
                    <a:pt x="2721" y="411"/>
                    <a:pt x="4657" y="411"/>
                  </a:cubicBezTo>
                  <a:cubicBezTo>
                    <a:pt x="6602" y="411"/>
                    <a:pt x="8341" y="652"/>
                    <a:pt x="9001" y="1008"/>
                  </a:cubicBezTo>
                  <a:cubicBezTo>
                    <a:pt x="9082" y="1053"/>
                    <a:pt x="9135" y="1089"/>
                    <a:pt x="9180" y="1133"/>
                  </a:cubicBezTo>
                  <a:cubicBezTo>
                    <a:pt x="9189" y="1138"/>
                    <a:pt x="9195" y="1140"/>
                    <a:pt x="9201" y="1140"/>
                  </a:cubicBezTo>
                  <a:cubicBezTo>
                    <a:pt x="9207" y="1140"/>
                    <a:pt x="9211" y="1138"/>
                    <a:pt x="9215" y="1133"/>
                  </a:cubicBezTo>
                  <a:cubicBezTo>
                    <a:pt x="9287" y="1071"/>
                    <a:pt x="9323" y="999"/>
                    <a:pt x="9323" y="928"/>
                  </a:cubicBezTo>
                  <a:cubicBezTo>
                    <a:pt x="9323" y="411"/>
                    <a:pt x="7271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613;p47">
              <a:extLst>
                <a:ext uri="{FF2B5EF4-FFF2-40B4-BE49-F238E27FC236}">
                  <a16:creationId xmlns:a16="http://schemas.microsoft.com/office/drawing/2014/main" id="{0E6DB568-EE2F-626C-7AC1-C7E9CBDDCCD0}"/>
                </a:ext>
              </a:extLst>
            </p:cNvPr>
            <p:cNvSpPr/>
            <p:nvPr/>
          </p:nvSpPr>
          <p:spPr>
            <a:xfrm>
              <a:off x="4457017" y="2635153"/>
              <a:ext cx="508466" cy="81507"/>
            </a:xfrm>
            <a:custGeom>
              <a:avLst/>
              <a:gdLst/>
              <a:ahLst/>
              <a:cxnLst/>
              <a:rect l="l" t="t" r="r" b="b"/>
              <a:pathLst>
                <a:path w="9083" h="1456" extrusionOk="0">
                  <a:moveTo>
                    <a:pt x="4542" y="1"/>
                  </a:moveTo>
                  <a:cubicBezTo>
                    <a:pt x="2543" y="1"/>
                    <a:pt x="831" y="251"/>
                    <a:pt x="188" y="608"/>
                  </a:cubicBezTo>
                  <a:cubicBezTo>
                    <a:pt x="108" y="643"/>
                    <a:pt x="46" y="688"/>
                    <a:pt x="1" y="732"/>
                  </a:cubicBezTo>
                  <a:cubicBezTo>
                    <a:pt x="429" y="1143"/>
                    <a:pt x="2303" y="1455"/>
                    <a:pt x="4542" y="1455"/>
                  </a:cubicBezTo>
                  <a:cubicBezTo>
                    <a:pt x="6781" y="1455"/>
                    <a:pt x="8654" y="1143"/>
                    <a:pt x="9083" y="732"/>
                  </a:cubicBezTo>
                  <a:cubicBezTo>
                    <a:pt x="9038" y="688"/>
                    <a:pt x="8976" y="643"/>
                    <a:pt x="8904" y="608"/>
                  </a:cubicBezTo>
                  <a:cubicBezTo>
                    <a:pt x="8253" y="251"/>
                    <a:pt x="6549" y="1"/>
                    <a:pt x="4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2" name="Google Shape;3614;p47">
              <a:extLst>
                <a:ext uri="{FF2B5EF4-FFF2-40B4-BE49-F238E27FC236}">
                  <a16:creationId xmlns:a16="http://schemas.microsoft.com/office/drawing/2014/main" id="{638F1723-342D-B186-D945-39682297B28D}"/>
                </a:ext>
              </a:extLst>
            </p:cNvPr>
            <p:cNvGrpSpPr/>
            <p:nvPr/>
          </p:nvGrpSpPr>
          <p:grpSpPr>
            <a:xfrm>
              <a:off x="4508967" y="2647637"/>
              <a:ext cx="405080" cy="56484"/>
              <a:chOff x="4508967" y="2647637"/>
              <a:chExt cx="405080" cy="56484"/>
            </a:xfrm>
          </p:grpSpPr>
          <p:sp>
            <p:nvSpPr>
              <p:cNvPr id="3206" name="Google Shape;3615;p47">
                <a:extLst>
                  <a:ext uri="{FF2B5EF4-FFF2-40B4-BE49-F238E27FC236}">
                    <a16:creationId xmlns:a16="http://schemas.microsoft.com/office/drawing/2014/main" id="{C9A32506-69FC-7083-7875-CEAEE27B4C68}"/>
                  </a:ext>
                </a:extLst>
              </p:cNvPr>
              <p:cNvSpPr/>
              <p:nvPr/>
            </p:nvSpPr>
            <p:spPr>
              <a:xfrm>
                <a:off x="4508967" y="2647637"/>
                <a:ext cx="285218" cy="56484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009" extrusionOk="0">
                    <a:moveTo>
                      <a:pt x="2552" y="1"/>
                    </a:moveTo>
                    <a:cubicBezTo>
                      <a:pt x="1143" y="1"/>
                      <a:pt x="1" y="233"/>
                      <a:pt x="1" y="509"/>
                    </a:cubicBezTo>
                    <a:cubicBezTo>
                      <a:pt x="1" y="786"/>
                      <a:pt x="1143" y="1009"/>
                      <a:pt x="2552" y="1009"/>
                    </a:cubicBezTo>
                    <a:cubicBezTo>
                      <a:pt x="3953" y="1009"/>
                      <a:pt x="5095" y="786"/>
                      <a:pt x="5095" y="509"/>
                    </a:cubicBezTo>
                    <a:cubicBezTo>
                      <a:pt x="5095" y="233"/>
                      <a:pt x="3953" y="1"/>
                      <a:pt x="2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616;p47">
                <a:extLst>
                  <a:ext uri="{FF2B5EF4-FFF2-40B4-BE49-F238E27FC236}">
                    <a16:creationId xmlns:a16="http://schemas.microsoft.com/office/drawing/2014/main" id="{59733596-7503-F791-93BE-1A56F49C0512}"/>
                  </a:ext>
                </a:extLst>
              </p:cNvPr>
              <p:cNvSpPr/>
              <p:nvPr/>
            </p:nvSpPr>
            <p:spPr>
              <a:xfrm>
                <a:off x="4814121" y="2654131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61" y="1"/>
                    </a:moveTo>
                    <a:cubicBezTo>
                      <a:pt x="72" y="1"/>
                      <a:pt x="1" y="28"/>
                      <a:pt x="1" y="54"/>
                    </a:cubicBezTo>
                    <a:cubicBezTo>
                      <a:pt x="1" y="90"/>
                      <a:pt x="72" y="117"/>
                      <a:pt x="161" y="117"/>
                    </a:cubicBezTo>
                    <a:cubicBezTo>
                      <a:pt x="259" y="117"/>
                      <a:pt x="331" y="90"/>
                      <a:pt x="331" y="54"/>
                    </a:cubicBezTo>
                    <a:cubicBezTo>
                      <a:pt x="331" y="28"/>
                      <a:pt x="259" y="1"/>
                      <a:pt x="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617;p47">
                <a:extLst>
                  <a:ext uri="{FF2B5EF4-FFF2-40B4-BE49-F238E27FC236}">
                    <a16:creationId xmlns:a16="http://schemas.microsoft.com/office/drawing/2014/main" id="{FFA95807-D459-4C52-737B-FA39F5597720}"/>
                  </a:ext>
                </a:extLst>
              </p:cNvPr>
              <p:cNvSpPr/>
              <p:nvPr/>
            </p:nvSpPr>
            <p:spPr>
              <a:xfrm>
                <a:off x="4813113" y="2651444"/>
                <a:ext cx="23064" cy="9741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74" extrusionOk="0">
                    <a:moveTo>
                      <a:pt x="26" y="72"/>
                    </a:moveTo>
                    <a:cubicBezTo>
                      <a:pt x="25" y="73"/>
                      <a:pt x="22" y="74"/>
                      <a:pt x="19" y="76"/>
                    </a:cubicBezTo>
                    <a:cubicBezTo>
                      <a:pt x="22" y="75"/>
                      <a:pt x="25" y="73"/>
                      <a:pt x="26" y="72"/>
                    </a:cubicBezTo>
                    <a:close/>
                    <a:moveTo>
                      <a:pt x="186" y="74"/>
                    </a:moveTo>
                    <a:cubicBezTo>
                      <a:pt x="187" y="74"/>
                      <a:pt x="187" y="75"/>
                      <a:pt x="188" y="76"/>
                    </a:cubicBezTo>
                    <a:lnTo>
                      <a:pt x="197" y="76"/>
                    </a:lnTo>
                    <a:cubicBezTo>
                      <a:pt x="194" y="76"/>
                      <a:pt x="190" y="75"/>
                      <a:pt x="186" y="74"/>
                    </a:cubicBezTo>
                    <a:close/>
                    <a:moveTo>
                      <a:pt x="295" y="67"/>
                    </a:moveTo>
                    <a:cubicBezTo>
                      <a:pt x="295" y="67"/>
                      <a:pt x="295" y="76"/>
                      <a:pt x="295" y="76"/>
                    </a:cubicBezTo>
                    <a:lnTo>
                      <a:pt x="304" y="67"/>
                    </a:lnTo>
                    <a:close/>
                    <a:moveTo>
                      <a:pt x="277" y="102"/>
                    </a:moveTo>
                    <a:cubicBezTo>
                      <a:pt x="277" y="102"/>
                      <a:pt x="277" y="102"/>
                      <a:pt x="277" y="102"/>
                    </a:cubicBezTo>
                    <a:lnTo>
                      <a:pt x="277" y="102"/>
                    </a:lnTo>
                    <a:close/>
                    <a:moveTo>
                      <a:pt x="277" y="111"/>
                    </a:moveTo>
                    <a:cubicBezTo>
                      <a:pt x="286" y="111"/>
                      <a:pt x="286" y="120"/>
                      <a:pt x="295" y="120"/>
                    </a:cubicBezTo>
                    <a:cubicBezTo>
                      <a:pt x="295" y="120"/>
                      <a:pt x="286" y="111"/>
                      <a:pt x="286" y="111"/>
                    </a:cubicBezTo>
                    <a:close/>
                    <a:moveTo>
                      <a:pt x="213" y="0"/>
                    </a:moveTo>
                    <a:cubicBezTo>
                      <a:pt x="191" y="0"/>
                      <a:pt x="173" y="4"/>
                      <a:pt x="143" y="4"/>
                    </a:cubicBezTo>
                    <a:cubicBezTo>
                      <a:pt x="152" y="22"/>
                      <a:pt x="143" y="22"/>
                      <a:pt x="117" y="22"/>
                    </a:cubicBezTo>
                    <a:cubicBezTo>
                      <a:pt x="99" y="22"/>
                      <a:pt x="81" y="22"/>
                      <a:pt x="90" y="31"/>
                    </a:cubicBezTo>
                    <a:cubicBezTo>
                      <a:pt x="81" y="40"/>
                      <a:pt x="90" y="40"/>
                      <a:pt x="108" y="49"/>
                    </a:cubicBezTo>
                    <a:cubicBezTo>
                      <a:pt x="102" y="49"/>
                      <a:pt x="92" y="45"/>
                      <a:pt x="83" y="45"/>
                    </a:cubicBezTo>
                    <a:cubicBezTo>
                      <a:pt x="79" y="45"/>
                      <a:pt x="75" y="46"/>
                      <a:pt x="72" y="49"/>
                    </a:cubicBezTo>
                    <a:lnTo>
                      <a:pt x="63" y="40"/>
                    </a:lnTo>
                    <a:lnTo>
                      <a:pt x="36" y="40"/>
                    </a:lnTo>
                    <a:lnTo>
                      <a:pt x="54" y="49"/>
                    </a:lnTo>
                    <a:cubicBezTo>
                      <a:pt x="23" y="57"/>
                      <a:pt x="39" y="64"/>
                      <a:pt x="26" y="72"/>
                    </a:cubicBezTo>
                    <a:lnTo>
                      <a:pt x="26" y="72"/>
                    </a:lnTo>
                    <a:cubicBezTo>
                      <a:pt x="28" y="72"/>
                      <a:pt x="28" y="72"/>
                      <a:pt x="29" y="72"/>
                    </a:cubicBezTo>
                    <a:cubicBezTo>
                      <a:pt x="32" y="72"/>
                      <a:pt x="30" y="76"/>
                      <a:pt x="36" y="76"/>
                    </a:cubicBezTo>
                    <a:cubicBezTo>
                      <a:pt x="27" y="76"/>
                      <a:pt x="19" y="85"/>
                      <a:pt x="19" y="85"/>
                    </a:cubicBezTo>
                    <a:cubicBezTo>
                      <a:pt x="1" y="94"/>
                      <a:pt x="19" y="102"/>
                      <a:pt x="1" y="111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27" y="129"/>
                      <a:pt x="19" y="129"/>
                      <a:pt x="27" y="138"/>
                    </a:cubicBezTo>
                    <a:lnTo>
                      <a:pt x="36" y="138"/>
                    </a:lnTo>
                    <a:cubicBezTo>
                      <a:pt x="36" y="138"/>
                      <a:pt x="45" y="147"/>
                      <a:pt x="45" y="147"/>
                    </a:cubicBezTo>
                    <a:cubicBezTo>
                      <a:pt x="54" y="156"/>
                      <a:pt x="90" y="156"/>
                      <a:pt x="117" y="156"/>
                    </a:cubicBezTo>
                    <a:cubicBezTo>
                      <a:pt x="117" y="158"/>
                      <a:pt x="118" y="158"/>
                      <a:pt x="121" y="158"/>
                    </a:cubicBezTo>
                    <a:cubicBezTo>
                      <a:pt x="130" y="158"/>
                      <a:pt x="156" y="147"/>
                      <a:pt x="170" y="147"/>
                    </a:cubicBezTo>
                    <a:lnTo>
                      <a:pt x="188" y="147"/>
                    </a:lnTo>
                    <a:cubicBezTo>
                      <a:pt x="181" y="147"/>
                      <a:pt x="157" y="158"/>
                      <a:pt x="143" y="158"/>
                    </a:cubicBezTo>
                    <a:cubicBezTo>
                      <a:pt x="139" y="158"/>
                      <a:pt x="136" y="158"/>
                      <a:pt x="135" y="156"/>
                    </a:cubicBezTo>
                    <a:cubicBezTo>
                      <a:pt x="135" y="165"/>
                      <a:pt x="108" y="165"/>
                      <a:pt x="108" y="165"/>
                    </a:cubicBezTo>
                    <a:cubicBezTo>
                      <a:pt x="137" y="165"/>
                      <a:pt x="151" y="169"/>
                      <a:pt x="171" y="169"/>
                    </a:cubicBezTo>
                    <a:cubicBezTo>
                      <a:pt x="180" y="169"/>
                      <a:pt x="191" y="168"/>
                      <a:pt x="206" y="165"/>
                    </a:cubicBezTo>
                    <a:lnTo>
                      <a:pt x="206" y="165"/>
                    </a:lnTo>
                    <a:cubicBezTo>
                      <a:pt x="192" y="169"/>
                      <a:pt x="197" y="172"/>
                      <a:pt x="206" y="172"/>
                    </a:cubicBezTo>
                    <a:cubicBezTo>
                      <a:pt x="215" y="172"/>
                      <a:pt x="228" y="169"/>
                      <a:pt x="233" y="165"/>
                    </a:cubicBezTo>
                    <a:lnTo>
                      <a:pt x="233" y="174"/>
                    </a:lnTo>
                    <a:cubicBezTo>
                      <a:pt x="242" y="174"/>
                      <a:pt x="250" y="174"/>
                      <a:pt x="268" y="165"/>
                    </a:cubicBezTo>
                    <a:cubicBezTo>
                      <a:pt x="286" y="156"/>
                      <a:pt x="295" y="147"/>
                      <a:pt x="322" y="147"/>
                    </a:cubicBezTo>
                    <a:cubicBezTo>
                      <a:pt x="358" y="147"/>
                      <a:pt x="358" y="111"/>
                      <a:pt x="340" y="102"/>
                    </a:cubicBezTo>
                    <a:lnTo>
                      <a:pt x="340" y="102"/>
                    </a:lnTo>
                    <a:cubicBezTo>
                      <a:pt x="331" y="120"/>
                      <a:pt x="331" y="120"/>
                      <a:pt x="322" y="129"/>
                    </a:cubicBezTo>
                    <a:cubicBezTo>
                      <a:pt x="313" y="138"/>
                      <a:pt x="304" y="138"/>
                      <a:pt x="295" y="138"/>
                    </a:cubicBezTo>
                    <a:cubicBezTo>
                      <a:pt x="304" y="129"/>
                      <a:pt x="304" y="129"/>
                      <a:pt x="304" y="120"/>
                    </a:cubicBezTo>
                    <a:lnTo>
                      <a:pt x="286" y="120"/>
                    </a:lnTo>
                    <a:cubicBezTo>
                      <a:pt x="286" y="120"/>
                      <a:pt x="295" y="120"/>
                      <a:pt x="286" y="129"/>
                    </a:cubicBezTo>
                    <a:cubicBezTo>
                      <a:pt x="286" y="129"/>
                      <a:pt x="286" y="120"/>
                      <a:pt x="286" y="120"/>
                    </a:cubicBezTo>
                    <a:cubicBezTo>
                      <a:pt x="284" y="122"/>
                      <a:pt x="283" y="123"/>
                      <a:pt x="282" y="123"/>
                    </a:cubicBezTo>
                    <a:cubicBezTo>
                      <a:pt x="278" y="123"/>
                      <a:pt x="276" y="118"/>
                      <a:pt x="273" y="118"/>
                    </a:cubicBezTo>
                    <a:cubicBezTo>
                      <a:pt x="272" y="118"/>
                      <a:pt x="270" y="118"/>
                      <a:pt x="268" y="120"/>
                    </a:cubicBezTo>
                    <a:cubicBezTo>
                      <a:pt x="268" y="120"/>
                      <a:pt x="277" y="111"/>
                      <a:pt x="277" y="111"/>
                    </a:cubicBezTo>
                    <a:lnTo>
                      <a:pt x="277" y="102"/>
                    </a:lnTo>
                    <a:cubicBezTo>
                      <a:pt x="277" y="111"/>
                      <a:pt x="268" y="111"/>
                      <a:pt x="268" y="120"/>
                    </a:cubicBezTo>
                    <a:lnTo>
                      <a:pt x="259" y="120"/>
                    </a:lnTo>
                    <a:lnTo>
                      <a:pt x="268" y="111"/>
                    </a:lnTo>
                    <a:cubicBezTo>
                      <a:pt x="268" y="111"/>
                      <a:pt x="272" y="107"/>
                      <a:pt x="270" y="107"/>
                    </a:cubicBezTo>
                    <a:cubicBezTo>
                      <a:pt x="268" y="107"/>
                      <a:pt x="265" y="108"/>
                      <a:pt x="259" y="111"/>
                    </a:cubicBezTo>
                    <a:lnTo>
                      <a:pt x="250" y="111"/>
                    </a:lnTo>
                    <a:cubicBezTo>
                      <a:pt x="256" y="108"/>
                      <a:pt x="257" y="107"/>
                      <a:pt x="256" y="107"/>
                    </a:cubicBezTo>
                    <a:cubicBezTo>
                      <a:pt x="252" y="107"/>
                      <a:pt x="239" y="111"/>
                      <a:pt x="233" y="111"/>
                    </a:cubicBezTo>
                    <a:lnTo>
                      <a:pt x="215" y="111"/>
                    </a:lnTo>
                    <a:cubicBezTo>
                      <a:pt x="224" y="102"/>
                      <a:pt x="188" y="102"/>
                      <a:pt x="143" y="94"/>
                    </a:cubicBezTo>
                    <a:cubicBezTo>
                      <a:pt x="126" y="85"/>
                      <a:pt x="161" y="85"/>
                      <a:pt x="170" y="85"/>
                    </a:cubicBezTo>
                    <a:lnTo>
                      <a:pt x="179" y="94"/>
                    </a:lnTo>
                    <a:lnTo>
                      <a:pt x="206" y="94"/>
                    </a:lnTo>
                    <a:cubicBezTo>
                      <a:pt x="198" y="94"/>
                      <a:pt x="212" y="94"/>
                      <a:pt x="208" y="87"/>
                    </a:cubicBezTo>
                    <a:lnTo>
                      <a:pt x="208" y="87"/>
                    </a:lnTo>
                    <a:cubicBezTo>
                      <a:pt x="208" y="87"/>
                      <a:pt x="209" y="87"/>
                      <a:pt x="209" y="87"/>
                    </a:cubicBezTo>
                    <a:cubicBezTo>
                      <a:pt x="210" y="87"/>
                      <a:pt x="209" y="86"/>
                      <a:pt x="206" y="85"/>
                    </a:cubicBezTo>
                    <a:lnTo>
                      <a:pt x="206" y="85"/>
                    </a:lnTo>
                    <a:cubicBezTo>
                      <a:pt x="207" y="85"/>
                      <a:pt x="207" y="86"/>
                      <a:pt x="208" y="87"/>
                    </a:cubicBezTo>
                    <a:lnTo>
                      <a:pt x="208" y="87"/>
                    </a:lnTo>
                    <a:cubicBezTo>
                      <a:pt x="200" y="85"/>
                      <a:pt x="166" y="73"/>
                      <a:pt x="152" y="67"/>
                    </a:cubicBezTo>
                    <a:cubicBezTo>
                      <a:pt x="164" y="67"/>
                      <a:pt x="177" y="71"/>
                      <a:pt x="186" y="74"/>
                    </a:cubicBezTo>
                    <a:lnTo>
                      <a:pt x="186" y="74"/>
                    </a:lnTo>
                    <a:cubicBezTo>
                      <a:pt x="179" y="66"/>
                      <a:pt x="179" y="65"/>
                      <a:pt x="184" y="65"/>
                    </a:cubicBezTo>
                    <a:cubicBezTo>
                      <a:pt x="188" y="65"/>
                      <a:pt x="197" y="67"/>
                      <a:pt x="206" y="67"/>
                    </a:cubicBezTo>
                    <a:lnTo>
                      <a:pt x="188" y="58"/>
                    </a:lnTo>
                    <a:lnTo>
                      <a:pt x="188" y="58"/>
                    </a:lnTo>
                    <a:cubicBezTo>
                      <a:pt x="194" y="61"/>
                      <a:pt x="197" y="62"/>
                      <a:pt x="199" y="62"/>
                    </a:cubicBezTo>
                    <a:cubicBezTo>
                      <a:pt x="202" y="62"/>
                      <a:pt x="200" y="58"/>
                      <a:pt x="206" y="58"/>
                    </a:cubicBezTo>
                    <a:cubicBezTo>
                      <a:pt x="212" y="58"/>
                      <a:pt x="226" y="62"/>
                      <a:pt x="234" y="62"/>
                    </a:cubicBezTo>
                    <a:cubicBezTo>
                      <a:pt x="239" y="62"/>
                      <a:pt x="242" y="61"/>
                      <a:pt x="242" y="58"/>
                    </a:cubicBezTo>
                    <a:cubicBezTo>
                      <a:pt x="245" y="60"/>
                      <a:pt x="248" y="60"/>
                      <a:pt x="251" y="60"/>
                    </a:cubicBezTo>
                    <a:cubicBezTo>
                      <a:pt x="258" y="60"/>
                      <a:pt x="261" y="55"/>
                      <a:pt x="268" y="55"/>
                    </a:cubicBezTo>
                    <a:cubicBezTo>
                      <a:pt x="271" y="55"/>
                      <a:pt x="273" y="56"/>
                      <a:pt x="277" y="58"/>
                    </a:cubicBezTo>
                    <a:cubicBezTo>
                      <a:pt x="282" y="62"/>
                      <a:pt x="288" y="62"/>
                      <a:pt x="294" y="62"/>
                    </a:cubicBezTo>
                    <a:cubicBezTo>
                      <a:pt x="300" y="62"/>
                      <a:pt x="304" y="62"/>
                      <a:pt x="304" y="67"/>
                    </a:cubicBezTo>
                    <a:cubicBezTo>
                      <a:pt x="304" y="76"/>
                      <a:pt x="313" y="76"/>
                      <a:pt x="313" y="85"/>
                    </a:cubicBezTo>
                    <a:lnTo>
                      <a:pt x="340" y="85"/>
                    </a:lnTo>
                    <a:cubicBezTo>
                      <a:pt x="331" y="85"/>
                      <a:pt x="331" y="85"/>
                      <a:pt x="331" y="76"/>
                    </a:cubicBezTo>
                    <a:lnTo>
                      <a:pt x="322" y="76"/>
                    </a:lnTo>
                    <a:cubicBezTo>
                      <a:pt x="322" y="76"/>
                      <a:pt x="313" y="76"/>
                      <a:pt x="313" y="67"/>
                    </a:cubicBezTo>
                    <a:lnTo>
                      <a:pt x="322" y="67"/>
                    </a:lnTo>
                    <a:cubicBezTo>
                      <a:pt x="326" y="71"/>
                      <a:pt x="331" y="71"/>
                      <a:pt x="335" y="71"/>
                    </a:cubicBezTo>
                    <a:cubicBezTo>
                      <a:pt x="340" y="71"/>
                      <a:pt x="344" y="71"/>
                      <a:pt x="349" y="76"/>
                    </a:cubicBezTo>
                    <a:cubicBezTo>
                      <a:pt x="349" y="76"/>
                      <a:pt x="358" y="85"/>
                      <a:pt x="349" y="85"/>
                    </a:cubicBezTo>
                    <a:cubicBezTo>
                      <a:pt x="358" y="85"/>
                      <a:pt x="358" y="102"/>
                      <a:pt x="366" y="102"/>
                    </a:cubicBezTo>
                    <a:cubicBezTo>
                      <a:pt x="384" y="102"/>
                      <a:pt x="402" y="94"/>
                      <a:pt x="411" y="76"/>
                    </a:cubicBezTo>
                    <a:cubicBezTo>
                      <a:pt x="402" y="67"/>
                      <a:pt x="393" y="58"/>
                      <a:pt x="384" y="49"/>
                    </a:cubicBezTo>
                    <a:cubicBezTo>
                      <a:pt x="375" y="31"/>
                      <a:pt x="349" y="13"/>
                      <a:pt x="322" y="13"/>
                    </a:cubicBezTo>
                    <a:cubicBezTo>
                      <a:pt x="304" y="13"/>
                      <a:pt x="277" y="13"/>
                      <a:pt x="250" y="4"/>
                    </a:cubicBezTo>
                    <a:cubicBezTo>
                      <a:pt x="236" y="1"/>
                      <a:pt x="224" y="0"/>
                      <a:pt x="2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618;p47">
                <a:extLst>
                  <a:ext uri="{FF2B5EF4-FFF2-40B4-BE49-F238E27FC236}">
                    <a16:creationId xmlns:a16="http://schemas.microsoft.com/office/drawing/2014/main" id="{A1A61E53-EF2C-E12F-ED43-106C765A1798}"/>
                  </a:ext>
                </a:extLst>
              </p:cNvPr>
              <p:cNvSpPr/>
              <p:nvPr/>
            </p:nvSpPr>
            <p:spPr>
              <a:xfrm>
                <a:off x="4850565" y="2657154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70" y="0"/>
                    </a:moveTo>
                    <a:cubicBezTo>
                      <a:pt x="72" y="0"/>
                      <a:pt x="1" y="27"/>
                      <a:pt x="1" y="63"/>
                    </a:cubicBezTo>
                    <a:cubicBezTo>
                      <a:pt x="1" y="99"/>
                      <a:pt x="72" y="116"/>
                      <a:pt x="170" y="116"/>
                    </a:cubicBezTo>
                    <a:cubicBezTo>
                      <a:pt x="259" y="116"/>
                      <a:pt x="331" y="99"/>
                      <a:pt x="331" y="63"/>
                    </a:cubicBezTo>
                    <a:cubicBezTo>
                      <a:pt x="331" y="27"/>
                      <a:pt x="259" y="0"/>
                      <a:pt x="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619;p47">
                <a:extLst>
                  <a:ext uri="{FF2B5EF4-FFF2-40B4-BE49-F238E27FC236}">
                    <a16:creationId xmlns:a16="http://schemas.microsoft.com/office/drawing/2014/main" id="{86F2B016-ED7B-BA5B-F4FA-86340A82E01D}"/>
                  </a:ext>
                </a:extLst>
              </p:cNvPr>
              <p:cNvSpPr/>
              <p:nvPr/>
            </p:nvSpPr>
            <p:spPr>
              <a:xfrm>
                <a:off x="4849557" y="2654635"/>
                <a:ext cx="23064" cy="968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73" extrusionOk="0">
                    <a:moveTo>
                      <a:pt x="27" y="69"/>
                    </a:moveTo>
                    <a:cubicBezTo>
                      <a:pt x="25" y="69"/>
                      <a:pt x="22" y="70"/>
                      <a:pt x="19" y="72"/>
                    </a:cubicBezTo>
                    <a:cubicBezTo>
                      <a:pt x="22" y="71"/>
                      <a:pt x="25" y="70"/>
                      <a:pt x="27" y="69"/>
                    </a:cubicBezTo>
                    <a:close/>
                    <a:moveTo>
                      <a:pt x="295" y="72"/>
                    </a:moveTo>
                    <a:cubicBezTo>
                      <a:pt x="295" y="72"/>
                      <a:pt x="295" y="72"/>
                      <a:pt x="295" y="81"/>
                    </a:cubicBezTo>
                    <a:lnTo>
                      <a:pt x="304" y="72"/>
                    </a:lnTo>
                    <a:close/>
                    <a:moveTo>
                      <a:pt x="277" y="108"/>
                    </a:moveTo>
                    <a:cubicBezTo>
                      <a:pt x="277" y="108"/>
                      <a:pt x="269" y="117"/>
                      <a:pt x="269" y="117"/>
                    </a:cubicBezTo>
                    <a:cubicBezTo>
                      <a:pt x="269" y="117"/>
                      <a:pt x="269" y="115"/>
                      <a:pt x="270" y="113"/>
                    </a:cubicBezTo>
                    <a:lnTo>
                      <a:pt x="270" y="113"/>
                    </a:lnTo>
                    <a:cubicBezTo>
                      <a:pt x="270" y="112"/>
                      <a:pt x="271" y="112"/>
                      <a:pt x="271" y="112"/>
                    </a:cubicBezTo>
                    <a:cubicBezTo>
                      <a:pt x="271" y="112"/>
                      <a:pt x="270" y="112"/>
                      <a:pt x="270" y="112"/>
                    </a:cubicBezTo>
                    <a:lnTo>
                      <a:pt x="270" y="112"/>
                    </a:lnTo>
                    <a:cubicBezTo>
                      <a:pt x="271" y="110"/>
                      <a:pt x="273" y="108"/>
                      <a:pt x="277" y="108"/>
                    </a:cubicBezTo>
                    <a:close/>
                    <a:moveTo>
                      <a:pt x="286" y="108"/>
                    </a:moveTo>
                    <a:lnTo>
                      <a:pt x="286" y="117"/>
                    </a:lnTo>
                    <a:cubicBezTo>
                      <a:pt x="286" y="117"/>
                      <a:pt x="286" y="117"/>
                      <a:pt x="295" y="126"/>
                    </a:cubicBezTo>
                    <a:lnTo>
                      <a:pt x="295" y="117"/>
                    </a:lnTo>
                    <a:cubicBezTo>
                      <a:pt x="295" y="117"/>
                      <a:pt x="295" y="117"/>
                      <a:pt x="286" y="108"/>
                    </a:cubicBezTo>
                    <a:close/>
                    <a:moveTo>
                      <a:pt x="144" y="1"/>
                    </a:moveTo>
                    <a:cubicBezTo>
                      <a:pt x="162" y="19"/>
                      <a:pt x="144" y="19"/>
                      <a:pt x="126" y="19"/>
                    </a:cubicBezTo>
                    <a:cubicBezTo>
                      <a:pt x="99" y="19"/>
                      <a:pt x="81" y="19"/>
                      <a:pt x="90" y="28"/>
                    </a:cubicBezTo>
                    <a:cubicBezTo>
                      <a:pt x="81" y="37"/>
                      <a:pt x="99" y="45"/>
                      <a:pt x="108" y="45"/>
                    </a:cubicBezTo>
                    <a:cubicBezTo>
                      <a:pt x="105" y="48"/>
                      <a:pt x="101" y="49"/>
                      <a:pt x="97" y="49"/>
                    </a:cubicBezTo>
                    <a:cubicBezTo>
                      <a:pt x="88" y="49"/>
                      <a:pt x="78" y="45"/>
                      <a:pt x="72" y="45"/>
                    </a:cubicBezTo>
                    <a:lnTo>
                      <a:pt x="46" y="45"/>
                    </a:lnTo>
                    <a:lnTo>
                      <a:pt x="54" y="54"/>
                    </a:lnTo>
                    <a:cubicBezTo>
                      <a:pt x="23" y="54"/>
                      <a:pt x="40" y="61"/>
                      <a:pt x="27" y="69"/>
                    </a:cubicBezTo>
                    <a:lnTo>
                      <a:pt x="27" y="69"/>
                    </a:lnTo>
                    <a:cubicBezTo>
                      <a:pt x="27" y="69"/>
                      <a:pt x="28" y="68"/>
                      <a:pt x="29" y="68"/>
                    </a:cubicBezTo>
                    <a:cubicBezTo>
                      <a:pt x="33" y="68"/>
                      <a:pt x="30" y="75"/>
                      <a:pt x="37" y="81"/>
                    </a:cubicBezTo>
                    <a:lnTo>
                      <a:pt x="19" y="81"/>
                    </a:lnTo>
                    <a:cubicBezTo>
                      <a:pt x="1" y="90"/>
                      <a:pt x="19" y="108"/>
                      <a:pt x="10" y="117"/>
                    </a:cubicBezTo>
                    <a:cubicBezTo>
                      <a:pt x="28" y="126"/>
                      <a:pt x="19" y="135"/>
                      <a:pt x="28" y="144"/>
                    </a:cubicBezTo>
                    <a:lnTo>
                      <a:pt x="37" y="135"/>
                    </a:lnTo>
                    <a:cubicBezTo>
                      <a:pt x="46" y="144"/>
                      <a:pt x="54" y="144"/>
                      <a:pt x="46" y="152"/>
                    </a:cubicBezTo>
                    <a:cubicBezTo>
                      <a:pt x="51" y="152"/>
                      <a:pt x="69" y="156"/>
                      <a:pt x="91" y="156"/>
                    </a:cubicBezTo>
                    <a:cubicBezTo>
                      <a:pt x="102" y="156"/>
                      <a:pt x="114" y="155"/>
                      <a:pt x="126" y="152"/>
                    </a:cubicBezTo>
                    <a:cubicBezTo>
                      <a:pt x="126" y="155"/>
                      <a:pt x="128" y="156"/>
                      <a:pt x="132" y="156"/>
                    </a:cubicBezTo>
                    <a:cubicBezTo>
                      <a:pt x="141" y="156"/>
                      <a:pt x="158" y="150"/>
                      <a:pt x="170" y="144"/>
                    </a:cubicBezTo>
                    <a:cubicBezTo>
                      <a:pt x="170" y="148"/>
                      <a:pt x="177" y="148"/>
                      <a:pt x="183" y="148"/>
                    </a:cubicBezTo>
                    <a:cubicBezTo>
                      <a:pt x="188" y="148"/>
                      <a:pt x="193" y="148"/>
                      <a:pt x="188" y="152"/>
                    </a:cubicBezTo>
                    <a:cubicBezTo>
                      <a:pt x="179" y="152"/>
                      <a:pt x="144" y="161"/>
                      <a:pt x="144" y="161"/>
                    </a:cubicBezTo>
                    <a:cubicBezTo>
                      <a:pt x="139" y="166"/>
                      <a:pt x="130" y="166"/>
                      <a:pt x="122" y="166"/>
                    </a:cubicBezTo>
                    <a:cubicBezTo>
                      <a:pt x="115" y="166"/>
                      <a:pt x="108" y="166"/>
                      <a:pt x="108" y="170"/>
                    </a:cubicBezTo>
                    <a:cubicBezTo>
                      <a:pt x="118" y="168"/>
                      <a:pt x="127" y="168"/>
                      <a:pt x="135" y="168"/>
                    </a:cubicBezTo>
                    <a:cubicBezTo>
                      <a:pt x="149" y="168"/>
                      <a:pt x="160" y="170"/>
                      <a:pt x="172" y="170"/>
                    </a:cubicBezTo>
                    <a:cubicBezTo>
                      <a:pt x="182" y="170"/>
                      <a:pt x="193" y="168"/>
                      <a:pt x="206" y="161"/>
                    </a:cubicBezTo>
                    <a:lnTo>
                      <a:pt x="206" y="161"/>
                    </a:lnTo>
                    <a:cubicBezTo>
                      <a:pt x="197" y="170"/>
                      <a:pt x="202" y="173"/>
                      <a:pt x="209" y="173"/>
                    </a:cubicBezTo>
                    <a:cubicBezTo>
                      <a:pt x="217" y="173"/>
                      <a:pt x="228" y="170"/>
                      <a:pt x="233" y="170"/>
                    </a:cubicBezTo>
                    <a:cubicBezTo>
                      <a:pt x="242" y="170"/>
                      <a:pt x="251" y="170"/>
                      <a:pt x="269" y="161"/>
                    </a:cubicBezTo>
                    <a:cubicBezTo>
                      <a:pt x="286" y="161"/>
                      <a:pt x="304" y="152"/>
                      <a:pt x="322" y="152"/>
                    </a:cubicBezTo>
                    <a:cubicBezTo>
                      <a:pt x="358" y="152"/>
                      <a:pt x="358" y="117"/>
                      <a:pt x="340" y="108"/>
                    </a:cubicBezTo>
                    <a:lnTo>
                      <a:pt x="340" y="108"/>
                    </a:lnTo>
                    <a:cubicBezTo>
                      <a:pt x="331" y="117"/>
                      <a:pt x="331" y="126"/>
                      <a:pt x="322" y="135"/>
                    </a:cubicBezTo>
                    <a:cubicBezTo>
                      <a:pt x="316" y="135"/>
                      <a:pt x="310" y="139"/>
                      <a:pt x="304" y="139"/>
                    </a:cubicBezTo>
                    <a:cubicBezTo>
                      <a:pt x="301" y="139"/>
                      <a:pt x="298" y="138"/>
                      <a:pt x="295" y="135"/>
                    </a:cubicBezTo>
                    <a:cubicBezTo>
                      <a:pt x="304" y="135"/>
                      <a:pt x="304" y="126"/>
                      <a:pt x="304" y="126"/>
                    </a:cubicBezTo>
                    <a:lnTo>
                      <a:pt x="295" y="126"/>
                    </a:lnTo>
                    <a:cubicBezTo>
                      <a:pt x="289" y="126"/>
                      <a:pt x="287" y="130"/>
                      <a:pt x="287" y="130"/>
                    </a:cubicBezTo>
                    <a:cubicBezTo>
                      <a:pt x="286" y="130"/>
                      <a:pt x="286" y="129"/>
                      <a:pt x="286" y="126"/>
                    </a:cubicBezTo>
                    <a:cubicBezTo>
                      <a:pt x="286" y="126"/>
                      <a:pt x="286" y="126"/>
                      <a:pt x="286" y="117"/>
                    </a:cubicBezTo>
                    <a:cubicBezTo>
                      <a:pt x="283" y="120"/>
                      <a:pt x="281" y="121"/>
                      <a:pt x="280" y="121"/>
                    </a:cubicBezTo>
                    <a:cubicBezTo>
                      <a:pt x="277" y="121"/>
                      <a:pt x="277" y="117"/>
                      <a:pt x="277" y="117"/>
                    </a:cubicBezTo>
                    <a:cubicBezTo>
                      <a:pt x="277" y="117"/>
                      <a:pt x="277" y="117"/>
                      <a:pt x="277" y="108"/>
                    </a:cubicBezTo>
                    <a:lnTo>
                      <a:pt x="269" y="108"/>
                    </a:lnTo>
                    <a:lnTo>
                      <a:pt x="269" y="113"/>
                    </a:lnTo>
                    <a:lnTo>
                      <a:pt x="269" y="113"/>
                    </a:lnTo>
                    <a:cubicBezTo>
                      <a:pt x="267" y="113"/>
                      <a:pt x="264" y="115"/>
                      <a:pt x="260" y="117"/>
                    </a:cubicBezTo>
                    <a:cubicBezTo>
                      <a:pt x="263" y="114"/>
                      <a:pt x="263" y="113"/>
                      <a:pt x="261" y="113"/>
                    </a:cubicBezTo>
                    <a:cubicBezTo>
                      <a:pt x="258" y="113"/>
                      <a:pt x="248" y="117"/>
                      <a:pt x="242" y="117"/>
                    </a:cubicBezTo>
                    <a:lnTo>
                      <a:pt x="251" y="108"/>
                    </a:lnTo>
                    <a:lnTo>
                      <a:pt x="251" y="108"/>
                    </a:lnTo>
                    <a:lnTo>
                      <a:pt x="224" y="117"/>
                    </a:lnTo>
                    <a:cubicBezTo>
                      <a:pt x="233" y="112"/>
                      <a:pt x="222" y="112"/>
                      <a:pt x="213" y="112"/>
                    </a:cubicBezTo>
                    <a:cubicBezTo>
                      <a:pt x="204" y="112"/>
                      <a:pt x="197" y="112"/>
                      <a:pt x="215" y="108"/>
                    </a:cubicBezTo>
                    <a:cubicBezTo>
                      <a:pt x="233" y="108"/>
                      <a:pt x="188" y="99"/>
                      <a:pt x="144" y="99"/>
                    </a:cubicBezTo>
                    <a:cubicBezTo>
                      <a:pt x="126" y="90"/>
                      <a:pt x="170" y="90"/>
                      <a:pt x="170" y="90"/>
                    </a:cubicBezTo>
                    <a:lnTo>
                      <a:pt x="206" y="90"/>
                    </a:lnTo>
                    <a:cubicBezTo>
                      <a:pt x="224" y="90"/>
                      <a:pt x="170" y="72"/>
                      <a:pt x="162" y="72"/>
                    </a:cubicBezTo>
                    <a:cubicBezTo>
                      <a:pt x="170" y="72"/>
                      <a:pt x="188" y="72"/>
                      <a:pt x="197" y="81"/>
                    </a:cubicBezTo>
                    <a:lnTo>
                      <a:pt x="197" y="72"/>
                    </a:lnTo>
                    <a:cubicBezTo>
                      <a:pt x="184" y="68"/>
                      <a:pt x="182" y="68"/>
                      <a:pt x="185" y="68"/>
                    </a:cubicBezTo>
                    <a:cubicBezTo>
                      <a:pt x="187" y="68"/>
                      <a:pt x="193" y="68"/>
                      <a:pt x="200" y="66"/>
                    </a:cubicBezTo>
                    <a:lnTo>
                      <a:pt x="200" y="66"/>
                    </a:lnTo>
                    <a:cubicBezTo>
                      <a:pt x="202" y="66"/>
                      <a:pt x="203" y="65"/>
                      <a:pt x="203" y="65"/>
                    </a:cubicBezTo>
                    <a:lnTo>
                      <a:pt x="203" y="65"/>
                    </a:lnTo>
                    <a:cubicBezTo>
                      <a:pt x="204" y="64"/>
                      <a:pt x="205" y="64"/>
                      <a:pt x="206" y="63"/>
                    </a:cubicBezTo>
                    <a:lnTo>
                      <a:pt x="204" y="63"/>
                    </a:lnTo>
                    <a:cubicBezTo>
                      <a:pt x="204" y="60"/>
                      <a:pt x="201" y="54"/>
                      <a:pt x="206" y="54"/>
                    </a:cubicBezTo>
                    <a:cubicBezTo>
                      <a:pt x="213" y="54"/>
                      <a:pt x="232" y="66"/>
                      <a:pt x="239" y="66"/>
                    </a:cubicBezTo>
                    <a:cubicBezTo>
                      <a:pt x="241" y="66"/>
                      <a:pt x="242" y="65"/>
                      <a:pt x="242" y="63"/>
                    </a:cubicBezTo>
                    <a:cubicBezTo>
                      <a:pt x="245" y="65"/>
                      <a:pt x="248" y="66"/>
                      <a:pt x="251" y="66"/>
                    </a:cubicBezTo>
                    <a:cubicBezTo>
                      <a:pt x="261" y="66"/>
                      <a:pt x="265" y="54"/>
                      <a:pt x="286" y="54"/>
                    </a:cubicBezTo>
                    <a:cubicBezTo>
                      <a:pt x="295" y="63"/>
                      <a:pt x="304" y="54"/>
                      <a:pt x="304" y="72"/>
                    </a:cubicBezTo>
                    <a:cubicBezTo>
                      <a:pt x="304" y="72"/>
                      <a:pt x="313" y="81"/>
                      <a:pt x="313" y="90"/>
                    </a:cubicBezTo>
                    <a:cubicBezTo>
                      <a:pt x="318" y="86"/>
                      <a:pt x="322" y="83"/>
                      <a:pt x="327" y="83"/>
                    </a:cubicBezTo>
                    <a:cubicBezTo>
                      <a:pt x="331" y="83"/>
                      <a:pt x="335" y="86"/>
                      <a:pt x="340" y="90"/>
                    </a:cubicBezTo>
                    <a:cubicBezTo>
                      <a:pt x="331" y="81"/>
                      <a:pt x="331" y="81"/>
                      <a:pt x="331" y="81"/>
                    </a:cubicBezTo>
                    <a:lnTo>
                      <a:pt x="322" y="81"/>
                    </a:lnTo>
                    <a:cubicBezTo>
                      <a:pt x="322" y="81"/>
                      <a:pt x="313" y="72"/>
                      <a:pt x="313" y="72"/>
                    </a:cubicBezTo>
                    <a:lnTo>
                      <a:pt x="322" y="72"/>
                    </a:lnTo>
                    <a:cubicBezTo>
                      <a:pt x="313" y="63"/>
                      <a:pt x="322" y="63"/>
                      <a:pt x="331" y="63"/>
                    </a:cubicBezTo>
                    <a:cubicBezTo>
                      <a:pt x="335" y="72"/>
                      <a:pt x="338" y="74"/>
                      <a:pt x="340" y="74"/>
                    </a:cubicBezTo>
                    <a:cubicBezTo>
                      <a:pt x="342" y="74"/>
                      <a:pt x="344" y="72"/>
                      <a:pt x="349" y="72"/>
                    </a:cubicBezTo>
                    <a:cubicBezTo>
                      <a:pt x="349" y="81"/>
                      <a:pt x="358" y="81"/>
                      <a:pt x="349" y="81"/>
                    </a:cubicBezTo>
                    <a:cubicBezTo>
                      <a:pt x="358" y="90"/>
                      <a:pt x="358" y="108"/>
                      <a:pt x="367" y="108"/>
                    </a:cubicBezTo>
                    <a:cubicBezTo>
                      <a:pt x="385" y="108"/>
                      <a:pt x="402" y="90"/>
                      <a:pt x="411" y="72"/>
                    </a:cubicBezTo>
                    <a:cubicBezTo>
                      <a:pt x="402" y="63"/>
                      <a:pt x="393" y="54"/>
                      <a:pt x="385" y="54"/>
                    </a:cubicBezTo>
                    <a:cubicBezTo>
                      <a:pt x="376" y="28"/>
                      <a:pt x="349" y="19"/>
                      <a:pt x="322" y="19"/>
                    </a:cubicBezTo>
                    <a:cubicBezTo>
                      <a:pt x="304" y="10"/>
                      <a:pt x="286" y="10"/>
                      <a:pt x="260" y="10"/>
                    </a:cubicBezTo>
                    <a:cubicBezTo>
                      <a:pt x="233" y="5"/>
                      <a:pt x="215" y="5"/>
                      <a:pt x="198" y="5"/>
                    </a:cubicBezTo>
                    <a:cubicBezTo>
                      <a:pt x="182" y="5"/>
                      <a:pt x="166" y="5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620;p47">
                <a:extLst>
                  <a:ext uri="{FF2B5EF4-FFF2-40B4-BE49-F238E27FC236}">
                    <a16:creationId xmlns:a16="http://schemas.microsoft.com/office/drawing/2014/main" id="{823D7688-2C69-42AE-6D16-A9B6B0AD6606}"/>
                  </a:ext>
                </a:extLst>
              </p:cNvPr>
              <p:cNvSpPr/>
              <p:nvPr/>
            </p:nvSpPr>
            <p:spPr>
              <a:xfrm>
                <a:off x="4823134" y="2669638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70" y="0"/>
                    </a:moveTo>
                    <a:cubicBezTo>
                      <a:pt x="80" y="0"/>
                      <a:pt x="0" y="27"/>
                      <a:pt x="0" y="54"/>
                    </a:cubicBezTo>
                    <a:cubicBezTo>
                      <a:pt x="0" y="90"/>
                      <a:pt x="80" y="116"/>
                      <a:pt x="170" y="116"/>
                    </a:cubicBezTo>
                    <a:cubicBezTo>
                      <a:pt x="259" y="116"/>
                      <a:pt x="330" y="90"/>
                      <a:pt x="330" y="54"/>
                    </a:cubicBezTo>
                    <a:cubicBezTo>
                      <a:pt x="330" y="27"/>
                      <a:pt x="259" y="0"/>
                      <a:pt x="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621;p47">
                <a:extLst>
                  <a:ext uri="{FF2B5EF4-FFF2-40B4-BE49-F238E27FC236}">
                    <a16:creationId xmlns:a16="http://schemas.microsoft.com/office/drawing/2014/main" id="{01EE6D7B-5A70-866C-EAF3-2CAAEA99C0C5}"/>
                  </a:ext>
                </a:extLst>
              </p:cNvPr>
              <p:cNvSpPr/>
              <p:nvPr/>
            </p:nvSpPr>
            <p:spPr>
              <a:xfrm>
                <a:off x="4896021" y="2676132"/>
                <a:ext cx="18026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17" extrusionOk="0">
                    <a:moveTo>
                      <a:pt x="161" y="0"/>
                    </a:moveTo>
                    <a:cubicBezTo>
                      <a:pt x="72" y="0"/>
                      <a:pt x="1" y="27"/>
                      <a:pt x="1" y="54"/>
                    </a:cubicBezTo>
                    <a:cubicBezTo>
                      <a:pt x="1" y="90"/>
                      <a:pt x="72" y="116"/>
                      <a:pt x="161" y="116"/>
                    </a:cubicBezTo>
                    <a:cubicBezTo>
                      <a:pt x="250" y="116"/>
                      <a:pt x="322" y="90"/>
                      <a:pt x="322" y="54"/>
                    </a:cubicBezTo>
                    <a:cubicBezTo>
                      <a:pt x="322" y="27"/>
                      <a:pt x="250" y="0"/>
                      <a:pt x="1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622;p47">
                <a:extLst>
                  <a:ext uri="{FF2B5EF4-FFF2-40B4-BE49-F238E27FC236}">
                    <a16:creationId xmlns:a16="http://schemas.microsoft.com/office/drawing/2014/main" id="{277CE344-1A38-0DC2-8B11-8938EDA3733D}"/>
                  </a:ext>
                </a:extLst>
              </p:cNvPr>
              <p:cNvSpPr/>
              <p:nvPr/>
            </p:nvSpPr>
            <p:spPr>
              <a:xfrm>
                <a:off x="4809139" y="2693094"/>
                <a:ext cx="18026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17" extrusionOk="0">
                    <a:moveTo>
                      <a:pt x="161" y="1"/>
                    </a:moveTo>
                    <a:cubicBezTo>
                      <a:pt x="72" y="1"/>
                      <a:pt x="0" y="28"/>
                      <a:pt x="0" y="54"/>
                    </a:cubicBezTo>
                    <a:cubicBezTo>
                      <a:pt x="0" y="90"/>
                      <a:pt x="72" y="117"/>
                      <a:pt x="161" y="117"/>
                    </a:cubicBezTo>
                    <a:cubicBezTo>
                      <a:pt x="250" y="117"/>
                      <a:pt x="321" y="90"/>
                      <a:pt x="321" y="54"/>
                    </a:cubicBezTo>
                    <a:cubicBezTo>
                      <a:pt x="321" y="28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03" name="Google Shape;3623;p47">
              <a:extLst>
                <a:ext uri="{FF2B5EF4-FFF2-40B4-BE49-F238E27FC236}">
                  <a16:creationId xmlns:a16="http://schemas.microsoft.com/office/drawing/2014/main" id="{A7077A56-1DBD-0AF0-3240-320252329543}"/>
                </a:ext>
              </a:extLst>
            </p:cNvPr>
            <p:cNvSpPr/>
            <p:nvPr/>
          </p:nvSpPr>
          <p:spPr>
            <a:xfrm>
              <a:off x="4840096" y="2768501"/>
              <a:ext cx="94942" cy="133904"/>
            </a:xfrm>
            <a:custGeom>
              <a:avLst/>
              <a:gdLst/>
              <a:ahLst/>
              <a:cxnLst/>
              <a:rect l="l" t="t" r="r" b="b"/>
              <a:pathLst>
                <a:path w="1696" h="2392" extrusionOk="0">
                  <a:moveTo>
                    <a:pt x="1669" y="1"/>
                  </a:moveTo>
                  <a:cubicBezTo>
                    <a:pt x="1660" y="1"/>
                    <a:pt x="1642" y="10"/>
                    <a:pt x="1642" y="19"/>
                  </a:cubicBezTo>
                  <a:cubicBezTo>
                    <a:pt x="1642" y="28"/>
                    <a:pt x="1437" y="1036"/>
                    <a:pt x="9" y="2347"/>
                  </a:cubicBezTo>
                  <a:cubicBezTo>
                    <a:pt x="0" y="2356"/>
                    <a:pt x="0" y="2374"/>
                    <a:pt x="9" y="2383"/>
                  </a:cubicBezTo>
                  <a:cubicBezTo>
                    <a:pt x="9" y="2392"/>
                    <a:pt x="18" y="2392"/>
                    <a:pt x="27" y="2392"/>
                  </a:cubicBezTo>
                  <a:cubicBezTo>
                    <a:pt x="36" y="2392"/>
                    <a:pt x="36" y="2392"/>
                    <a:pt x="45" y="2383"/>
                  </a:cubicBezTo>
                  <a:cubicBezTo>
                    <a:pt x="1490" y="1062"/>
                    <a:pt x="1687" y="45"/>
                    <a:pt x="1695" y="28"/>
                  </a:cubicBezTo>
                  <a:cubicBezTo>
                    <a:pt x="1695" y="19"/>
                    <a:pt x="1687" y="1"/>
                    <a:pt x="16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624;p47">
              <a:extLst>
                <a:ext uri="{FF2B5EF4-FFF2-40B4-BE49-F238E27FC236}">
                  <a16:creationId xmlns:a16="http://schemas.microsoft.com/office/drawing/2014/main" id="{0934F40F-8CB9-9448-00A1-06FDC640529E}"/>
                </a:ext>
              </a:extLst>
            </p:cNvPr>
            <p:cNvSpPr/>
            <p:nvPr/>
          </p:nvSpPr>
          <p:spPr>
            <a:xfrm>
              <a:off x="4477002" y="2742078"/>
              <a:ext cx="44000" cy="97909"/>
            </a:xfrm>
            <a:custGeom>
              <a:avLst/>
              <a:gdLst/>
              <a:ahLst/>
              <a:cxnLst/>
              <a:rect l="l" t="t" r="r" b="b"/>
              <a:pathLst>
                <a:path w="786" h="1749" extrusionOk="0">
                  <a:moveTo>
                    <a:pt x="28" y="0"/>
                  </a:moveTo>
                  <a:cubicBezTo>
                    <a:pt x="10" y="9"/>
                    <a:pt x="1" y="18"/>
                    <a:pt x="1" y="36"/>
                  </a:cubicBezTo>
                  <a:cubicBezTo>
                    <a:pt x="10" y="45"/>
                    <a:pt x="215" y="1044"/>
                    <a:pt x="741" y="1740"/>
                  </a:cubicBezTo>
                  <a:cubicBezTo>
                    <a:pt x="741" y="1740"/>
                    <a:pt x="750" y="1749"/>
                    <a:pt x="759" y="1749"/>
                  </a:cubicBezTo>
                  <a:cubicBezTo>
                    <a:pt x="768" y="1749"/>
                    <a:pt x="768" y="1749"/>
                    <a:pt x="777" y="1740"/>
                  </a:cubicBezTo>
                  <a:cubicBezTo>
                    <a:pt x="786" y="1731"/>
                    <a:pt x="786" y="1713"/>
                    <a:pt x="777" y="1704"/>
                  </a:cubicBezTo>
                  <a:cubicBezTo>
                    <a:pt x="260" y="1017"/>
                    <a:pt x="54" y="36"/>
                    <a:pt x="54" y="27"/>
                  </a:cubicBezTo>
                  <a:cubicBezTo>
                    <a:pt x="54" y="9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625;p47">
              <a:extLst>
                <a:ext uri="{FF2B5EF4-FFF2-40B4-BE49-F238E27FC236}">
                  <a16:creationId xmlns:a16="http://schemas.microsoft.com/office/drawing/2014/main" id="{2ABB3589-39FB-A5F0-ED01-79074D7A79EF}"/>
                </a:ext>
              </a:extLst>
            </p:cNvPr>
            <p:cNvSpPr/>
            <p:nvPr/>
          </p:nvSpPr>
          <p:spPr>
            <a:xfrm>
              <a:off x="4436584" y="2664152"/>
              <a:ext cx="610798" cy="309681"/>
            </a:xfrm>
            <a:custGeom>
              <a:avLst/>
              <a:gdLst/>
              <a:ahLst/>
              <a:cxnLst/>
              <a:rect l="l" t="t" r="r" b="b"/>
              <a:pathLst>
                <a:path w="10911" h="5532" extrusionOk="0">
                  <a:moveTo>
                    <a:pt x="9928" y="1181"/>
                  </a:moveTo>
                  <a:cubicBezTo>
                    <a:pt x="10009" y="1181"/>
                    <a:pt x="10090" y="1197"/>
                    <a:pt x="10170" y="1231"/>
                  </a:cubicBezTo>
                  <a:cubicBezTo>
                    <a:pt x="10393" y="1321"/>
                    <a:pt x="10456" y="1526"/>
                    <a:pt x="10340" y="1874"/>
                  </a:cubicBezTo>
                  <a:cubicBezTo>
                    <a:pt x="10295" y="1990"/>
                    <a:pt x="10259" y="2088"/>
                    <a:pt x="10206" y="2168"/>
                  </a:cubicBezTo>
                  <a:cubicBezTo>
                    <a:pt x="10117" y="2355"/>
                    <a:pt x="9992" y="2534"/>
                    <a:pt x="9822" y="2739"/>
                  </a:cubicBezTo>
                  <a:cubicBezTo>
                    <a:pt x="9671" y="2909"/>
                    <a:pt x="9501" y="3078"/>
                    <a:pt x="9314" y="3221"/>
                  </a:cubicBezTo>
                  <a:cubicBezTo>
                    <a:pt x="9010" y="3462"/>
                    <a:pt x="8671" y="3640"/>
                    <a:pt x="8306" y="3756"/>
                  </a:cubicBezTo>
                  <a:cubicBezTo>
                    <a:pt x="8877" y="3078"/>
                    <a:pt x="9269" y="2266"/>
                    <a:pt x="9457" y="1347"/>
                  </a:cubicBezTo>
                  <a:cubicBezTo>
                    <a:pt x="9501" y="1312"/>
                    <a:pt x="9546" y="1285"/>
                    <a:pt x="9599" y="1267"/>
                  </a:cubicBezTo>
                  <a:cubicBezTo>
                    <a:pt x="9707" y="1211"/>
                    <a:pt x="9817" y="1181"/>
                    <a:pt x="9928" y="1181"/>
                  </a:cubicBezTo>
                  <a:close/>
                  <a:moveTo>
                    <a:pt x="9913" y="1126"/>
                  </a:moveTo>
                  <a:cubicBezTo>
                    <a:pt x="9799" y="1126"/>
                    <a:pt x="9684" y="1155"/>
                    <a:pt x="9573" y="1214"/>
                  </a:cubicBezTo>
                  <a:cubicBezTo>
                    <a:pt x="9519" y="1240"/>
                    <a:pt x="9465" y="1276"/>
                    <a:pt x="9421" y="1312"/>
                  </a:cubicBezTo>
                  <a:cubicBezTo>
                    <a:pt x="9412" y="1321"/>
                    <a:pt x="9412" y="1321"/>
                    <a:pt x="9412" y="1330"/>
                  </a:cubicBezTo>
                  <a:cubicBezTo>
                    <a:pt x="9216" y="2266"/>
                    <a:pt x="8814" y="3096"/>
                    <a:pt x="8208" y="3792"/>
                  </a:cubicBezTo>
                  <a:cubicBezTo>
                    <a:pt x="8199" y="3801"/>
                    <a:pt x="8199" y="3819"/>
                    <a:pt x="8208" y="3827"/>
                  </a:cubicBezTo>
                  <a:cubicBezTo>
                    <a:pt x="8208" y="3836"/>
                    <a:pt x="8217" y="3836"/>
                    <a:pt x="8225" y="3836"/>
                  </a:cubicBezTo>
                  <a:lnTo>
                    <a:pt x="8234" y="3836"/>
                  </a:lnTo>
                  <a:cubicBezTo>
                    <a:pt x="8636" y="3720"/>
                    <a:pt x="9010" y="3524"/>
                    <a:pt x="9349" y="3265"/>
                  </a:cubicBezTo>
                  <a:cubicBezTo>
                    <a:pt x="9537" y="3114"/>
                    <a:pt x="9715" y="2944"/>
                    <a:pt x="9858" y="2775"/>
                  </a:cubicBezTo>
                  <a:cubicBezTo>
                    <a:pt x="10036" y="2570"/>
                    <a:pt x="10161" y="2382"/>
                    <a:pt x="10251" y="2195"/>
                  </a:cubicBezTo>
                  <a:cubicBezTo>
                    <a:pt x="10304" y="2106"/>
                    <a:pt x="10349" y="2008"/>
                    <a:pt x="10384" y="1883"/>
                  </a:cubicBezTo>
                  <a:cubicBezTo>
                    <a:pt x="10509" y="1517"/>
                    <a:pt x="10447" y="1285"/>
                    <a:pt x="10197" y="1187"/>
                  </a:cubicBezTo>
                  <a:cubicBezTo>
                    <a:pt x="10104" y="1146"/>
                    <a:pt x="10009" y="1126"/>
                    <a:pt x="9913" y="1126"/>
                  </a:cubicBezTo>
                  <a:close/>
                  <a:moveTo>
                    <a:pt x="295" y="170"/>
                  </a:moveTo>
                  <a:lnTo>
                    <a:pt x="295" y="170"/>
                  </a:lnTo>
                  <a:cubicBezTo>
                    <a:pt x="312" y="188"/>
                    <a:pt x="330" y="214"/>
                    <a:pt x="348" y="232"/>
                  </a:cubicBezTo>
                  <a:cubicBezTo>
                    <a:pt x="785" y="660"/>
                    <a:pt x="2703" y="964"/>
                    <a:pt x="4907" y="964"/>
                  </a:cubicBezTo>
                  <a:cubicBezTo>
                    <a:pt x="7110" y="964"/>
                    <a:pt x="9028" y="660"/>
                    <a:pt x="9465" y="232"/>
                  </a:cubicBezTo>
                  <a:cubicBezTo>
                    <a:pt x="9492" y="214"/>
                    <a:pt x="9510" y="188"/>
                    <a:pt x="9519" y="170"/>
                  </a:cubicBezTo>
                  <a:lnTo>
                    <a:pt x="9519" y="170"/>
                  </a:lnTo>
                  <a:cubicBezTo>
                    <a:pt x="9528" y="330"/>
                    <a:pt x="9519" y="634"/>
                    <a:pt x="9465" y="1017"/>
                  </a:cubicBezTo>
                  <a:cubicBezTo>
                    <a:pt x="9465" y="1026"/>
                    <a:pt x="9465" y="1035"/>
                    <a:pt x="9474" y="1044"/>
                  </a:cubicBezTo>
                  <a:cubicBezTo>
                    <a:pt x="9483" y="1044"/>
                    <a:pt x="9501" y="1044"/>
                    <a:pt x="9510" y="1035"/>
                  </a:cubicBezTo>
                  <a:cubicBezTo>
                    <a:pt x="9617" y="946"/>
                    <a:pt x="9733" y="892"/>
                    <a:pt x="9840" y="875"/>
                  </a:cubicBezTo>
                  <a:cubicBezTo>
                    <a:pt x="9912" y="857"/>
                    <a:pt x="9987" y="847"/>
                    <a:pt x="10061" y="847"/>
                  </a:cubicBezTo>
                  <a:cubicBezTo>
                    <a:pt x="10171" y="847"/>
                    <a:pt x="10280" y="868"/>
                    <a:pt x="10375" y="910"/>
                  </a:cubicBezTo>
                  <a:cubicBezTo>
                    <a:pt x="10670" y="1026"/>
                    <a:pt x="10839" y="1276"/>
                    <a:pt x="10848" y="1579"/>
                  </a:cubicBezTo>
                  <a:cubicBezTo>
                    <a:pt x="10857" y="1900"/>
                    <a:pt x="10741" y="2168"/>
                    <a:pt x="10634" y="2391"/>
                  </a:cubicBezTo>
                  <a:cubicBezTo>
                    <a:pt x="10509" y="2623"/>
                    <a:pt x="10358" y="2837"/>
                    <a:pt x="10161" y="3042"/>
                  </a:cubicBezTo>
                  <a:cubicBezTo>
                    <a:pt x="9965" y="3239"/>
                    <a:pt x="9760" y="3399"/>
                    <a:pt x="9528" y="3533"/>
                  </a:cubicBezTo>
                  <a:cubicBezTo>
                    <a:pt x="9338" y="3640"/>
                    <a:pt x="8720" y="3977"/>
                    <a:pt x="8184" y="3977"/>
                  </a:cubicBezTo>
                  <a:cubicBezTo>
                    <a:pt x="8140" y="3977"/>
                    <a:pt x="8098" y="3975"/>
                    <a:pt x="8056" y="3970"/>
                  </a:cubicBezTo>
                  <a:cubicBezTo>
                    <a:pt x="8047" y="3970"/>
                    <a:pt x="8038" y="3979"/>
                    <a:pt x="8038" y="3979"/>
                  </a:cubicBezTo>
                  <a:cubicBezTo>
                    <a:pt x="7672" y="4389"/>
                    <a:pt x="7307" y="4666"/>
                    <a:pt x="6700" y="5005"/>
                  </a:cubicBezTo>
                  <a:cubicBezTo>
                    <a:pt x="6138" y="5317"/>
                    <a:pt x="5522" y="5473"/>
                    <a:pt x="4907" y="5473"/>
                  </a:cubicBezTo>
                  <a:cubicBezTo>
                    <a:pt x="4291" y="5473"/>
                    <a:pt x="3676" y="5317"/>
                    <a:pt x="3114" y="5005"/>
                  </a:cubicBezTo>
                  <a:cubicBezTo>
                    <a:pt x="420" y="3497"/>
                    <a:pt x="286" y="803"/>
                    <a:pt x="295" y="170"/>
                  </a:cubicBezTo>
                  <a:close/>
                  <a:moveTo>
                    <a:pt x="277" y="0"/>
                  </a:moveTo>
                  <a:cubicBezTo>
                    <a:pt x="259" y="0"/>
                    <a:pt x="250" y="18"/>
                    <a:pt x="250" y="27"/>
                  </a:cubicBezTo>
                  <a:cubicBezTo>
                    <a:pt x="241" y="63"/>
                    <a:pt x="0" y="3319"/>
                    <a:pt x="3087" y="5050"/>
                  </a:cubicBezTo>
                  <a:cubicBezTo>
                    <a:pt x="3658" y="5371"/>
                    <a:pt x="4282" y="5531"/>
                    <a:pt x="4907" y="5531"/>
                  </a:cubicBezTo>
                  <a:cubicBezTo>
                    <a:pt x="5531" y="5531"/>
                    <a:pt x="6156" y="5371"/>
                    <a:pt x="6727" y="5050"/>
                  </a:cubicBezTo>
                  <a:cubicBezTo>
                    <a:pt x="7333" y="4711"/>
                    <a:pt x="7699" y="4434"/>
                    <a:pt x="8065" y="4024"/>
                  </a:cubicBezTo>
                  <a:cubicBezTo>
                    <a:pt x="8102" y="4027"/>
                    <a:pt x="8139" y="4029"/>
                    <a:pt x="8177" y="4029"/>
                  </a:cubicBezTo>
                  <a:cubicBezTo>
                    <a:pt x="8726" y="4029"/>
                    <a:pt x="9363" y="3686"/>
                    <a:pt x="9555" y="3578"/>
                  </a:cubicBezTo>
                  <a:cubicBezTo>
                    <a:pt x="9787" y="3444"/>
                    <a:pt x="10001" y="3283"/>
                    <a:pt x="10197" y="3078"/>
                  </a:cubicBezTo>
                  <a:cubicBezTo>
                    <a:pt x="10402" y="2864"/>
                    <a:pt x="10563" y="2650"/>
                    <a:pt x="10679" y="2418"/>
                  </a:cubicBezTo>
                  <a:cubicBezTo>
                    <a:pt x="10795" y="2186"/>
                    <a:pt x="10911" y="1909"/>
                    <a:pt x="10902" y="1570"/>
                  </a:cubicBezTo>
                  <a:cubicBezTo>
                    <a:pt x="10893" y="1258"/>
                    <a:pt x="10705" y="982"/>
                    <a:pt x="10402" y="857"/>
                  </a:cubicBezTo>
                  <a:cubicBezTo>
                    <a:pt x="10296" y="814"/>
                    <a:pt x="10180" y="794"/>
                    <a:pt x="10064" y="794"/>
                  </a:cubicBezTo>
                  <a:cubicBezTo>
                    <a:pt x="9985" y="794"/>
                    <a:pt x="9907" y="803"/>
                    <a:pt x="9831" y="821"/>
                  </a:cubicBezTo>
                  <a:cubicBezTo>
                    <a:pt x="9724" y="839"/>
                    <a:pt x="9626" y="884"/>
                    <a:pt x="9528" y="955"/>
                  </a:cubicBezTo>
                  <a:cubicBezTo>
                    <a:pt x="9599" y="411"/>
                    <a:pt x="9573" y="36"/>
                    <a:pt x="9573" y="27"/>
                  </a:cubicBezTo>
                  <a:cubicBezTo>
                    <a:pt x="9573" y="18"/>
                    <a:pt x="9555" y="0"/>
                    <a:pt x="9546" y="0"/>
                  </a:cubicBezTo>
                  <a:cubicBezTo>
                    <a:pt x="9528" y="0"/>
                    <a:pt x="9519" y="18"/>
                    <a:pt x="9519" y="27"/>
                  </a:cubicBezTo>
                  <a:cubicBezTo>
                    <a:pt x="9519" y="81"/>
                    <a:pt x="9492" y="143"/>
                    <a:pt x="9430" y="197"/>
                  </a:cubicBezTo>
                  <a:cubicBezTo>
                    <a:pt x="9002" y="607"/>
                    <a:pt x="7101" y="910"/>
                    <a:pt x="4907" y="910"/>
                  </a:cubicBezTo>
                  <a:cubicBezTo>
                    <a:pt x="2721" y="910"/>
                    <a:pt x="821" y="607"/>
                    <a:pt x="384" y="197"/>
                  </a:cubicBezTo>
                  <a:cubicBezTo>
                    <a:pt x="330" y="143"/>
                    <a:pt x="304" y="81"/>
                    <a:pt x="304" y="27"/>
                  </a:cubicBezTo>
                  <a:cubicBezTo>
                    <a:pt x="304" y="18"/>
                    <a:pt x="286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892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8">
          <a:extLst>
            <a:ext uri="{FF2B5EF4-FFF2-40B4-BE49-F238E27FC236}">
              <a16:creationId xmlns:a16="http://schemas.microsoft.com/office/drawing/2014/main" id="{AC50FAAA-C6FA-7EC9-1FEA-D63946971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Rectangle 1">
            <a:extLst>
              <a:ext uri="{FF2B5EF4-FFF2-40B4-BE49-F238E27FC236}">
                <a16:creationId xmlns:a16="http://schemas.microsoft.com/office/drawing/2014/main" id="{81F94167-8B32-14DD-49B6-588A39D78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0047" y="2446915"/>
            <a:ext cx="690745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Naviqasiya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paneli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Saytın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yuxarısında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yerləşir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və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menyu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əlaqə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və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səbət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səhifələrinə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keçidi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təmin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edir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Banner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və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başlıq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“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Menyu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”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başlığı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səhifənin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məqsədini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aydın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şəkildə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göstərir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Məhsul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blokları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Hər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içki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və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desert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üçün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şəkil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, ad,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təsvir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və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qiymət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göstərilir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Səbətə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əlavə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düyməsi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(“➕”):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İstifadəçilər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məhsulları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bu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düymə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ilə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səbətə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əlavə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edə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bilirlər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Vizual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düzülüş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Məhsullar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.menu-grid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sinfi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ilə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estetik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və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nizamlı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şəkildə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düzülüb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.</a:t>
            </a:r>
          </a:p>
        </p:txBody>
      </p:sp>
      <p:grpSp>
        <p:nvGrpSpPr>
          <p:cNvPr id="2930" name="Google Shape;3058;p38">
            <a:extLst>
              <a:ext uri="{FF2B5EF4-FFF2-40B4-BE49-F238E27FC236}">
                <a16:creationId xmlns:a16="http://schemas.microsoft.com/office/drawing/2014/main" id="{20F1EA45-1259-D6A6-EA5D-7513E0313E6D}"/>
              </a:ext>
            </a:extLst>
          </p:cNvPr>
          <p:cNvGrpSpPr/>
          <p:nvPr/>
        </p:nvGrpSpPr>
        <p:grpSpPr>
          <a:xfrm rot="213378">
            <a:off x="173121" y="99026"/>
            <a:ext cx="1784921" cy="1852641"/>
            <a:chOff x="6452536" y="2335077"/>
            <a:chExt cx="2565801" cy="3372824"/>
          </a:xfrm>
        </p:grpSpPr>
        <p:sp>
          <p:nvSpPr>
            <p:cNvPr id="2931" name="Google Shape;3059;p38">
              <a:extLst>
                <a:ext uri="{FF2B5EF4-FFF2-40B4-BE49-F238E27FC236}">
                  <a16:creationId xmlns:a16="http://schemas.microsoft.com/office/drawing/2014/main" id="{EA057E4E-1457-7A6B-5BF1-47336506E5B3}"/>
                </a:ext>
              </a:extLst>
            </p:cNvPr>
            <p:cNvSpPr/>
            <p:nvPr/>
          </p:nvSpPr>
          <p:spPr>
            <a:xfrm>
              <a:off x="8268223" y="2988924"/>
              <a:ext cx="750114" cy="1421013"/>
            </a:xfrm>
            <a:custGeom>
              <a:avLst/>
              <a:gdLst/>
              <a:ahLst/>
              <a:cxnLst/>
              <a:rect l="l" t="t" r="r" b="b"/>
              <a:pathLst>
                <a:path w="4176" h="7911" extrusionOk="0">
                  <a:moveTo>
                    <a:pt x="2217" y="1"/>
                  </a:moveTo>
                  <a:cubicBezTo>
                    <a:pt x="1847" y="1"/>
                    <a:pt x="1419" y="8"/>
                    <a:pt x="1419" y="8"/>
                  </a:cubicBezTo>
                  <a:lnTo>
                    <a:pt x="1419" y="17"/>
                  </a:lnTo>
                  <a:cubicBezTo>
                    <a:pt x="1347" y="374"/>
                    <a:pt x="1240" y="883"/>
                    <a:pt x="1142" y="1275"/>
                  </a:cubicBezTo>
                  <a:lnTo>
                    <a:pt x="1142" y="1284"/>
                  </a:lnTo>
                  <a:lnTo>
                    <a:pt x="1044" y="1703"/>
                  </a:lnTo>
                  <a:cubicBezTo>
                    <a:pt x="1044" y="1703"/>
                    <a:pt x="1393" y="1601"/>
                    <a:pt x="1756" y="1601"/>
                  </a:cubicBezTo>
                  <a:cubicBezTo>
                    <a:pt x="1989" y="1601"/>
                    <a:pt x="2228" y="1644"/>
                    <a:pt x="2382" y="1784"/>
                  </a:cubicBezTo>
                  <a:cubicBezTo>
                    <a:pt x="2775" y="2150"/>
                    <a:pt x="1856" y="5174"/>
                    <a:pt x="1508" y="5932"/>
                  </a:cubicBezTo>
                  <a:cubicBezTo>
                    <a:pt x="1296" y="6388"/>
                    <a:pt x="919" y="6477"/>
                    <a:pt x="657" y="6477"/>
                  </a:cubicBezTo>
                  <a:cubicBezTo>
                    <a:pt x="488" y="6477"/>
                    <a:pt x="366" y="6441"/>
                    <a:pt x="366" y="6441"/>
                  </a:cubicBezTo>
                  <a:lnTo>
                    <a:pt x="366" y="6441"/>
                  </a:lnTo>
                  <a:cubicBezTo>
                    <a:pt x="366" y="6441"/>
                    <a:pt x="0" y="7600"/>
                    <a:pt x="420" y="7841"/>
                  </a:cubicBezTo>
                  <a:cubicBezTo>
                    <a:pt x="510" y="7890"/>
                    <a:pt x="639" y="7911"/>
                    <a:pt x="789" y="7911"/>
                  </a:cubicBezTo>
                  <a:cubicBezTo>
                    <a:pt x="1342" y="7911"/>
                    <a:pt x="2175" y="7631"/>
                    <a:pt x="2364" y="7511"/>
                  </a:cubicBezTo>
                  <a:cubicBezTo>
                    <a:pt x="2605" y="7359"/>
                    <a:pt x="3908" y="2569"/>
                    <a:pt x="4042" y="2060"/>
                  </a:cubicBezTo>
                  <a:cubicBezTo>
                    <a:pt x="4175" y="1543"/>
                    <a:pt x="2953" y="26"/>
                    <a:pt x="2668" y="8"/>
                  </a:cubicBezTo>
                  <a:cubicBezTo>
                    <a:pt x="2573" y="3"/>
                    <a:pt x="2402" y="1"/>
                    <a:pt x="2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3060;p38">
              <a:extLst>
                <a:ext uri="{FF2B5EF4-FFF2-40B4-BE49-F238E27FC236}">
                  <a16:creationId xmlns:a16="http://schemas.microsoft.com/office/drawing/2014/main" id="{849D11A0-46B5-2B2F-E55D-2D6E4FDC36CA}"/>
                </a:ext>
              </a:extLst>
            </p:cNvPr>
            <p:cNvSpPr/>
            <p:nvPr/>
          </p:nvSpPr>
          <p:spPr>
            <a:xfrm>
              <a:off x="8463480" y="3132986"/>
              <a:ext cx="22094" cy="91070"/>
            </a:xfrm>
            <a:custGeom>
              <a:avLst/>
              <a:gdLst/>
              <a:ahLst/>
              <a:cxnLst/>
              <a:rect l="l" t="t" r="r" b="b"/>
              <a:pathLst>
                <a:path w="123" h="507" extrusionOk="0">
                  <a:moveTo>
                    <a:pt x="120" y="1"/>
                  </a:moveTo>
                  <a:lnTo>
                    <a:pt x="120" y="1"/>
                  </a:lnTo>
                  <a:cubicBezTo>
                    <a:pt x="111" y="1"/>
                    <a:pt x="81" y="108"/>
                    <a:pt x="55" y="223"/>
                  </a:cubicBezTo>
                  <a:cubicBezTo>
                    <a:pt x="46" y="259"/>
                    <a:pt x="28" y="366"/>
                    <a:pt x="11" y="438"/>
                  </a:cubicBezTo>
                  <a:cubicBezTo>
                    <a:pt x="6" y="478"/>
                    <a:pt x="1" y="507"/>
                    <a:pt x="2" y="507"/>
                  </a:cubicBezTo>
                  <a:cubicBezTo>
                    <a:pt x="3" y="507"/>
                    <a:pt x="8" y="489"/>
                    <a:pt x="20" y="447"/>
                  </a:cubicBezTo>
                  <a:cubicBezTo>
                    <a:pt x="46" y="348"/>
                    <a:pt x="64" y="259"/>
                    <a:pt x="118" y="54"/>
                  </a:cubicBezTo>
                  <a:cubicBezTo>
                    <a:pt x="123" y="17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793B1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3061;p38">
              <a:extLst>
                <a:ext uri="{FF2B5EF4-FFF2-40B4-BE49-F238E27FC236}">
                  <a16:creationId xmlns:a16="http://schemas.microsoft.com/office/drawing/2014/main" id="{3717A9ED-F24A-EE83-EEF8-F1B3A5D5C3AD}"/>
                </a:ext>
              </a:extLst>
            </p:cNvPr>
            <p:cNvSpPr/>
            <p:nvPr/>
          </p:nvSpPr>
          <p:spPr>
            <a:xfrm>
              <a:off x="7486119" y="2335077"/>
              <a:ext cx="229381" cy="296022"/>
            </a:xfrm>
            <a:custGeom>
              <a:avLst/>
              <a:gdLst/>
              <a:ahLst/>
              <a:cxnLst/>
              <a:rect l="l" t="t" r="r" b="b"/>
              <a:pathLst>
                <a:path w="1277" h="1648" extrusionOk="0">
                  <a:moveTo>
                    <a:pt x="678" y="1"/>
                  </a:moveTo>
                  <a:cubicBezTo>
                    <a:pt x="494" y="1"/>
                    <a:pt x="274" y="47"/>
                    <a:pt x="28" y="187"/>
                  </a:cubicBezTo>
                  <a:cubicBezTo>
                    <a:pt x="28" y="187"/>
                    <a:pt x="144" y="1195"/>
                    <a:pt x="1" y="1516"/>
                  </a:cubicBezTo>
                  <a:cubicBezTo>
                    <a:pt x="1" y="1516"/>
                    <a:pt x="274" y="1647"/>
                    <a:pt x="652" y="1647"/>
                  </a:cubicBezTo>
                  <a:cubicBezTo>
                    <a:pt x="841" y="1647"/>
                    <a:pt x="1057" y="1614"/>
                    <a:pt x="1277" y="1516"/>
                  </a:cubicBezTo>
                  <a:cubicBezTo>
                    <a:pt x="1036" y="1151"/>
                    <a:pt x="1268" y="187"/>
                    <a:pt x="1268" y="187"/>
                  </a:cubicBezTo>
                  <a:cubicBezTo>
                    <a:pt x="1268" y="187"/>
                    <a:pt x="1046" y="1"/>
                    <a:pt x="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3062;p38">
              <a:extLst>
                <a:ext uri="{FF2B5EF4-FFF2-40B4-BE49-F238E27FC236}">
                  <a16:creationId xmlns:a16="http://schemas.microsoft.com/office/drawing/2014/main" id="{3267C392-B9B9-6BF9-EF4C-671F63778D49}"/>
                </a:ext>
              </a:extLst>
            </p:cNvPr>
            <p:cNvSpPr/>
            <p:nvPr/>
          </p:nvSpPr>
          <p:spPr>
            <a:xfrm>
              <a:off x="7691435" y="2571109"/>
              <a:ext cx="8083" cy="21555"/>
            </a:xfrm>
            <a:custGeom>
              <a:avLst/>
              <a:gdLst/>
              <a:ahLst/>
              <a:cxnLst/>
              <a:rect l="l" t="t" r="r" b="b"/>
              <a:pathLst>
                <a:path w="45" h="120" extrusionOk="0">
                  <a:moveTo>
                    <a:pt x="6" y="0"/>
                  </a:moveTo>
                  <a:cubicBezTo>
                    <a:pt x="0" y="0"/>
                    <a:pt x="2" y="28"/>
                    <a:pt x="9" y="60"/>
                  </a:cubicBezTo>
                  <a:cubicBezTo>
                    <a:pt x="9" y="69"/>
                    <a:pt x="27" y="95"/>
                    <a:pt x="35" y="113"/>
                  </a:cubicBezTo>
                  <a:cubicBezTo>
                    <a:pt x="40" y="118"/>
                    <a:pt x="42" y="120"/>
                    <a:pt x="43" y="120"/>
                  </a:cubicBezTo>
                  <a:cubicBezTo>
                    <a:pt x="44" y="120"/>
                    <a:pt x="44" y="118"/>
                    <a:pt x="44" y="113"/>
                  </a:cubicBezTo>
                  <a:cubicBezTo>
                    <a:pt x="44" y="86"/>
                    <a:pt x="27" y="69"/>
                    <a:pt x="18" y="15"/>
                  </a:cubicBezTo>
                  <a:cubicBezTo>
                    <a:pt x="13" y="5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793B1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3063;p38">
              <a:extLst>
                <a:ext uri="{FF2B5EF4-FFF2-40B4-BE49-F238E27FC236}">
                  <a16:creationId xmlns:a16="http://schemas.microsoft.com/office/drawing/2014/main" id="{CFFD835A-B0D1-E8BB-B440-90429A93DF20}"/>
                </a:ext>
              </a:extLst>
            </p:cNvPr>
            <p:cNvSpPr/>
            <p:nvPr/>
          </p:nvSpPr>
          <p:spPr>
            <a:xfrm>
              <a:off x="7511806" y="2415371"/>
              <a:ext cx="6646" cy="32153"/>
            </a:xfrm>
            <a:custGeom>
              <a:avLst/>
              <a:gdLst/>
              <a:ahLst/>
              <a:cxnLst/>
              <a:rect l="l" t="t" r="r" b="b"/>
              <a:pathLst>
                <a:path w="37" h="179" extrusionOk="0">
                  <a:moveTo>
                    <a:pt x="8" y="0"/>
                  </a:moveTo>
                  <a:cubicBezTo>
                    <a:pt x="4" y="0"/>
                    <a:pt x="1" y="12"/>
                    <a:pt x="1" y="35"/>
                  </a:cubicBezTo>
                  <a:cubicBezTo>
                    <a:pt x="10" y="52"/>
                    <a:pt x="18" y="133"/>
                    <a:pt x="18" y="177"/>
                  </a:cubicBezTo>
                  <a:cubicBezTo>
                    <a:pt x="19" y="178"/>
                    <a:pt x="19" y="178"/>
                    <a:pt x="20" y="178"/>
                  </a:cubicBezTo>
                  <a:cubicBezTo>
                    <a:pt x="27" y="178"/>
                    <a:pt x="28" y="114"/>
                    <a:pt x="36" y="97"/>
                  </a:cubicBezTo>
                  <a:lnTo>
                    <a:pt x="27" y="61"/>
                  </a:lnTo>
                  <a:cubicBezTo>
                    <a:pt x="22" y="21"/>
                    <a:pt x="14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3064;p38">
              <a:extLst>
                <a:ext uri="{FF2B5EF4-FFF2-40B4-BE49-F238E27FC236}">
                  <a16:creationId xmlns:a16="http://schemas.microsoft.com/office/drawing/2014/main" id="{24066370-5548-F901-ECDF-249C78ECCBDA}"/>
                </a:ext>
              </a:extLst>
            </p:cNvPr>
            <p:cNvSpPr/>
            <p:nvPr/>
          </p:nvSpPr>
          <p:spPr>
            <a:xfrm>
              <a:off x="6492593" y="2620147"/>
              <a:ext cx="2057784" cy="3087754"/>
            </a:xfrm>
            <a:custGeom>
              <a:avLst/>
              <a:gdLst/>
              <a:ahLst/>
              <a:cxnLst/>
              <a:rect l="l" t="t" r="r" b="b"/>
              <a:pathLst>
                <a:path w="11456" h="17190" extrusionOk="0">
                  <a:moveTo>
                    <a:pt x="5648" y="1"/>
                  </a:moveTo>
                  <a:cubicBezTo>
                    <a:pt x="5505" y="322"/>
                    <a:pt x="2276" y="1419"/>
                    <a:pt x="2276" y="1419"/>
                  </a:cubicBezTo>
                  <a:cubicBezTo>
                    <a:pt x="2276" y="1419"/>
                    <a:pt x="2186" y="1437"/>
                    <a:pt x="2044" y="1464"/>
                  </a:cubicBezTo>
                  <a:cubicBezTo>
                    <a:pt x="1473" y="1571"/>
                    <a:pt x="1" y="1865"/>
                    <a:pt x="1" y="1946"/>
                  </a:cubicBezTo>
                  <a:cubicBezTo>
                    <a:pt x="1" y="2044"/>
                    <a:pt x="625" y="2231"/>
                    <a:pt x="723" y="2329"/>
                  </a:cubicBezTo>
                  <a:cubicBezTo>
                    <a:pt x="830" y="2427"/>
                    <a:pt x="2534" y="4595"/>
                    <a:pt x="2534" y="4595"/>
                  </a:cubicBezTo>
                  <a:cubicBezTo>
                    <a:pt x="2534" y="4595"/>
                    <a:pt x="3239" y="9484"/>
                    <a:pt x="3302" y="9519"/>
                  </a:cubicBezTo>
                  <a:cubicBezTo>
                    <a:pt x="3355" y="9564"/>
                    <a:pt x="3516" y="9841"/>
                    <a:pt x="3516" y="9841"/>
                  </a:cubicBezTo>
                  <a:lnTo>
                    <a:pt x="3480" y="10171"/>
                  </a:lnTo>
                  <a:lnTo>
                    <a:pt x="3382" y="11072"/>
                  </a:lnTo>
                  <a:lnTo>
                    <a:pt x="2008" y="16371"/>
                  </a:lnTo>
                  <a:cubicBezTo>
                    <a:pt x="2008" y="16371"/>
                    <a:pt x="3373" y="17190"/>
                    <a:pt x="5815" y="17190"/>
                  </a:cubicBezTo>
                  <a:cubicBezTo>
                    <a:pt x="5946" y="17190"/>
                    <a:pt x="6081" y="17188"/>
                    <a:pt x="6219" y="17183"/>
                  </a:cubicBezTo>
                  <a:cubicBezTo>
                    <a:pt x="6924" y="17165"/>
                    <a:pt x="7726" y="17067"/>
                    <a:pt x="8592" y="16870"/>
                  </a:cubicBezTo>
                  <a:cubicBezTo>
                    <a:pt x="9127" y="16745"/>
                    <a:pt x="9698" y="16585"/>
                    <a:pt x="10287" y="16371"/>
                  </a:cubicBezTo>
                  <a:lnTo>
                    <a:pt x="8922" y="11268"/>
                  </a:lnTo>
                  <a:lnTo>
                    <a:pt x="8931" y="10947"/>
                  </a:lnTo>
                  <a:lnTo>
                    <a:pt x="8966" y="9983"/>
                  </a:lnTo>
                  <a:cubicBezTo>
                    <a:pt x="8966" y="9983"/>
                    <a:pt x="9225" y="9662"/>
                    <a:pt x="9243" y="9502"/>
                  </a:cubicBezTo>
                  <a:cubicBezTo>
                    <a:pt x="9261" y="9403"/>
                    <a:pt x="9716" y="6468"/>
                    <a:pt x="10064" y="4247"/>
                  </a:cubicBezTo>
                  <a:cubicBezTo>
                    <a:pt x="10180" y="4266"/>
                    <a:pt x="10356" y="4291"/>
                    <a:pt x="10519" y="4291"/>
                  </a:cubicBezTo>
                  <a:cubicBezTo>
                    <a:pt x="10656" y="4291"/>
                    <a:pt x="10784" y="4273"/>
                    <a:pt x="10858" y="4220"/>
                  </a:cubicBezTo>
                  <a:cubicBezTo>
                    <a:pt x="10920" y="4167"/>
                    <a:pt x="11000" y="3917"/>
                    <a:pt x="11090" y="3596"/>
                  </a:cubicBezTo>
                  <a:lnTo>
                    <a:pt x="11366" y="2329"/>
                  </a:lnTo>
                  <a:lnTo>
                    <a:pt x="11366" y="2320"/>
                  </a:lnTo>
                  <a:cubicBezTo>
                    <a:pt x="11420" y="2044"/>
                    <a:pt x="11455" y="1856"/>
                    <a:pt x="11455" y="1856"/>
                  </a:cubicBezTo>
                  <a:lnTo>
                    <a:pt x="10438" y="1776"/>
                  </a:lnTo>
                  <a:cubicBezTo>
                    <a:pt x="10206" y="1669"/>
                    <a:pt x="7343" y="331"/>
                    <a:pt x="6995" y="81"/>
                  </a:cubicBezTo>
                  <a:cubicBezTo>
                    <a:pt x="6968" y="54"/>
                    <a:pt x="6941" y="27"/>
                    <a:pt x="6924" y="1"/>
                  </a:cubicBezTo>
                  <a:lnTo>
                    <a:pt x="6915" y="1"/>
                  </a:lnTo>
                  <a:cubicBezTo>
                    <a:pt x="6698" y="99"/>
                    <a:pt x="6484" y="132"/>
                    <a:pt x="6297" y="132"/>
                  </a:cubicBezTo>
                  <a:cubicBezTo>
                    <a:pt x="5921" y="132"/>
                    <a:pt x="5648" y="1"/>
                    <a:pt x="56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3065;p38">
              <a:extLst>
                <a:ext uri="{FF2B5EF4-FFF2-40B4-BE49-F238E27FC236}">
                  <a16:creationId xmlns:a16="http://schemas.microsoft.com/office/drawing/2014/main" id="{58257FD7-C3E4-5B47-2429-1D570DB3913F}"/>
                </a:ext>
              </a:extLst>
            </p:cNvPr>
            <p:cNvSpPr/>
            <p:nvPr/>
          </p:nvSpPr>
          <p:spPr>
            <a:xfrm>
              <a:off x="7465283" y="2357351"/>
              <a:ext cx="239081" cy="271054"/>
            </a:xfrm>
            <a:custGeom>
              <a:avLst/>
              <a:gdLst/>
              <a:ahLst/>
              <a:cxnLst/>
              <a:rect l="l" t="t" r="r" b="b"/>
              <a:pathLst>
                <a:path w="1331" h="1509" extrusionOk="0">
                  <a:moveTo>
                    <a:pt x="81" y="72"/>
                  </a:moveTo>
                  <a:lnTo>
                    <a:pt x="81" y="72"/>
                  </a:lnTo>
                  <a:cubicBezTo>
                    <a:pt x="175" y="105"/>
                    <a:pt x="404" y="176"/>
                    <a:pt x="689" y="176"/>
                  </a:cubicBezTo>
                  <a:cubicBezTo>
                    <a:pt x="863" y="176"/>
                    <a:pt x="1059" y="150"/>
                    <a:pt x="1259" y="72"/>
                  </a:cubicBezTo>
                  <a:lnTo>
                    <a:pt x="1259" y="72"/>
                  </a:lnTo>
                  <a:cubicBezTo>
                    <a:pt x="1214" y="277"/>
                    <a:pt x="1071" y="1009"/>
                    <a:pt x="1259" y="1339"/>
                  </a:cubicBezTo>
                  <a:cubicBezTo>
                    <a:pt x="1057" y="1427"/>
                    <a:pt x="858" y="1457"/>
                    <a:pt x="682" y="1457"/>
                  </a:cubicBezTo>
                  <a:cubicBezTo>
                    <a:pt x="376" y="1457"/>
                    <a:pt x="137" y="1367"/>
                    <a:pt x="63" y="1339"/>
                  </a:cubicBezTo>
                  <a:cubicBezTo>
                    <a:pt x="179" y="1027"/>
                    <a:pt x="108" y="268"/>
                    <a:pt x="81" y="72"/>
                  </a:cubicBezTo>
                  <a:close/>
                  <a:moveTo>
                    <a:pt x="37" y="1"/>
                  </a:moveTo>
                  <a:cubicBezTo>
                    <a:pt x="28" y="10"/>
                    <a:pt x="19" y="19"/>
                    <a:pt x="28" y="27"/>
                  </a:cubicBezTo>
                  <a:cubicBezTo>
                    <a:pt x="28" y="36"/>
                    <a:pt x="144" y="1027"/>
                    <a:pt x="10" y="1339"/>
                  </a:cubicBezTo>
                  <a:cubicBezTo>
                    <a:pt x="1" y="1357"/>
                    <a:pt x="10" y="1375"/>
                    <a:pt x="19" y="1375"/>
                  </a:cubicBezTo>
                  <a:cubicBezTo>
                    <a:pt x="28" y="1375"/>
                    <a:pt x="304" y="1508"/>
                    <a:pt x="679" y="1508"/>
                  </a:cubicBezTo>
                  <a:cubicBezTo>
                    <a:pt x="875" y="1508"/>
                    <a:pt x="1089" y="1482"/>
                    <a:pt x="1312" y="1375"/>
                  </a:cubicBezTo>
                  <a:cubicBezTo>
                    <a:pt x="1321" y="1375"/>
                    <a:pt x="1321" y="1366"/>
                    <a:pt x="1330" y="1357"/>
                  </a:cubicBezTo>
                  <a:cubicBezTo>
                    <a:pt x="1330" y="1348"/>
                    <a:pt x="1330" y="1348"/>
                    <a:pt x="1321" y="1339"/>
                  </a:cubicBezTo>
                  <a:cubicBezTo>
                    <a:pt x="1089" y="991"/>
                    <a:pt x="1321" y="45"/>
                    <a:pt x="1321" y="36"/>
                  </a:cubicBezTo>
                  <a:cubicBezTo>
                    <a:pt x="1321" y="19"/>
                    <a:pt x="1321" y="10"/>
                    <a:pt x="1312" y="10"/>
                  </a:cubicBezTo>
                  <a:cubicBezTo>
                    <a:pt x="1303" y="1"/>
                    <a:pt x="1294" y="1"/>
                    <a:pt x="1286" y="1"/>
                  </a:cubicBezTo>
                  <a:cubicBezTo>
                    <a:pt x="1080" y="93"/>
                    <a:pt x="877" y="124"/>
                    <a:pt x="697" y="124"/>
                  </a:cubicBezTo>
                  <a:cubicBezTo>
                    <a:pt x="337" y="124"/>
                    <a:pt x="69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3066;p38">
              <a:extLst>
                <a:ext uri="{FF2B5EF4-FFF2-40B4-BE49-F238E27FC236}">
                  <a16:creationId xmlns:a16="http://schemas.microsoft.com/office/drawing/2014/main" id="{00F9269F-6B96-1268-B96C-22DF4FF90BBF}"/>
                </a:ext>
              </a:extLst>
            </p:cNvPr>
            <p:cNvSpPr/>
            <p:nvPr/>
          </p:nvSpPr>
          <p:spPr>
            <a:xfrm>
              <a:off x="6452536" y="2594999"/>
              <a:ext cx="1886242" cy="3098891"/>
            </a:xfrm>
            <a:custGeom>
              <a:avLst/>
              <a:gdLst/>
              <a:ahLst/>
              <a:cxnLst/>
              <a:rect l="l" t="t" r="r" b="b"/>
              <a:pathLst>
                <a:path w="10501" h="17252" extrusionOk="0">
                  <a:moveTo>
                    <a:pt x="6932" y="60"/>
                  </a:moveTo>
                  <a:cubicBezTo>
                    <a:pt x="6950" y="87"/>
                    <a:pt x="6977" y="114"/>
                    <a:pt x="7004" y="132"/>
                  </a:cubicBezTo>
                  <a:cubicBezTo>
                    <a:pt x="7352" y="382"/>
                    <a:pt x="10162" y="1702"/>
                    <a:pt x="10438" y="1836"/>
                  </a:cubicBezTo>
                  <a:lnTo>
                    <a:pt x="10064" y="4262"/>
                  </a:lnTo>
                  <a:cubicBezTo>
                    <a:pt x="9528" y="7679"/>
                    <a:pt x="9252" y="9454"/>
                    <a:pt x="9234" y="9526"/>
                  </a:cubicBezTo>
                  <a:cubicBezTo>
                    <a:pt x="9216" y="9677"/>
                    <a:pt x="8966" y="9990"/>
                    <a:pt x="8966" y="9998"/>
                  </a:cubicBezTo>
                  <a:cubicBezTo>
                    <a:pt x="8958" y="9998"/>
                    <a:pt x="8958" y="10007"/>
                    <a:pt x="8958" y="10016"/>
                  </a:cubicBezTo>
                  <a:lnTo>
                    <a:pt x="8913" y="11301"/>
                  </a:lnTo>
                  <a:cubicBezTo>
                    <a:pt x="8913" y="11301"/>
                    <a:pt x="8913" y="11301"/>
                    <a:pt x="8913" y="11310"/>
                  </a:cubicBezTo>
                  <a:lnTo>
                    <a:pt x="10278" y="16386"/>
                  </a:lnTo>
                  <a:cubicBezTo>
                    <a:pt x="9716" y="16582"/>
                    <a:pt x="9163" y="16743"/>
                    <a:pt x="8610" y="16877"/>
                  </a:cubicBezTo>
                  <a:cubicBezTo>
                    <a:pt x="7807" y="17055"/>
                    <a:pt x="7004" y="17162"/>
                    <a:pt x="6237" y="17189"/>
                  </a:cubicBezTo>
                  <a:cubicBezTo>
                    <a:pt x="6104" y="17193"/>
                    <a:pt x="5975" y="17196"/>
                    <a:pt x="5848" y="17196"/>
                  </a:cubicBezTo>
                  <a:cubicBezTo>
                    <a:pt x="3584" y="17196"/>
                    <a:pt x="2231" y="16479"/>
                    <a:pt x="2062" y="16386"/>
                  </a:cubicBezTo>
                  <a:lnTo>
                    <a:pt x="3426" y="11105"/>
                  </a:lnTo>
                  <a:lnTo>
                    <a:pt x="3569" y="9874"/>
                  </a:lnTo>
                  <a:cubicBezTo>
                    <a:pt x="3569" y="9874"/>
                    <a:pt x="3569" y="9865"/>
                    <a:pt x="3560" y="9856"/>
                  </a:cubicBezTo>
                  <a:cubicBezTo>
                    <a:pt x="3551" y="9829"/>
                    <a:pt x="3409" y="9588"/>
                    <a:pt x="3337" y="9535"/>
                  </a:cubicBezTo>
                  <a:cubicBezTo>
                    <a:pt x="3275" y="9365"/>
                    <a:pt x="2775" y="5939"/>
                    <a:pt x="2579" y="4628"/>
                  </a:cubicBezTo>
                  <a:cubicBezTo>
                    <a:pt x="2579" y="4619"/>
                    <a:pt x="2579" y="4619"/>
                    <a:pt x="2579" y="4610"/>
                  </a:cubicBezTo>
                  <a:cubicBezTo>
                    <a:pt x="2508" y="4521"/>
                    <a:pt x="866" y="2442"/>
                    <a:pt x="768" y="2335"/>
                  </a:cubicBezTo>
                  <a:cubicBezTo>
                    <a:pt x="723" y="2291"/>
                    <a:pt x="581" y="2237"/>
                    <a:pt x="429" y="2175"/>
                  </a:cubicBezTo>
                  <a:cubicBezTo>
                    <a:pt x="295" y="2121"/>
                    <a:pt x="81" y="2032"/>
                    <a:pt x="54" y="1987"/>
                  </a:cubicBezTo>
                  <a:cubicBezTo>
                    <a:pt x="144" y="1925"/>
                    <a:pt x="946" y="1738"/>
                    <a:pt x="2070" y="1523"/>
                  </a:cubicBezTo>
                  <a:cubicBezTo>
                    <a:pt x="2213" y="1497"/>
                    <a:pt x="2302" y="1479"/>
                    <a:pt x="2302" y="1479"/>
                  </a:cubicBezTo>
                  <a:cubicBezTo>
                    <a:pt x="2436" y="1434"/>
                    <a:pt x="5407" y="417"/>
                    <a:pt x="5683" y="60"/>
                  </a:cubicBezTo>
                  <a:cubicBezTo>
                    <a:pt x="5757" y="94"/>
                    <a:pt x="6000" y="188"/>
                    <a:pt x="6318" y="188"/>
                  </a:cubicBezTo>
                  <a:cubicBezTo>
                    <a:pt x="6504" y="188"/>
                    <a:pt x="6715" y="156"/>
                    <a:pt x="6932" y="60"/>
                  </a:cubicBezTo>
                  <a:close/>
                  <a:moveTo>
                    <a:pt x="5670" y="0"/>
                  </a:moveTo>
                  <a:cubicBezTo>
                    <a:pt x="5666" y="0"/>
                    <a:pt x="5661" y="2"/>
                    <a:pt x="5657" y="7"/>
                  </a:cubicBezTo>
                  <a:cubicBezTo>
                    <a:pt x="5657" y="7"/>
                    <a:pt x="5648" y="16"/>
                    <a:pt x="5648" y="16"/>
                  </a:cubicBezTo>
                  <a:cubicBezTo>
                    <a:pt x="5532" y="275"/>
                    <a:pt x="3186" y="1122"/>
                    <a:pt x="2293" y="1425"/>
                  </a:cubicBezTo>
                  <a:cubicBezTo>
                    <a:pt x="2293" y="1425"/>
                    <a:pt x="2204" y="1443"/>
                    <a:pt x="2062" y="1470"/>
                  </a:cubicBezTo>
                  <a:cubicBezTo>
                    <a:pt x="1" y="1862"/>
                    <a:pt x="1" y="1943"/>
                    <a:pt x="1" y="1978"/>
                  </a:cubicBezTo>
                  <a:cubicBezTo>
                    <a:pt x="1" y="2050"/>
                    <a:pt x="126" y="2103"/>
                    <a:pt x="402" y="2219"/>
                  </a:cubicBezTo>
                  <a:cubicBezTo>
                    <a:pt x="545" y="2282"/>
                    <a:pt x="688" y="2335"/>
                    <a:pt x="723" y="2380"/>
                  </a:cubicBezTo>
                  <a:cubicBezTo>
                    <a:pt x="822" y="2478"/>
                    <a:pt x="2427" y="4521"/>
                    <a:pt x="2525" y="4637"/>
                  </a:cubicBezTo>
                  <a:cubicBezTo>
                    <a:pt x="2847" y="6876"/>
                    <a:pt x="3248" y="9535"/>
                    <a:pt x="3302" y="9570"/>
                  </a:cubicBezTo>
                  <a:cubicBezTo>
                    <a:pt x="3346" y="9597"/>
                    <a:pt x="3453" y="9775"/>
                    <a:pt x="3516" y="9882"/>
                  </a:cubicBezTo>
                  <a:lnTo>
                    <a:pt x="3373" y="11096"/>
                  </a:lnTo>
                  <a:lnTo>
                    <a:pt x="2008" y="16395"/>
                  </a:lnTo>
                  <a:cubicBezTo>
                    <a:pt x="1999" y="16404"/>
                    <a:pt x="2008" y="16422"/>
                    <a:pt x="2017" y="16422"/>
                  </a:cubicBezTo>
                  <a:cubicBezTo>
                    <a:pt x="2035" y="16430"/>
                    <a:pt x="3426" y="17251"/>
                    <a:pt x="5862" y="17251"/>
                  </a:cubicBezTo>
                  <a:cubicBezTo>
                    <a:pt x="5987" y="17251"/>
                    <a:pt x="6112" y="17251"/>
                    <a:pt x="6237" y="17242"/>
                  </a:cubicBezTo>
                  <a:cubicBezTo>
                    <a:pt x="7013" y="17216"/>
                    <a:pt x="7816" y="17108"/>
                    <a:pt x="8619" y="16930"/>
                  </a:cubicBezTo>
                  <a:cubicBezTo>
                    <a:pt x="9181" y="16796"/>
                    <a:pt x="9751" y="16627"/>
                    <a:pt x="10322" y="16430"/>
                  </a:cubicBezTo>
                  <a:cubicBezTo>
                    <a:pt x="10331" y="16422"/>
                    <a:pt x="10340" y="16413"/>
                    <a:pt x="10340" y="16395"/>
                  </a:cubicBezTo>
                  <a:lnTo>
                    <a:pt x="8975" y="11301"/>
                  </a:lnTo>
                  <a:lnTo>
                    <a:pt x="9011" y="10025"/>
                  </a:lnTo>
                  <a:cubicBezTo>
                    <a:pt x="9047" y="9972"/>
                    <a:pt x="9270" y="9686"/>
                    <a:pt x="9297" y="9535"/>
                  </a:cubicBezTo>
                  <a:cubicBezTo>
                    <a:pt x="9305" y="9463"/>
                    <a:pt x="9582" y="7643"/>
                    <a:pt x="10117" y="4271"/>
                  </a:cubicBezTo>
                  <a:lnTo>
                    <a:pt x="10501" y="1818"/>
                  </a:lnTo>
                  <a:cubicBezTo>
                    <a:pt x="10501" y="1809"/>
                    <a:pt x="10492" y="1800"/>
                    <a:pt x="10483" y="1791"/>
                  </a:cubicBezTo>
                  <a:cubicBezTo>
                    <a:pt x="10456" y="1773"/>
                    <a:pt x="7387" y="346"/>
                    <a:pt x="7031" y="87"/>
                  </a:cubicBezTo>
                  <a:cubicBezTo>
                    <a:pt x="7004" y="69"/>
                    <a:pt x="6986" y="43"/>
                    <a:pt x="6959" y="16"/>
                  </a:cubicBezTo>
                  <a:cubicBezTo>
                    <a:pt x="6959" y="10"/>
                    <a:pt x="6950" y="3"/>
                    <a:pt x="6939" y="3"/>
                  </a:cubicBezTo>
                  <a:cubicBezTo>
                    <a:pt x="6934" y="3"/>
                    <a:pt x="6929" y="4"/>
                    <a:pt x="6924" y="7"/>
                  </a:cubicBezTo>
                  <a:cubicBezTo>
                    <a:pt x="6712" y="102"/>
                    <a:pt x="6504" y="134"/>
                    <a:pt x="6321" y="134"/>
                  </a:cubicBezTo>
                  <a:cubicBezTo>
                    <a:pt x="5953" y="134"/>
                    <a:pt x="5683" y="7"/>
                    <a:pt x="5683" y="7"/>
                  </a:cubicBezTo>
                  <a:cubicBezTo>
                    <a:pt x="5679" y="2"/>
                    <a:pt x="5675" y="0"/>
                    <a:pt x="567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3067;p38">
              <a:extLst>
                <a:ext uri="{FF2B5EF4-FFF2-40B4-BE49-F238E27FC236}">
                  <a16:creationId xmlns:a16="http://schemas.microsoft.com/office/drawing/2014/main" id="{8C5B695D-6EB5-6DFC-035D-0B8205EC2ACB}"/>
                </a:ext>
              </a:extLst>
            </p:cNvPr>
            <p:cNvSpPr/>
            <p:nvPr/>
          </p:nvSpPr>
          <p:spPr>
            <a:xfrm>
              <a:off x="7082314" y="4363080"/>
              <a:ext cx="989015" cy="87298"/>
            </a:xfrm>
            <a:custGeom>
              <a:avLst/>
              <a:gdLst/>
              <a:ahLst/>
              <a:cxnLst/>
              <a:rect l="l" t="t" r="r" b="b"/>
              <a:pathLst>
                <a:path w="5506" h="486" extrusionOk="0">
                  <a:moveTo>
                    <a:pt x="33" y="0"/>
                  </a:moveTo>
                  <a:cubicBezTo>
                    <a:pt x="23" y="0"/>
                    <a:pt x="16" y="9"/>
                    <a:pt x="10" y="22"/>
                  </a:cubicBezTo>
                  <a:cubicBezTo>
                    <a:pt x="1" y="31"/>
                    <a:pt x="10" y="48"/>
                    <a:pt x="28" y="57"/>
                  </a:cubicBezTo>
                  <a:cubicBezTo>
                    <a:pt x="36" y="57"/>
                    <a:pt x="1089" y="486"/>
                    <a:pt x="2873" y="486"/>
                  </a:cubicBezTo>
                  <a:cubicBezTo>
                    <a:pt x="3623" y="486"/>
                    <a:pt x="4497" y="414"/>
                    <a:pt x="5487" y="200"/>
                  </a:cubicBezTo>
                  <a:cubicBezTo>
                    <a:pt x="5496" y="191"/>
                    <a:pt x="5505" y="182"/>
                    <a:pt x="5505" y="164"/>
                  </a:cubicBezTo>
                  <a:cubicBezTo>
                    <a:pt x="5505" y="151"/>
                    <a:pt x="5495" y="143"/>
                    <a:pt x="5483" y="143"/>
                  </a:cubicBezTo>
                  <a:cubicBezTo>
                    <a:pt x="5479" y="143"/>
                    <a:pt x="5474" y="144"/>
                    <a:pt x="5469" y="147"/>
                  </a:cubicBezTo>
                  <a:cubicBezTo>
                    <a:pt x="4493" y="358"/>
                    <a:pt x="3621" y="432"/>
                    <a:pt x="2877" y="432"/>
                  </a:cubicBezTo>
                  <a:cubicBezTo>
                    <a:pt x="1106" y="432"/>
                    <a:pt x="58" y="10"/>
                    <a:pt x="45" y="4"/>
                  </a:cubicBezTo>
                  <a:cubicBezTo>
                    <a:pt x="41" y="1"/>
                    <a:pt x="36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3068;p38">
              <a:extLst>
                <a:ext uri="{FF2B5EF4-FFF2-40B4-BE49-F238E27FC236}">
                  <a16:creationId xmlns:a16="http://schemas.microsoft.com/office/drawing/2014/main" id="{8427117B-18F0-6C2F-4333-7C630C982CF1}"/>
                </a:ext>
              </a:extLst>
            </p:cNvPr>
            <p:cNvSpPr/>
            <p:nvPr/>
          </p:nvSpPr>
          <p:spPr>
            <a:xfrm>
              <a:off x="7056807" y="4583843"/>
              <a:ext cx="1008055" cy="122864"/>
            </a:xfrm>
            <a:custGeom>
              <a:avLst/>
              <a:gdLst/>
              <a:ahLst/>
              <a:cxnLst/>
              <a:rect l="l" t="t" r="r" b="b"/>
              <a:pathLst>
                <a:path w="5612" h="684" extrusionOk="0">
                  <a:moveTo>
                    <a:pt x="30" y="0"/>
                  </a:moveTo>
                  <a:cubicBezTo>
                    <a:pt x="22" y="0"/>
                    <a:pt x="14" y="4"/>
                    <a:pt x="9" y="15"/>
                  </a:cubicBezTo>
                  <a:cubicBezTo>
                    <a:pt x="0" y="24"/>
                    <a:pt x="9" y="42"/>
                    <a:pt x="27" y="50"/>
                  </a:cubicBezTo>
                  <a:cubicBezTo>
                    <a:pt x="45" y="59"/>
                    <a:pt x="1347" y="684"/>
                    <a:pt x="3122" y="684"/>
                  </a:cubicBezTo>
                  <a:cubicBezTo>
                    <a:pt x="3881" y="684"/>
                    <a:pt x="4719" y="577"/>
                    <a:pt x="5594" y="256"/>
                  </a:cubicBezTo>
                  <a:cubicBezTo>
                    <a:pt x="5602" y="247"/>
                    <a:pt x="5611" y="229"/>
                    <a:pt x="5602" y="220"/>
                  </a:cubicBezTo>
                  <a:cubicBezTo>
                    <a:pt x="5602" y="207"/>
                    <a:pt x="5593" y="199"/>
                    <a:pt x="5581" y="199"/>
                  </a:cubicBezTo>
                  <a:cubicBezTo>
                    <a:pt x="5576" y="199"/>
                    <a:pt x="5572" y="200"/>
                    <a:pt x="5567" y="202"/>
                  </a:cubicBezTo>
                  <a:cubicBezTo>
                    <a:pt x="4708" y="521"/>
                    <a:pt x="3872" y="634"/>
                    <a:pt x="3122" y="634"/>
                  </a:cubicBezTo>
                  <a:cubicBezTo>
                    <a:pt x="1356" y="634"/>
                    <a:pt x="63" y="12"/>
                    <a:pt x="45" y="6"/>
                  </a:cubicBezTo>
                  <a:cubicBezTo>
                    <a:pt x="41" y="2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3069;p38">
              <a:extLst>
                <a:ext uri="{FF2B5EF4-FFF2-40B4-BE49-F238E27FC236}">
                  <a16:creationId xmlns:a16="http://schemas.microsoft.com/office/drawing/2014/main" id="{DF268751-8E62-CAF7-6261-F5E0F3FE22DA}"/>
                </a:ext>
              </a:extLst>
            </p:cNvPr>
            <p:cNvSpPr/>
            <p:nvPr/>
          </p:nvSpPr>
          <p:spPr>
            <a:xfrm>
              <a:off x="8258523" y="2916713"/>
              <a:ext cx="285424" cy="463253"/>
            </a:xfrm>
            <a:custGeom>
              <a:avLst/>
              <a:gdLst/>
              <a:ahLst/>
              <a:cxnLst/>
              <a:rect l="l" t="t" r="r" b="b"/>
              <a:pathLst>
                <a:path w="1589" h="2579" extrusionOk="0">
                  <a:moveTo>
                    <a:pt x="438" y="54"/>
                  </a:moveTo>
                  <a:lnTo>
                    <a:pt x="1526" y="134"/>
                  </a:lnTo>
                  <a:cubicBezTo>
                    <a:pt x="1517" y="196"/>
                    <a:pt x="1491" y="366"/>
                    <a:pt x="1446" y="580"/>
                  </a:cubicBezTo>
                  <a:lnTo>
                    <a:pt x="1169" y="1847"/>
                  </a:lnTo>
                  <a:cubicBezTo>
                    <a:pt x="1045" y="2293"/>
                    <a:pt x="982" y="2427"/>
                    <a:pt x="946" y="2453"/>
                  </a:cubicBezTo>
                  <a:cubicBezTo>
                    <a:pt x="881" y="2506"/>
                    <a:pt x="762" y="2523"/>
                    <a:pt x="631" y="2523"/>
                  </a:cubicBezTo>
                  <a:cubicBezTo>
                    <a:pt x="405" y="2523"/>
                    <a:pt x="142" y="2470"/>
                    <a:pt x="63" y="2453"/>
                  </a:cubicBezTo>
                  <a:lnTo>
                    <a:pt x="438" y="54"/>
                  </a:lnTo>
                  <a:close/>
                  <a:moveTo>
                    <a:pt x="420" y="0"/>
                  </a:moveTo>
                  <a:cubicBezTo>
                    <a:pt x="411" y="0"/>
                    <a:pt x="393" y="9"/>
                    <a:pt x="393" y="18"/>
                  </a:cubicBezTo>
                  <a:lnTo>
                    <a:pt x="10" y="2471"/>
                  </a:lnTo>
                  <a:cubicBezTo>
                    <a:pt x="1" y="2489"/>
                    <a:pt x="10" y="2498"/>
                    <a:pt x="28" y="2507"/>
                  </a:cubicBezTo>
                  <a:cubicBezTo>
                    <a:pt x="45" y="2507"/>
                    <a:pt x="349" y="2578"/>
                    <a:pt x="625" y="2578"/>
                  </a:cubicBezTo>
                  <a:cubicBezTo>
                    <a:pt x="768" y="2578"/>
                    <a:pt x="902" y="2560"/>
                    <a:pt x="973" y="2498"/>
                  </a:cubicBezTo>
                  <a:cubicBezTo>
                    <a:pt x="1018" y="2462"/>
                    <a:pt x="1089" y="2364"/>
                    <a:pt x="1223" y="1856"/>
                  </a:cubicBezTo>
                  <a:lnTo>
                    <a:pt x="1500" y="589"/>
                  </a:lnTo>
                  <a:cubicBezTo>
                    <a:pt x="1500" y="589"/>
                    <a:pt x="1500" y="580"/>
                    <a:pt x="1500" y="580"/>
                  </a:cubicBezTo>
                  <a:cubicBezTo>
                    <a:pt x="1553" y="303"/>
                    <a:pt x="1589" y="116"/>
                    <a:pt x="1589" y="116"/>
                  </a:cubicBezTo>
                  <a:cubicBezTo>
                    <a:pt x="1589" y="107"/>
                    <a:pt x="1589" y="98"/>
                    <a:pt x="1580" y="98"/>
                  </a:cubicBezTo>
                  <a:cubicBezTo>
                    <a:pt x="1580" y="89"/>
                    <a:pt x="1571" y="89"/>
                    <a:pt x="1562" y="80"/>
                  </a:cubicBezTo>
                  <a:lnTo>
                    <a:pt x="4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3070;p38">
              <a:extLst>
                <a:ext uri="{FF2B5EF4-FFF2-40B4-BE49-F238E27FC236}">
                  <a16:creationId xmlns:a16="http://schemas.microsoft.com/office/drawing/2014/main" id="{E2D7870E-A0E2-4E4F-9959-54B6197A8ED7}"/>
                </a:ext>
              </a:extLst>
            </p:cNvPr>
            <p:cNvSpPr/>
            <p:nvPr/>
          </p:nvSpPr>
          <p:spPr>
            <a:xfrm>
              <a:off x="6819517" y="2858873"/>
              <a:ext cx="1519268" cy="572285"/>
            </a:xfrm>
            <a:custGeom>
              <a:avLst/>
              <a:gdLst/>
              <a:ahLst/>
              <a:cxnLst/>
              <a:rect l="l" t="t" r="r" b="b"/>
              <a:pathLst>
                <a:path w="8458" h="3186" extrusionOk="0">
                  <a:moveTo>
                    <a:pt x="10" y="1"/>
                  </a:moveTo>
                  <a:cubicBezTo>
                    <a:pt x="1" y="10"/>
                    <a:pt x="1" y="19"/>
                    <a:pt x="1" y="28"/>
                  </a:cubicBezTo>
                  <a:lnTo>
                    <a:pt x="482" y="3168"/>
                  </a:lnTo>
                  <a:cubicBezTo>
                    <a:pt x="491" y="3177"/>
                    <a:pt x="500" y="3186"/>
                    <a:pt x="509" y="3186"/>
                  </a:cubicBezTo>
                  <a:lnTo>
                    <a:pt x="518" y="3186"/>
                  </a:lnTo>
                  <a:cubicBezTo>
                    <a:pt x="527" y="3186"/>
                    <a:pt x="545" y="3168"/>
                    <a:pt x="536" y="3159"/>
                  </a:cubicBezTo>
                  <a:lnTo>
                    <a:pt x="63" y="81"/>
                  </a:lnTo>
                  <a:lnTo>
                    <a:pt x="63" y="81"/>
                  </a:lnTo>
                  <a:cubicBezTo>
                    <a:pt x="233" y="197"/>
                    <a:pt x="839" y="554"/>
                    <a:pt x="1812" y="813"/>
                  </a:cubicBezTo>
                  <a:cubicBezTo>
                    <a:pt x="2561" y="1018"/>
                    <a:pt x="3364" y="1125"/>
                    <a:pt x="4194" y="1125"/>
                  </a:cubicBezTo>
                  <a:cubicBezTo>
                    <a:pt x="4232" y="1125"/>
                    <a:pt x="4270" y="1126"/>
                    <a:pt x="4309" y="1126"/>
                  </a:cubicBezTo>
                  <a:cubicBezTo>
                    <a:pt x="5041" y="1126"/>
                    <a:pt x="5804" y="1045"/>
                    <a:pt x="6576" y="884"/>
                  </a:cubicBezTo>
                  <a:cubicBezTo>
                    <a:pt x="7182" y="768"/>
                    <a:pt x="7807" y="590"/>
                    <a:pt x="8440" y="376"/>
                  </a:cubicBezTo>
                  <a:cubicBezTo>
                    <a:pt x="8449" y="367"/>
                    <a:pt x="8458" y="349"/>
                    <a:pt x="8458" y="340"/>
                  </a:cubicBezTo>
                  <a:cubicBezTo>
                    <a:pt x="8451" y="327"/>
                    <a:pt x="8440" y="319"/>
                    <a:pt x="8431" y="319"/>
                  </a:cubicBezTo>
                  <a:cubicBezTo>
                    <a:pt x="8428" y="319"/>
                    <a:pt x="8425" y="320"/>
                    <a:pt x="8422" y="322"/>
                  </a:cubicBezTo>
                  <a:cubicBezTo>
                    <a:pt x="7789" y="536"/>
                    <a:pt x="7164" y="715"/>
                    <a:pt x="6567" y="831"/>
                  </a:cubicBezTo>
                  <a:cubicBezTo>
                    <a:pt x="5795" y="992"/>
                    <a:pt x="5040" y="1072"/>
                    <a:pt x="4309" y="1072"/>
                  </a:cubicBezTo>
                  <a:cubicBezTo>
                    <a:pt x="4270" y="1072"/>
                    <a:pt x="4232" y="1072"/>
                    <a:pt x="4194" y="1071"/>
                  </a:cubicBezTo>
                  <a:cubicBezTo>
                    <a:pt x="3364" y="1071"/>
                    <a:pt x="2570" y="964"/>
                    <a:pt x="1830" y="768"/>
                  </a:cubicBezTo>
                  <a:cubicBezTo>
                    <a:pt x="670" y="456"/>
                    <a:pt x="45" y="10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3071;p38">
              <a:extLst>
                <a:ext uri="{FF2B5EF4-FFF2-40B4-BE49-F238E27FC236}">
                  <a16:creationId xmlns:a16="http://schemas.microsoft.com/office/drawing/2014/main" id="{F7A214F1-2B5D-2318-763D-EEEE37E17892}"/>
                </a:ext>
              </a:extLst>
            </p:cNvPr>
            <p:cNvSpPr/>
            <p:nvPr/>
          </p:nvSpPr>
          <p:spPr>
            <a:xfrm>
              <a:off x="7694489" y="2594640"/>
              <a:ext cx="9879" cy="11316"/>
            </a:xfrm>
            <a:custGeom>
              <a:avLst/>
              <a:gdLst/>
              <a:ahLst/>
              <a:cxnLst/>
              <a:rect l="l" t="t" r="r" b="b"/>
              <a:pathLst>
                <a:path w="55" h="63" extrusionOk="0">
                  <a:moveTo>
                    <a:pt x="27" y="0"/>
                  </a:moveTo>
                  <a:cubicBezTo>
                    <a:pt x="10" y="0"/>
                    <a:pt x="1" y="18"/>
                    <a:pt x="1" y="36"/>
                  </a:cubicBezTo>
                  <a:cubicBezTo>
                    <a:pt x="1" y="45"/>
                    <a:pt x="10" y="62"/>
                    <a:pt x="27" y="62"/>
                  </a:cubicBezTo>
                  <a:cubicBezTo>
                    <a:pt x="45" y="62"/>
                    <a:pt x="54" y="45"/>
                    <a:pt x="54" y="36"/>
                  </a:cubicBezTo>
                  <a:cubicBezTo>
                    <a:pt x="54" y="18"/>
                    <a:pt x="36" y="0"/>
                    <a:pt x="27" y="0"/>
                  </a:cubicBezTo>
                  <a:close/>
                </a:path>
              </a:pathLst>
            </a:custGeom>
            <a:solidFill>
              <a:srgbClr val="401E0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3072;p38">
              <a:extLst>
                <a:ext uri="{FF2B5EF4-FFF2-40B4-BE49-F238E27FC236}">
                  <a16:creationId xmlns:a16="http://schemas.microsoft.com/office/drawing/2014/main" id="{F39C94C9-6591-EA95-74C0-6FC9F5BE4DF4}"/>
                </a:ext>
              </a:extLst>
            </p:cNvPr>
            <p:cNvSpPr/>
            <p:nvPr/>
          </p:nvSpPr>
          <p:spPr>
            <a:xfrm>
              <a:off x="7141592" y="2619069"/>
              <a:ext cx="863996" cy="1812057"/>
            </a:xfrm>
            <a:custGeom>
              <a:avLst/>
              <a:gdLst/>
              <a:ahLst/>
              <a:cxnLst/>
              <a:rect l="l" t="t" r="r" b="b"/>
              <a:pathLst>
                <a:path w="4810" h="10088" extrusionOk="0">
                  <a:moveTo>
                    <a:pt x="2561" y="0"/>
                  </a:moveTo>
                  <a:cubicBezTo>
                    <a:pt x="2554" y="0"/>
                    <a:pt x="2548" y="2"/>
                    <a:pt x="2543" y="7"/>
                  </a:cubicBezTo>
                  <a:lnTo>
                    <a:pt x="10" y="2103"/>
                  </a:lnTo>
                  <a:cubicBezTo>
                    <a:pt x="1" y="2112"/>
                    <a:pt x="1" y="2121"/>
                    <a:pt x="1" y="2130"/>
                  </a:cubicBezTo>
                  <a:lnTo>
                    <a:pt x="804" y="9954"/>
                  </a:lnTo>
                  <a:cubicBezTo>
                    <a:pt x="804" y="9971"/>
                    <a:pt x="822" y="9980"/>
                    <a:pt x="830" y="9980"/>
                  </a:cubicBezTo>
                  <a:cubicBezTo>
                    <a:pt x="848" y="9980"/>
                    <a:pt x="857" y="9963"/>
                    <a:pt x="857" y="9954"/>
                  </a:cubicBezTo>
                  <a:lnTo>
                    <a:pt x="54" y="2139"/>
                  </a:lnTo>
                  <a:lnTo>
                    <a:pt x="2552" y="69"/>
                  </a:lnTo>
                  <a:lnTo>
                    <a:pt x="4747" y="2210"/>
                  </a:lnTo>
                  <a:lnTo>
                    <a:pt x="4060" y="10061"/>
                  </a:lnTo>
                  <a:cubicBezTo>
                    <a:pt x="4060" y="10079"/>
                    <a:pt x="4069" y="10087"/>
                    <a:pt x="4087" y="10087"/>
                  </a:cubicBezTo>
                  <a:cubicBezTo>
                    <a:pt x="4105" y="10087"/>
                    <a:pt x="4113" y="10079"/>
                    <a:pt x="4113" y="10070"/>
                  </a:cubicBezTo>
                  <a:lnTo>
                    <a:pt x="4800" y="2201"/>
                  </a:lnTo>
                  <a:cubicBezTo>
                    <a:pt x="4809" y="2192"/>
                    <a:pt x="4800" y="2183"/>
                    <a:pt x="4800" y="2175"/>
                  </a:cubicBezTo>
                  <a:lnTo>
                    <a:pt x="2579" y="7"/>
                  </a:lnTo>
                  <a:cubicBezTo>
                    <a:pt x="2575" y="2"/>
                    <a:pt x="2568" y="0"/>
                    <a:pt x="256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3073;p38">
              <a:extLst>
                <a:ext uri="{FF2B5EF4-FFF2-40B4-BE49-F238E27FC236}">
                  <a16:creationId xmlns:a16="http://schemas.microsoft.com/office/drawing/2014/main" id="{50A78B01-EC7E-340F-10BB-BB1E9885A16D}"/>
                </a:ext>
              </a:extLst>
            </p:cNvPr>
            <p:cNvSpPr/>
            <p:nvPr/>
          </p:nvSpPr>
          <p:spPr>
            <a:xfrm>
              <a:off x="7567851" y="2618531"/>
              <a:ext cx="38619" cy="1831816"/>
            </a:xfrm>
            <a:custGeom>
              <a:avLst/>
              <a:gdLst/>
              <a:ahLst/>
              <a:cxnLst/>
              <a:rect l="l" t="t" r="r" b="b"/>
              <a:pathLst>
                <a:path w="215" h="10198" extrusionOk="0">
                  <a:moveTo>
                    <a:pt x="188" y="1"/>
                  </a:moveTo>
                  <a:cubicBezTo>
                    <a:pt x="170" y="1"/>
                    <a:pt x="161" y="19"/>
                    <a:pt x="152" y="28"/>
                  </a:cubicBezTo>
                  <a:lnTo>
                    <a:pt x="1" y="2436"/>
                  </a:lnTo>
                  <a:lnTo>
                    <a:pt x="1" y="10171"/>
                  </a:lnTo>
                  <a:cubicBezTo>
                    <a:pt x="1" y="10189"/>
                    <a:pt x="10" y="10198"/>
                    <a:pt x="28" y="10198"/>
                  </a:cubicBezTo>
                  <a:cubicBezTo>
                    <a:pt x="45" y="10198"/>
                    <a:pt x="54" y="10189"/>
                    <a:pt x="54" y="10171"/>
                  </a:cubicBezTo>
                  <a:lnTo>
                    <a:pt x="54" y="2445"/>
                  </a:lnTo>
                  <a:lnTo>
                    <a:pt x="215" y="36"/>
                  </a:lnTo>
                  <a:cubicBezTo>
                    <a:pt x="215" y="19"/>
                    <a:pt x="197" y="10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3074;p38">
              <a:extLst>
                <a:ext uri="{FF2B5EF4-FFF2-40B4-BE49-F238E27FC236}">
                  <a16:creationId xmlns:a16="http://schemas.microsoft.com/office/drawing/2014/main" id="{9BD3D9D7-B514-F48F-42B4-9C17405B0ED1}"/>
                </a:ext>
              </a:extLst>
            </p:cNvPr>
            <p:cNvSpPr/>
            <p:nvPr/>
          </p:nvSpPr>
          <p:spPr>
            <a:xfrm>
              <a:off x="7076027" y="4422357"/>
              <a:ext cx="432717" cy="84064"/>
            </a:xfrm>
            <a:custGeom>
              <a:avLst/>
              <a:gdLst/>
              <a:ahLst/>
              <a:cxnLst/>
              <a:rect l="l" t="t" r="r" b="b"/>
              <a:pathLst>
                <a:path w="2409" h="468" extrusionOk="0">
                  <a:moveTo>
                    <a:pt x="29" y="0"/>
                  </a:moveTo>
                  <a:cubicBezTo>
                    <a:pt x="18" y="0"/>
                    <a:pt x="9" y="6"/>
                    <a:pt x="9" y="13"/>
                  </a:cubicBezTo>
                  <a:cubicBezTo>
                    <a:pt x="0" y="31"/>
                    <a:pt x="9" y="48"/>
                    <a:pt x="18" y="48"/>
                  </a:cubicBezTo>
                  <a:cubicBezTo>
                    <a:pt x="36" y="57"/>
                    <a:pt x="1124" y="468"/>
                    <a:pt x="2382" y="468"/>
                  </a:cubicBezTo>
                  <a:cubicBezTo>
                    <a:pt x="2391" y="468"/>
                    <a:pt x="2409" y="459"/>
                    <a:pt x="2409" y="441"/>
                  </a:cubicBezTo>
                  <a:cubicBezTo>
                    <a:pt x="2409" y="432"/>
                    <a:pt x="2391" y="414"/>
                    <a:pt x="2382" y="414"/>
                  </a:cubicBezTo>
                  <a:cubicBezTo>
                    <a:pt x="1133" y="414"/>
                    <a:pt x="54" y="4"/>
                    <a:pt x="45" y="4"/>
                  </a:cubicBezTo>
                  <a:cubicBezTo>
                    <a:pt x="39" y="1"/>
                    <a:pt x="3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3075;p38">
              <a:extLst>
                <a:ext uri="{FF2B5EF4-FFF2-40B4-BE49-F238E27FC236}">
                  <a16:creationId xmlns:a16="http://schemas.microsoft.com/office/drawing/2014/main" id="{7F24F8E9-28C2-37F1-F755-E0F0AEC43BF1}"/>
                </a:ext>
              </a:extLst>
            </p:cNvPr>
            <p:cNvSpPr/>
            <p:nvPr/>
          </p:nvSpPr>
          <p:spPr>
            <a:xfrm>
              <a:off x="7082314" y="4497262"/>
              <a:ext cx="256684" cy="74904"/>
            </a:xfrm>
            <a:custGeom>
              <a:avLst/>
              <a:gdLst/>
              <a:ahLst/>
              <a:cxnLst/>
              <a:rect l="l" t="t" r="r" b="b"/>
              <a:pathLst>
                <a:path w="1429" h="417" extrusionOk="0">
                  <a:moveTo>
                    <a:pt x="31" y="0"/>
                  </a:moveTo>
                  <a:cubicBezTo>
                    <a:pt x="23" y="0"/>
                    <a:pt x="15" y="5"/>
                    <a:pt x="10" y="15"/>
                  </a:cubicBezTo>
                  <a:cubicBezTo>
                    <a:pt x="1" y="24"/>
                    <a:pt x="10" y="42"/>
                    <a:pt x="19" y="51"/>
                  </a:cubicBezTo>
                  <a:cubicBezTo>
                    <a:pt x="28" y="51"/>
                    <a:pt x="536" y="336"/>
                    <a:pt x="1401" y="417"/>
                  </a:cubicBezTo>
                  <a:cubicBezTo>
                    <a:pt x="1410" y="417"/>
                    <a:pt x="1428" y="408"/>
                    <a:pt x="1428" y="390"/>
                  </a:cubicBezTo>
                  <a:cubicBezTo>
                    <a:pt x="1428" y="372"/>
                    <a:pt x="1419" y="363"/>
                    <a:pt x="1401" y="363"/>
                  </a:cubicBezTo>
                  <a:cubicBezTo>
                    <a:pt x="554" y="283"/>
                    <a:pt x="54" y="6"/>
                    <a:pt x="45" y="6"/>
                  </a:cubicBezTo>
                  <a:cubicBezTo>
                    <a:pt x="42" y="2"/>
                    <a:pt x="36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3076;p38">
              <a:extLst>
                <a:ext uri="{FF2B5EF4-FFF2-40B4-BE49-F238E27FC236}">
                  <a16:creationId xmlns:a16="http://schemas.microsoft.com/office/drawing/2014/main" id="{95BF1B39-3F83-C7F3-8E35-24C7E19BA3DD}"/>
                </a:ext>
              </a:extLst>
            </p:cNvPr>
            <p:cNvSpPr/>
            <p:nvPr/>
          </p:nvSpPr>
          <p:spPr>
            <a:xfrm>
              <a:off x="7649582" y="4496723"/>
              <a:ext cx="415293" cy="75443"/>
            </a:xfrm>
            <a:custGeom>
              <a:avLst/>
              <a:gdLst/>
              <a:ahLst/>
              <a:cxnLst/>
              <a:rect l="l" t="t" r="r" b="b"/>
              <a:pathLst>
                <a:path w="2312" h="420" extrusionOk="0">
                  <a:moveTo>
                    <a:pt x="2267" y="0"/>
                  </a:moveTo>
                  <a:cubicBezTo>
                    <a:pt x="2258" y="9"/>
                    <a:pt x="1393" y="368"/>
                    <a:pt x="193" y="368"/>
                  </a:cubicBezTo>
                  <a:cubicBezTo>
                    <a:pt x="139" y="368"/>
                    <a:pt x="83" y="368"/>
                    <a:pt x="28" y="366"/>
                  </a:cubicBezTo>
                  <a:cubicBezTo>
                    <a:pt x="19" y="366"/>
                    <a:pt x="1" y="375"/>
                    <a:pt x="1" y="393"/>
                  </a:cubicBezTo>
                  <a:cubicBezTo>
                    <a:pt x="1" y="402"/>
                    <a:pt x="19" y="420"/>
                    <a:pt x="28" y="420"/>
                  </a:cubicBezTo>
                  <a:lnTo>
                    <a:pt x="215" y="420"/>
                  </a:lnTo>
                  <a:cubicBezTo>
                    <a:pt x="1410" y="420"/>
                    <a:pt x="2285" y="63"/>
                    <a:pt x="2294" y="54"/>
                  </a:cubicBezTo>
                  <a:cubicBezTo>
                    <a:pt x="2302" y="45"/>
                    <a:pt x="2311" y="36"/>
                    <a:pt x="2302" y="18"/>
                  </a:cubicBezTo>
                  <a:cubicBezTo>
                    <a:pt x="2302" y="9"/>
                    <a:pt x="2285" y="0"/>
                    <a:pt x="226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3077;p38">
              <a:extLst>
                <a:ext uri="{FF2B5EF4-FFF2-40B4-BE49-F238E27FC236}">
                  <a16:creationId xmlns:a16="http://schemas.microsoft.com/office/drawing/2014/main" id="{A30749D3-28D4-C025-5FC2-6B2594DEA44D}"/>
                </a:ext>
              </a:extLst>
            </p:cNvPr>
            <p:cNvSpPr/>
            <p:nvPr/>
          </p:nvSpPr>
          <p:spPr>
            <a:xfrm>
              <a:off x="7816277" y="4561749"/>
              <a:ext cx="250218" cy="53708"/>
            </a:xfrm>
            <a:custGeom>
              <a:avLst/>
              <a:gdLst/>
              <a:ahLst/>
              <a:cxnLst/>
              <a:rect l="l" t="t" r="r" b="b"/>
              <a:pathLst>
                <a:path w="1393" h="299" extrusionOk="0">
                  <a:moveTo>
                    <a:pt x="1369" y="0"/>
                  </a:moveTo>
                  <a:cubicBezTo>
                    <a:pt x="1366" y="0"/>
                    <a:pt x="1361" y="2"/>
                    <a:pt x="1357" y="4"/>
                  </a:cubicBezTo>
                  <a:cubicBezTo>
                    <a:pt x="1348" y="4"/>
                    <a:pt x="384" y="245"/>
                    <a:pt x="27" y="245"/>
                  </a:cubicBezTo>
                  <a:cubicBezTo>
                    <a:pt x="10" y="245"/>
                    <a:pt x="1" y="254"/>
                    <a:pt x="1" y="272"/>
                  </a:cubicBezTo>
                  <a:cubicBezTo>
                    <a:pt x="1" y="289"/>
                    <a:pt x="10" y="298"/>
                    <a:pt x="27" y="298"/>
                  </a:cubicBezTo>
                  <a:cubicBezTo>
                    <a:pt x="384" y="298"/>
                    <a:pt x="1330" y="66"/>
                    <a:pt x="1366" y="58"/>
                  </a:cubicBezTo>
                  <a:cubicBezTo>
                    <a:pt x="1383" y="49"/>
                    <a:pt x="1392" y="40"/>
                    <a:pt x="1392" y="22"/>
                  </a:cubicBezTo>
                  <a:cubicBezTo>
                    <a:pt x="1386" y="9"/>
                    <a:pt x="1379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3078;p38">
              <a:extLst>
                <a:ext uri="{FF2B5EF4-FFF2-40B4-BE49-F238E27FC236}">
                  <a16:creationId xmlns:a16="http://schemas.microsoft.com/office/drawing/2014/main" id="{1C8F078C-619C-5B5A-A745-0C9B6499FC6F}"/>
                </a:ext>
              </a:extLst>
            </p:cNvPr>
            <p:cNvSpPr/>
            <p:nvPr/>
          </p:nvSpPr>
          <p:spPr>
            <a:xfrm>
              <a:off x="7851484" y="4675633"/>
              <a:ext cx="154118" cy="960635"/>
            </a:xfrm>
            <a:custGeom>
              <a:avLst/>
              <a:gdLst/>
              <a:ahLst/>
              <a:cxnLst/>
              <a:rect l="l" t="t" r="r" b="b"/>
              <a:pathLst>
                <a:path w="858" h="5348" extrusionOk="0">
                  <a:moveTo>
                    <a:pt x="37" y="1"/>
                  </a:moveTo>
                  <a:cubicBezTo>
                    <a:pt x="34" y="1"/>
                    <a:pt x="31" y="2"/>
                    <a:pt x="28" y="3"/>
                  </a:cubicBezTo>
                  <a:cubicBezTo>
                    <a:pt x="10" y="3"/>
                    <a:pt x="1" y="21"/>
                    <a:pt x="1" y="30"/>
                  </a:cubicBezTo>
                  <a:lnTo>
                    <a:pt x="795" y="5320"/>
                  </a:lnTo>
                  <a:cubicBezTo>
                    <a:pt x="804" y="5338"/>
                    <a:pt x="813" y="5347"/>
                    <a:pt x="822" y="5347"/>
                  </a:cubicBezTo>
                  <a:lnTo>
                    <a:pt x="831" y="5347"/>
                  </a:lnTo>
                  <a:cubicBezTo>
                    <a:pt x="848" y="5338"/>
                    <a:pt x="857" y="5329"/>
                    <a:pt x="848" y="5311"/>
                  </a:cubicBezTo>
                  <a:lnTo>
                    <a:pt x="54" y="21"/>
                  </a:lnTo>
                  <a:cubicBezTo>
                    <a:pt x="54" y="14"/>
                    <a:pt x="49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3079;p38">
              <a:extLst>
                <a:ext uri="{FF2B5EF4-FFF2-40B4-BE49-F238E27FC236}">
                  <a16:creationId xmlns:a16="http://schemas.microsoft.com/office/drawing/2014/main" id="{0333767B-C6FE-1008-BB3B-6AEEFB3A4EEF}"/>
                </a:ext>
              </a:extLst>
            </p:cNvPr>
            <p:cNvSpPr/>
            <p:nvPr/>
          </p:nvSpPr>
          <p:spPr>
            <a:xfrm>
              <a:off x="7556714" y="4698626"/>
              <a:ext cx="21016" cy="993685"/>
            </a:xfrm>
            <a:custGeom>
              <a:avLst/>
              <a:gdLst/>
              <a:ahLst/>
              <a:cxnLst/>
              <a:rect l="l" t="t" r="r" b="b"/>
              <a:pathLst>
                <a:path w="117" h="5532" extrusionOk="0">
                  <a:moveTo>
                    <a:pt x="27" y="0"/>
                  </a:moveTo>
                  <a:cubicBezTo>
                    <a:pt x="9" y="0"/>
                    <a:pt x="0" y="9"/>
                    <a:pt x="0" y="27"/>
                  </a:cubicBezTo>
                  <a:lnTo>
                    <a:pt x="63" y="5505"/>
                  </a:lnTo>
                  <a:cubicBezTo>
                    <a:pt x="63" y="5522"/>
                    <a:pt x="72" y="5531"/>
                    <a:pt x="90" y="5531"/>
                  </a:cubicBezTo>
                  <a:cubicBezTo>
                    <a:pt x="107" y="5531"/>
                    <a:pt x="116" y="5522"/>
                    <a:pt x="116" y="5505"/>
                  </a:cubicBezTo>
                  <a:lnTo>
                    <a:pt x="54" y="27"/>
                  </a:lnTo>
                  <a:cubicBezTo>
                    <a:pt x="54" y="9"/>
                    <a:pt x="36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3080;p38">
              <a:extLst>
                <a:ext uri="{FF2B5EF4-FFF2-40B4-BE49-F238E27FC236}">
                  <a16:creationId xmlns:a16="http://schemas.microsoft.com/office/drawing/2014/main" id="{1811348A-107E-AFE2-7933-8720519F3396}"/>
                </a:ext>
              </a:extLst>
            </p:cNvPr>
            <p:cNvSpPr/>
            <p:nvPr/>
          </p:nvSpPr>
          <p:spPr>
            <a:xfrm>
              <a:off x="7076027" y="4650485"/>
              <a:ext cx="185912" cy="985782"/>
            </a:xfrm>
            <a:custGeom>
              <a:avLst/>
              <a:gdLst/>
              <a:ahLst/>
              <a:cxnLst/>
              <a:rect l="l" t="t" r="r" b="b"/>
              <a:pathLst>
                <a:path w="1035" h="5488" extrusionOk="0">
                  <a:moveTo>
                    <a:pt x="1017" y="1"/>
                  </a:moveTo>
                  <a:cubicBezTo>
                    <a:pt x="999" y="1"/>
                    <a:pt x="981" y="10"/>
                    <a:pt x="981" y="27"/>
                  </a:cubicBezTo>
                  <a:lnTo>
                    <a:pt x="9" y="5451"/>
                  </a:lnTo>
                  <a:cubicBezTo>
                    <a:pt x="0" y="5469"/>
                    <a:pt x="9" y="5478"/>
                    <a:pt x="27" y="5487"/>
                  </a:cubicBezTo>
                  <a:lnTo>
                    <a:pt x="36" y="5487"/>
                  </a:lnTo>
                  <a:cubicBezTo>
                    <a:pt x="45" y="5487"/>
                    <a:pt x="54" y="5478"/>
                    <a:pt x="63" y="5460"/>
                  </a:cubicBezTo>
                  <a:lnTo>
                    <a:pt x="1035" y="36"/>
                  </a:lnTo>
                  <a:cubicBezTo>
                    <a:pt x="1035" y="18"/>
                    <a:pt x="1026" y="10"/>
                    <a:pt x="10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3081;p38">
              <a:extLst>
                <a:ext uri="{FF2B5EF4-FFF2-40B4-BE49-F238E27FC236}">
                  <a16:creationId xmlns:a16="http://schemas.microsoft.com/office/drawing/2014/main" id="{FFC0F4B0-9249-3BBF-F2AC-874324951DF4}"/>
                </a:ext>
              </a:extLst>
            </p:cNvPr>
            <p:cNvSpPr/>
            <p:nvPr/>
          </p:nvSpPr>
          <p:spPr>
            <a:xfrm>
              <a:off x="6646535" y="2992337"/>
              <a:ext cx="162022" cy="204952"/>
            </a:xfrm>
            <a:custGeom>
              <a:avLst/>
              <a:gdLst/>
              <a:ahLst/>
              <a:cxnLst/>
              <a:rect l="l" t="t" r="r" b="b"/>
              <a:pathLst>
                <a:path w="902" h="1141" extrusionOk="0">
                  <a:moveTo>
                    <a:pt x="35" y="1"/>
                  </a:moveTo>
                  <a:cubicBezTo>
                    <a:pt x="27" y="1"/>
                    <a:pt x="18" y="3"/>
                    <a:pt x="9" y="7"/>
                  </a:cubicBezTo>
                  <a:cubicBezTo>
                    <a:pt x="0" y="16"/>
                    <a:pt x="0" y="34"/>
                    <a:pt x="9" y="43"/>
                  </a:cubicBezTo>
                  <a:lnTo>
                    <a:pt x="848" y="1131"/>
                  </a:lnTo>
                  <a:cubicBezTo>
                    <a:pt x="857" y="1131"/>
                    <a:pt x="866" y="1140"/>
                    <a:pt x="875" y="1140"/>
                  </a:cubicBezTo>
                  <a:cubicBezTo>
                    <a:pt x="875" y="1140"/>
                    <a:pt x="883" y="1140"/>
                    <a:pt x="892" y="1131"/>
                  </a:cubicBezTo>
                  <a:cubicBezTo>
                    <a:pt x="901" y="1122"/>
                    <a:pt x="901" y="1105"/>
                    <a:pt x="892" y="1096"/>
                  </a:cubicBezTo>
                  <a:lnTo>
                    <a:pt x="54" y="7"/>
                  </a:lnTo>
                  <a:cubicBezTo>
                    <a:pt x="49" y="3"/>
                    <a:pt x="43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3082;p38">
              <a:extLst>
                <a:ext uri="{FF2B5EF4-FFF2-40B4-BE49-F238E27FC236}">
                  <a16:creationId xmlns:a16="http://schemas.microsoft.com/office/drawing/2014/main" id="{7B221A68-770E-1FC8-028F-B94C1DB981AF}"/>
                </a:ext>
              </a:extLst>
            </p:cNvPr>
            <p:cNvSpPr/>
            <p:nvPr/>
          </p:nvSpPr>
          <p:spPr>
            <a:xfrm>
              <a:off x="6894782" y="2991978"/>
              <a:ext cx="118912" cy="738798"/>
            </a:xfrm>
            <a:custGeom>
              <a:avLst/>
              <a:gdLst/>
              <a:ahLst/>
              <a:cxnLst/>
              <a:rect l="l" t="t" r="r" b="b"/>
              <a:pathLst>
                <a:path w="662" h="4113" extrusionOk="0">
                  <a:moveTo>
                    <a:pt x="28" y="0"/>
                  </a:moveTo>
                  <a:cubicBezTo>
                    <a:pt x="19" y="0"/>
                    <a:pt x="1" y="18"/>
                    <a:pt x="10" y="36"/>
                  </a:cubicBezTo>
                  <a:lnTo>
                    <a:pt x="608" y="4095"/>
                  </a:lnTo>
                  <a:cubicBezTo>
                    <a:pt x="608" y="4104"/>
                    <a:pt x="625" y="4113"/>
                    <a:pt x="634" y="4113"/>
                  </a:cubicBezTo>
                  <a:lnTo>
                    <a:pt x="643" y="4113"/>
                  </a:lnTo>
                  <a:cubicBezTo>
                    <a:pt x="652" y="4113"/>
                    <a:pt x="661" y="4095"/>
                    <a:pt x="661" y="4086"/>
                  </a:cubicBezTo>
                  <a:lnTo>
                    <a:pt x="63" y="27"/>
                  </a:lnTo>
                  <a:cubicBezTo>
                    <a:pt x="55" y="9"/>
                    <a:pt x="46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3083;p38">
              <a:extLst>
                <a:ext uri="{FF2B5EF4-FFF2-40B4-BE49-F238E27FC236}">
                  <a16:creationId xmlns:a16="http://schemas.microsoft.com/office/drawing/2014/main" id="{CEC61CE0-8AA8-73F5-DEDB-6DC08EB39D7D}"/>
                </a:ext>
              </a:extLst>
            </p:cNvPr>
            <p:cNvSpPr/>
            <p:nvPr/>
          </p:nvSpPr>
          <p:spPr>
            <a:xfrm>
              <a:off x="8053387" y="3721089"/>
              <a:ext cx="98075" cy="612342"/>
            </a:xfrm>
            <a:custGeom>
              <a:avLst/>
              <a:gdLst/>
              <a:ahLst/>
              <a:cxnLst/>
              <a:rect l="l" t="t" r="r" b="b"/>
              <a:pathLst>
                <a:path w="546" h="3409" extrusionOk="0">
                  <a:moveTo>
                    <a:pt x="518" y="0"/>
                  </a:moveTo>
                  <a:cubicBezTo>
                    <a:pt x="500" y="0"/>
                    <a:pt x="492" y="9"/>
                    <a:pt x="492" y="27"/>
                  </a:cubicBezTo>
                  <a:lnTo>
                    <a:pt x="1" y="3382"/>
                  </a:lnTo>
                  <a:cubicBezTo>
                    <a:pt x="1" y="3390"/>
                    <a:pt x="10" y="3408"/>
                    <a:pt x="28" y="3408"/>
                  </a:cubicBezTo>
                  <a:lnTo>
                    <a:pt x="37" y="3408"/>
                  </a:lnTo>
                  <a:cubicBezTo>
                    <a:pt x="46" y="3408"/>
                    <a:pt x="54" y="3399"/>
                    <a:pt x="63" y="3390"/>
                  </a:cubicBezTo>
                  <a:lnTo>
                    <a:pt x="545" y="36"/>
                  </a:lnTo>
                  <a:cubicBezTo>
                    <a:pt x="545" y="18"/>
                    <a:pt x="536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3084;p38">
              <a:extLst>
                <a:ext uri="{FF2B5EF4-FFF2-40B4-BE49-F238E27FC236}">
                  <a16:creationId xmlns:a16="http://schemas.microsoft.com/office/drawing/2014/main" id="{5B3970DE-19CB-8EB9-2621-0AA9C29AF873}"/>
                </a:ext>
              </a:extLst>
            </p:cNvPr>
            <p:cNvSpPr/>
            <p:nvPr/>
          </p:nvSpPr>
          <p:spPr>
            <a:xfrm>
              <a:off x="8234453" y="2970782"/>
              <a:ext cx="46702" cy="277700"/>
            </a:xfrm>
            <a:custGeom>
              <a:avLst/>
              <a:gdLst/>
              <a:ahLst/>
              <a:cxnLst/>
              <a:rect l="l" t="t" r="r" b="b"/>
              <a:pathLst>
                <a:path w="260" h="1546" extrusionOk="0">
                  <a:moveTo>
                    <a:pt x="224" y="0"/>
                  </a:moveTo>
                  <a:cubicBezTo>
                    <a:pt x="212" y="0"/>
                    <a:pt x="206" y="13"/>
                    <a:pt x="206" y="20"/>
                  </a:cubicBezTo>
                  <a:lnTo>
                    <a:pt x="1" y="1519"/>
                  </a:lnTo>
                  <a:cubicBezTo>
                    <a:pt x="1" y="1528"/>
                    <a:pt x="10" y="1546"/>
                    <a:pt x="28" y="1546"/>
                  </a:cubicBezTo>
                  <a:cubicBezTo>
                    <a:pt x="46" y="1546"/>
                    <a:pt x="55" y="1537"/>
                    <a:pt x="55" y="1528"/>
                  </a:cubicBezTo>
                  <a:lnTo>
                    <a:pt x="260" y="29"/>
                  </a:lnTo>
                  <a:cubicBezTo>
                    <a:pt x="260" y="11"/>
                    <a:pt x="251" y="2"/>
                    <a:pt x="233" y="2"/>
                  </a:cubicBezTo>
                  <a:cubicBezTo>
                    <a:pt x="230" y="1"/>
                    <a:pt x="226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3085;p38">
              <a:extLst>
                <a:ext uri="{FF2B5EF4-FFF2-40B4-BE49-F238E27FC236}">
                  <a16:creationId xmlns:a16="http://schemas.microsoft.com/office/drawing/2014/main" id="{9614AEC6-41B2-6402-50CC-38809E4C0ABD}"/>
                </a:ext>
              </a:extLst>
            </p:cNvPr>
            <p:cNvSpPr/>
            <p:nvPr/>
          </p:nvSpPr>
          <p:spPr>
            <a:xfrm>
              <a:off x="8119131" y="5027166"/>
              <a:ext cx="144418" cy="472773"/>
            </a:xfrm>
            <a:custGeom>
              <a:avLst/>
              <a:gdLst/>
              <a:ahLst/>
              <a:cxnLst/>
              <a:rect l="l" t="t" r="r" b="b"/>
              <a:pathLst>
                <a:path w="804" h="2632" extrusionOk="0">
                  <a:moveTo>
                    <a:pt x="19" y="0"/>
                  </a:moveTo>
                  <a:cubicBezTo>
                    <a:pt x="10" y="9"/>
                    <a:pt x="1" y="27"/>
                    <a:pt x="1" y="36"/>
                  </a:cubicBezTo>
                  <a:lnTo>
                    <a:pt x="741" y="2605"/>
                  </a:lnTo>
                  <a:cubicBezTo>
                    <a:pt x="750" y="2623"/>
                    <a:pt x="759" y="2632"/>
                    <a:pt x="768" y="2632"/>
                  </a:cubicBezTo>
                  <a:lnTo>
                    <a:pt x="777" y="2632"/>
                  </a:lnTo>
                  <a:cubicBezTo>
                    <a:pt x="795" y="2623"/>
                    <a:pt x="804" y="2605"/>
                    <a:pt x="795" y="2596"/>
                  </a:cubicBezTo>
                  <a:lnTo>
                    <a:pt x="54" y="18"/>
                  </a:lnTo>
                  <a:cubicBezTo>
                    <a:pt x="54" y="9"/>
                    <a:pt x="3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3086;p38">
              <a:extLst>
                <a:ext uri="{FF2B5EF4-FFF2-40B4-BE49-F238E27FC236}">
                  <a16:creationId xmlns:a16="http://schemas.microsoft.com/office/drawing/2014/main" id="{73267095-7531-0A75-DB0E-7E3D84415A79}"/>
                </a:ext>
              </a:extLst>
            </p:cNvPr>
            <p:cNvSpPr/>
            <p:nvPr/>
          </p:nvSpPr>
          <p:spPr>
            <a:xfrm>
              <a:off x="6894782" y="5009382"/>
              <a:ext cx="120528" cy="490556"/>
            </a:xfrm>
            <a:custGeom>
              <a:avLst/>
              <a:gdLst/>
              <a:ahLst/>
              <a:cxnLst/>
              <a:rect l="l" t="t" r="r" b="b"/>
              <a:pathLst>
                <a:path w="671" h="2731" extrusionOk="0">
                  <a:moveTo>
                    <a:pt x="643" y="1"/>
                  </a:moveTo>
                  <a:cubicBezTo>
                    <a:pt x="625" y="1"/>
                    <a:pt x="617" y="10"/>
                    <a:pt x="608" y="19"/>
                  </a:cubicBezTo>
                  <a:lnTo>
                    <a:pt x="10" y="2695"/>
                  </a:lnTo>
                  <a:cubicBezTo>
                    <a:pt x="1" y="2713"/>
                    <a:pt x="10" y="2722"/>
                    <a:pt x="28" y="2731"/>
                  </a:cubicBezTo>
                  <a:lnTo>
                    <a:pt x="37" y="2731"/>
                  </a:lnTo>
                  <a:cubicBezTo>
                    <a:pt x="46" y="2731"/>
                    <a:pt x="55" y="2722"/>
                    <a:pt x="63" y="2704"/>
                  </a:cubicBezTo>
                  <a:lnTo>
                    <a:pt x="661" y="37"/>
                  </a:lnTo>
                  <a:cubicBezTo>
                    <a:pt x="670" y="19"/>
                    <a:pt x="652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3087;p38">
              <a:extLst>
                <a:ext uri="{FF2B5EF4-FFF2-40B4-BE49-F238E27FC236}">
                  <a16:creationId xmlns:a16="http://schemas.microsoft.com/office/drawing/2014/main" id="{D66CCE5F-6D6F-3650-4673-CD004195D4F9}"/>
                </a:ext>
              </a:extLst>
            </p:cNvPr>
            <p:cNvSpPr/>
            <p:nvPr/>
          </p:nvSpPr>
          <p:spPr>
            <a:xfrm>
              <a:off x="7003816" y="2750917"/>
              <a:ext cx="259738" cy="117834"/>
            </a:xfrm>
            <a:custGeom>
              <a:avLst/>
              <a:gdLst/>
              <a:ahLst/>
              <a:cxnLst/>
              <a:rect l="l" t="t" r="r" b="b"/>
              <a:pathLst>
                <a:path w="1446" h="656" extrusionOk="0">
                  <a:moveTo>
                    <a:pt x="1411" y="1"/>
                  </a:moveTo>
                  <a:cubicBezTo>
                    <a:pt x="1407" y="1"/>
                    <a:pt x="1404" y="2"/>
                    <a:pt x="1401" y="4"/>
                  </a:cubicBezTo>
                  <a:lnTo>
                    <a:pt x="18" y="602"/>
                  </a:lnTo>
                  <a:cubicBezTo>
                    <a:pt x="1" y="611"/>
                    <a:pt x="1" y="620"/>
                    <a:pt x="1" y="638"/>
                  </a:cubicBezTo>
                  <a:cubicBezTo>
                    <a:pt x="10" y="647"/>
                    <a:pt x="18" y="655"/>
                    <a:pt x="27" y="655"/>
                  </a:cubicBezTo>
                  <a:lnTo>
                    <a:pt x="36" y="655"/>
                  </a:lnTo>
                  <a:lnTo>
                    <a:pt x="1419" y="49"/>
                  </a:lnTo>
                  <a:cubicBezTo>
                    <a:pt x="1437" y="40"/>
                    <a:pt x="1446" y="31"/>
                    <a:pt x="1437" y="13"/>
                  </a:cubicBezTo>
                  <a:cubicBezTo>
                    <a:pt x="1431" y="7"/>
                    <a:pt x="1420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3088;p38">
              <a:extLst>
                <a:ext uri="{FF2B5EF4-FFF2-40B4-BE49-F238E27FC236}">
                  <a16:creationId xmlns:a16="http://schemas.microsoft.com/office/drawing/2014/main" id="{1E341D51-C8C2-80B2-9A86-2992C664D4CE}"/>
                </a:ext>
              </a:extLst>
            </p:cNvPr>
            <p:cNvSpPr/>
            <p:nvPr/>
          </p:nvSpPr>
          <p:spPr>
            <a:xfrm>
              <a:off x="8263373" y="3014611"/>
              <a:ext cx="751731" cy="1429276"/>
            </a:xfrm>
            <a:custGeom>
              <a:avLst/>
              <a:gdLst/>
              <a:ahLst/>
              <a:cxnLst/>
              <a:rect l="l" t="t" r="r" b="b"/>
              <a:pathLst>
                <a:path w="4185" h="7957" extrusionOk="0">
                  <a:moveTo>
                    <a:pt x="2159" y="51"/>
                  </a:moveTo>
                  <a:cubicBezTo>
                    <a:pt x="2376" y="51"/>
                    <a:pt x="2585" y="54"/>
                    <a:pt x="2695" y="62"/>
                  </a:cubicBezTo>
                  <a:cubicBezTo>
                    <a:pt x="2820" y="71"/>
                    <a:pt x="3194" y="445"/>
                    <a:pt x="3524" y="891"/>
                  </a:cubicBezTo>
                  <a:cubicBezTo>
                    <a:pt x="3899" y="1418"/>
                    <a:pt x="4095" y="1864"/>
                    <a:pt x="4042" y="2078"/>
                  </a:cubicBezTo>
                  <a:cubicBezTo>
                    <a:pt x="3578" y="3800"/>
                    <a:pt x="2570" y="7395"/>
                    <a:pt x="2382" y="7511"/>
                  </a:cubicBezTo>
                  <a:cubicBezTo>
                    <a:pt x="2199" y="7631"/>
                    <a:pt x="1363" y="7907"/>
                    <a:pt x="818" y="7907"/>
                  </a:cubicBezTo>
                  <a:cubicBezTo>
                    <a:pt x="674" y="7907"/>
                    <a:pt x="550" y="7888"/>
                    <a:pt x="464" y="7841"/>
                  </a:cubicBezTo>
                  <a:cubicBezTo>
                    <a:pt x="99" y="7636"/>
                    <a:pt x="357" y="6672"/>
                    <a:pt x="411" y="6503"/>
                  </a:cubicBezTo>
                  <a:lnTo>
                    <a:pt x="411" y="6503"/>
                  </a:lnTo>
                  <a:cubicBezTo>
                    <a:pt x="455" y="6511"/>
                    <a:pt x="552" y="6529"/>
                    <a:pt x="674" y="6529"/>
                  </a:cubicBezTo>
                  <a:cubicBezTo>
                    <a:pt x="945" y="6529"/>
                    <a:pt x="1340" y="6441"/>
                    <a:pt x="1562" y="5967"/>
                  </a:cubicBezTo>
                  <a:cubicBezTo>
                    <a:pt x="1883" y="5263"/>
                    <a:pt x="2846" y="2176"/>
                    <a:pt x="2427" y="1792"/>
                  </a:cubicBezTo>
                  <a:cubicBezTo>
                    <a:pt x="2266" y="1643"/>
                    <a:pt x="2021" y="1598"/>
                    <a:pt x="1783" y="1598"/>
                  </a:cubicBezTo>
                  <a:cubicBezTo>
                    <a:pt x="1494" y="1598"/>
                    <a:pt x="1214" y="1665"/>
                    <a:pt x="1107" y="1694"/>
                  </a:cubicBezTo>
                  <a:lnTo>
                    <a:pt x="1196" y="1311"/>
                  </a:lnTo>
                  <a:cubicBezTo>
                    <a:pt x="1294" y="918"/>
                    <a:pt x="1401" y="419"/>
                    <a:pt x="1473" y="62"/>
                  </a:cubicBezTo>
                  <a:cubicBezTo>
                    <a:pt x="1555" y="57"/>
                    <a:pt x="1863" y="51"/>
                    <a:pt x="2159" y="51"/>
                  </a:cubicBezTo>
                  <a:close/>
                  <a:moveTo>
                    <a:pt x="2246" y="0"/>
                  </a:moveTo>
                  <a:cubicBezTo>
                    <a:pt x="1878" y="0"/>
                    <a:pt x="1452" y="8"/>
                    <a:pt x="1446" y="8"/>
                  </a:cubicBezTo>
                  <a:cubicBezTo>
                    <a:pt x="1437" y="8"/>
                    <a:pt x="1419" y="17"/>
                    <a:pt x="1419" y="35"/>
                  </a:cubicBezTo>
                  <a:cubicBezTo>
                    <a:pt x="1348" y="392"/>
                    <a:pt x="1250" y="900"/>
                    <a:pt x="1142" y="1302"/>
                  </a:cubicBezTo>
                  <a:lnTo>
                    <a:pt x="1044" y="1721"/>
                  </a:lnTo>
                  <a:cubicBezTo>
                    <a:pt x="1044" y="1730"/>
                    <a:pt x="1044" y="1748"/>
                    <a:pt x="1053" y="1748"/>
                  </a:cubicBezTo>
                  <a:cubicBezTo>
                    <a:pt x="1062" y="1757"/>
                    <a:pt x="1071" y="1757"/>
                    <a:pt x="1080" y="1757"/>
                  </a:cubicBezTo>
                  <a:cubicBezTo>
                    <a:pt x="1085" y="1757"/>
                    <a:pt x="1435" y="1656"/>
                    <a:pt x="1792" y="1656"/>
                  </a:cubicBezTo>
                  <a:cubicBezTo>
                    <a:pt x="2018" y="1656"/>
                    <a:pt x="2246" y="1697"/>
                    <a:pt x="2391" y="1828"/>
                  </a:cubicBezTo>
                  <a:cubicBezTo>
                    <a:pt x="2757" y="2167"/>
                    <a:pt x="1865" y="5173"/>
                    <a:pt x="1508" y="5941"/>
                  </a:cubicBezTo>
                  <a:cubicBezTo>
                    <a:pt x="1304" y="6389"/>
                    <a:pt x="938" y="6477"/>
                    <a:pt x="683" y="6477"/>
                  </a:cubicBezTo>
                  <a:cubicBezTo>
                    <a:pt x="527" y="6477"/>
                    <a:pt x="412" y="6444"/>
                    <a:pt x="402" y="6440"/>
                  </a:cubicBezTo>
                  <a:cubicBezTo>
                    <a:pt x="384" y="6440"/>
                    <a:pt x="366" y="6440"/>
                    <a:pt x="366" y="6458"/>
                  </a:cubicBezTo>
                  <a:cubicBezTo>
                    <a:pt x="348" y="6503"/>
                    <a:pt x="1" y="7645"/>
                    <a:pt x="438" y="7885"/>
                  </a:cubicBezTo>
                  <a:cubicBezTo>
                    <a:pt x="527" y="7939"/>
                    <a:pt x="661" y="7957"/>
                    <a:pt x="821" y="7957"/>
                  </a:cubicBezTo>
                  <a:cubicBezTo>
                    <a:pt x="1383" y="7957"/>
                    <a:pt x="2222" y="7680"/>
                    <a:pt x="2409" y="7564"/>
                  </a:cubicBezTo>
                  <a:cubicBezTo>
                    <a:pt x="2677" y="7395"/>
                    <a:pt x="4077" y="2140"/>
                    <a:pt x="4095" y="2087"/>
                  </a:cubicBezTo>
                  <a:cubicBezTo>
                    <a:pt x="4185" y="1748"/>
                    <a:pt x="3712" y="1061"/>
                    <a:pt x="3569" y="865"/>
                  </a:cubicBezTo>
                  <a:cubicBezTo>
                    <a:pt x="3275" y="454"/>
                    <a:pt x="2864" y="17"/>
                    <a:pt x="2695" y="8"/>
                  </a:cubicBezTo>
                  <a:cubicBezTo>
                    <a:pt x="2600" y="2"/>
                    <a:pt x="2430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3089;p38">
              <a:extLst>
                <a:ext uri="{FF2B5EF4-FFF2-40B4-BE49-F238E27FC236}">
                  <a16:creationId xmlns:a16="http://schemas.microsoft.com/office/drawing/2014/main" id="{10B1FD2C-AD48-4627-EBA4-3B8D5BA8CBCC}"/>
                </a:ext>
              </a:extLst>
            </p:cNvPr>
            <p:cNvSpPr/>
            <p:nvPr/>
          </p:nvSpPr>
          <p:spPr>
            <a:xfrm>
              <a:off x="8466892" y="3016048"/>
              <a:ext cx="61073" cy="237285"/>
            </a:xfrm>
            <a:custGeom>
              <a:avLst/>
              <a:gdLst/>
              <a:ahLst/>
              <a:cxnLst/>
              <a:rect l="l" t="t" r="r" b="b"/>
              <a:pathLst>
                <a:path w="340" h="1321" extrusionOk="0">
                  <a:moveTo>
                    <a:pt x="322" y="0"/>
                  </a:moveTo>
                  <a:cubicBezTo>
                    <a:pt x="304" y="0"/>
                    <a:pt x="286" y="9"/>
                    <a:pt x="286" y="27"/>
                  </a:cubicBezTo>
                  <a:lnTo>
                    <a:pt x="9" y="1294"/>
                  </a:lnTo>
                  <a:cubicBezTo>
                    <a:pt x="1" y="1303"/>
                    <a:pt x="9" y="1321"/>
                    <a:pt x="27" y="1321"/>
                  </a:cubicBezTo>
                  <a:lnTo>
                    <a:pt x="36" y="1321"/>
                  </a:lnTo>
                  <a:cubicBezTo>
                    <a:pt x="45" y="1321"/>
                    <a:pt x="54" y="1312"/>
                    <a:pt x="63" y="1303"/>
                  </a:cubicBezTo>
                  <a:cubicBezTo>
                    <a:pt x="161" y="901"/>
                    <a:pt x="268" y="393"/>
                    <a:pt x="340" y="36"/>
                  </a:cubicBezTo>
                  <a:cubicBezTo>
                    <a:pt x="340" y="18"/>
                    <a:pt x="331" y="9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3090;p38">
              <a:extLst>
                <a:ext uri="{FF2B5EF4-FFF2-40B4-BE49-F238E27FC236}">
                  <a16:creationId xmlns:a16="http://schemas.microsoft.com/office/drawing/2014/main" id="{5553F90F-1544-B3DF-DA1C-8421D8E1D1AE}"/>
                </a:ext>
              </a:extLst>
            </p:cNvPr>
            <p:cNvSpPr/>
            <p:nvPr/>
          </p:nvSpPr>
          <p:spPr>
            <a:xfrm>
              <a:off x="8555090" y="3061135"/>
              <a:ext cx="371824" cy="270695"/>
            </a:xfrm>
            <a:custGeom>
              <a:avLst/>
              <a:gdLst/>
              <a:ahLst/>
              <a:cxnLst/>
              <a:rect l="l" t="t" r="r" b="b"/>
              <a:pathLst>
                <a:path w="2070" h="1507" extrusionOk="0">
                  <a:moveTo>
                    <a:pt x="745" y="0"/>
                  </a:moveTo>
                  <a:cubicBezTo>
                    <a:pt x="455" y="0"/>
                    <a:pt x="89" y="26"/>
                    <a:pt x="27" y="26"/>
                  </a:cubicBezTo>
                  <a:cubicBezTo>
                    <a:pt x="18" y="26"/>
                    <a:pt x="0" y="44"/>
                    <a:pt x="0" y="61"/>
                  </a:cubicBezTo>
                  <a:cubicBezTo>
                    <a:pt x="7" y="69"/>
                    <a:pt x="15" y="82"/>
                    <a:pt x="27" y="82"/>
                  </a:cubicBezTo>
                  <a:cubicBezTo>
                    <a:pt x="29" y="82"/>
                    <a:pt x="32" y="81"/>
                    <a:pt x="36" y="79"/>
                  </a:cubicBezTo>
                  <a:cubicBezTo>
                    <a:pt x="241" y="64"/>
                    <a:pt x="515" y="52"/>
                    <a:pt x="732" y="52"/>
                  </a:cubicBezTo>
                  <a:cubicBezTo>
                    <a:pt x="902" y="52"/>
                    <a:pt x="1035" y="60"/>
                    <a:pt x="1071" y="79"/>
                  </a:cubicBezTo>
                  <a:cubicBezTo>
                    <a:pt x="1178" y="142"/>
                    <a:pt x="2016" y="1284"/>
                    <a:pt x="2016" y="1480"/>
                  </a:cubicBezTo>
                  <a:cubicBezTo>
                    <a:pt x="2016" y="1498"/>
                    <a:pt x="2025" y="1507"/>
                    <a:pt x="2043" y="1507"/>
                  </a:cubicBezTo>
                  <a:cubicBezTo>
                    <a:pt x="2052" y="1507"/>
                    <a:pt x="2070" y="1498"/>
                    <a:pt x="2070" y="1480"/>
                  </a:cubicBezTo>
                  <a:cubicBezTo>
                    <a:pt x="2070" y="1266"/>
                    <a:pt x="1231" y="106"/>
                    <a:pt x="1097" y="35"/>
                  </a:cubicBezTo>
                  <a:cubicBezTo>
                    <a:pt x="1052" y="9"/>
                    <a:pt x="911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3091;p38">
              <a:extLst>
                <a:ext uri="{FF2B5EF4-FFF2-40B4-BE49-F238E27FC236}">
                  <a16:creationId xmlns:a16="http://schemas.microsoft.com/office/drawing/2014/main" id="{2F9B56C2-6BAD-D0A6-68B8-203B87244829}"/>
                </a:ext>
              </a:extLst>
            </p:cNvPr>
            <p:cNvSpPr/>
            <p:nvPr/>
          </p:nvSpPr>
          <p:spPr>
            <a:xfrm>
              <a:off x="8630355" y="3238787"/>
              <a:ext cx="130049" cy="464869"/>
            </a:xfrm>
            <a:custGeom>
              <a:avLst/>
              <a:gdLst/>
              <a:ahLst/>
              <a:cxnLst/>
              <a:rect l="l" t="t" r="r" b="b"/>
              <a:pathLst>
                <a:path w="724" h="2588" extrusionOk="0">
                  <a:moveTo>
                    <a:pt x="45" y="0"/>
                  </a:moveTo>
                  <a:cubicBezTo>
                    <a:pt x="27" y="0"/>
                    <a:pt x="9" y="9"/>
                    <a:pt x="9" y="18"/>
                  </a:cubicBezTo>
                  <a:cubicBezTo>
                    <a:pt x="0" y="36"/>
                    <a:pt x="9" y="54"/>
                    <a:pt x="27" y="54"/>
                  </a:cubicBezTo>
                  <a:cubicBezTo>
                    <a:pt x="54" y="63"/>
                    <a:pt x="652" y="214"/>
                    <a:pt x="661" y="857"/>
                  </a:cubicBezTo>
                  <a:cubicBezTo>
                    <a:pt x="670" y="1517"/>
                    <a:pt x="411" y="2543"/>
                    <a:pt x="411" y="2552"/>
                  </a:cubicBezTo>
                  <a:cubicBezTo>
                    <a:pt x="402" y="2569"/>
                    <a:pt x="411" y="2587"/>
                    <a:pt x="429" y="2587"/>
                  </a:cubicBezTo>
                  <a:lnTo>
                    <a:pt x="438" y="2587"/>
                  </a:lnTo>
                  <a:cubicBezTo>
                    <a:pt x="447" y="2587"/>
                    <a:pt x="455" y="2578"/>
                    <a:pt x="464" y="2569"/>
                  </a:cubicBezTo>
                  <a:cubicBezTo>
                    <a:pt x="464" y="2561"/>
                    <a:pt x="723" y="1526"/>
                    <a:pt x="714" y="857"/>
                  </a:cubicBezTo>
                  <a:cubicBezTo>
                    <a:pt x="705" y="170"/>
                    <a:pt x="45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3092;p38">
              <a:extLst>
                <a:ext uri="{FF2B5EF4-FFF2-40B4-BE49-F238E27FC236}">
                  <a16:creationId xmlns:a16="http://schemas.microsoft.com/office/drawing/2014/main" id="{FE3DF427-149C-12A4-E5B8-FD2AED669442}"/>
                </a:ext>
              </a:extLst>
            </p:cNvPr>
            <p:cNvSpPr/>
            <p:nvPr/>
          </p:nvSpPr>
          <p:spPr>
            <a:xfrm>
              <a:off x="8367558" y="4078369"/>
              <a:ext cx="224531" cy="162022"/>
            </a:xfrm>
            <a:custGeom>
              <a:avLst/>
              <a:gdLst/>
              <a:ahLst/>
              <a:cxnLst/>
              <a:rect l="l" t="t" r="r" b="b"/>
              <a:pathLst>
                <a:path w="1250" h="902" extrusionOk="0">
                  <a:moveTo>
                    <a:pt x="1223" y="1"/>
                  </a:moveTo>
                  <a:cubicBezTo>
                    <a:pt x="1214" y="1"/>
                    <a:pt x="1196" y="10"/>
                    <a:pt x="1187" y="19"/>
                  </a:cubicBezTo>
                  <a:cubicBezTo>
                    <a:pt x="970" y="755"/>
                    <a:pt x="467" y="852"/>
                    <a:pt x="203" y="852"/>
                  </a:cubicBezTo>
                  <a:cubicBezTo>
                    <a:pt x="109" y="852"/>
                    <a:pt x="46" y="839"/>
                    <a:pt x="36" y="839"/>
                  </a:cubicBezTo>
                  <a:cubicBezTo>
                    <a:pt x="31" y="837"/>
                    <a:pt x="27" y="836"/>
                    <a:pt x="24" y="836"/>
                  </a:cubicBezTo>
                  <a:cubicBezTo>
                    <a:pt x="14" y="836"/>
                    <a:pt x="7" y="844"/>
                    <a:pt x="0" y="857"/>
                  </a:cubicBezTo>
                  <a:cubicBezTo>
                    <a:pt x="0" y="866"/>
                    <a:pt x="9" y="884"/>
                    <a:pt x="27" y="893"/>
                  </a:cubicBezTo>
                  <a:cubicBezTo>
                    <a:pt x="27" y="893"/>
                    <a:pt x="99" y="902"/>
                    <a:pt x="197" y="902"/>
                  </a:cubicBezTo>
                  <a:cubicBezTo>
                    <a:pt x="473" y="902"/>
                    <a:pt x="1009" y="795"/>
                    <a:pt x="1240" y="37"/>
                  </a:cubicBezTo>
                  <a:cubicBezTo>
                    <a:pt x="1249" y="19"/>
                    <a:pt x="1240" y="10"/>
                    <a:pt x="12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5" name="Google Shape;3093;p38">
            <a:extLst>
              <a:ext uri="{FF2B5EF4-FFF2-40B4-BE49-F238E27FC236}">
                <a16:creationId xmlns:a16="http://schemas.microsoft.com/office/drawing/2014/main" id="{A6ABF7D4-47A2-28AC-991E-4286233D06B6}"/>
              </a:ext>
            </a:extLst>
          </p:cNvPr>
          <p:cNvGrpSpPr/>
          <p:nvPr/>
        </p:nvGrpSpPr>
        <p:grpSpPr>
          <a:xfrm>
            <a:off x="721303" y="1086580"/>
            <a:ext cx="2296904" cy="1337479"/>
            <a:chOff x="-61665" y="2641104"/>
            <a:chExt cx="2961380" cy="2183919"/>
          </a:xfrm>
        </p:grpSpPr>
        <p:sp>
          <p:nvSpPr>
            <p:cNvPr id="2966" name="Google Shape;3094;p38">
              <a:extLst>
                <a:ext uri="{FF2B5EF4-FFF2-40B4-BE49-F238E27FC236}">
                  <a16:creationId xmlns:a16="http://schemas.microsoft.com/office/drawing/2014/main" id="{91AAD191-8741-BC89-716E-5DFF844F9D8A}"/>
                </a:ext>
              </a:extLst>
            </p:cNvPr>
            <p:cNvSpPr/>
            <p:nvPr/>
          </p:nvSpPr>
          <p:spPr>
            <a:xfrm>
              <a:off x="533787" y="2649307"/>
              <a:ext cx="2098675" cy="1682953"/>
            </a:xfrm>
            <a:custGeom>
              <a:avLst/>
              <a:gdLst/>
              <a:ahLst/>
              <a:cxnLst/>
              <a:rect l="l" t="t" r="r" b="b"/>
              <a:pathLst>
                <a:path w="23535" h="18873" extrusionOk="0">
                  <a:moveTo>
                    <a:pt x="22407" y="1"/>
                  </a:moveTo>
                  <a:cubicBezTo>
                    <a:pt x="22326" y="1"/>
                    <a:pt x="22243" y="19"/>
                    <a:pt x="22169" y="42"/>
                  </a:cubicBezTo>
                  <a:cubicBezTo>
                    <a:pt x="21144" y="354"/>
                    <a:pt x="20341" y="1130"/>
                    <a:pt x="19636" y="1933"/>
                  </a:cubicBezTo>
                  <a:lnTo>
                    <a:pt x="18869" y="1933"/>
                  </a:lnTo>
                  <a:cubicBezTo>
                    <a:pt x="18509" y="1861"/>
                    <a:pt x="18137" y="1830"/>
                    <a:pt x="17763" y="1830"/>
                  </a:cubicBezTo>
                  <a:cubicBezTo>
                    <a:pt x="17674" y="1830"/>
                    <a:pt x="17584" y="1832"/>
                    <a:pt x="17495" y="1835"/>
                  </a:cubicBezTo>
                  <a:cubicBezTo>
                    <a:pt x="16790" y="1862"/>
                    <a:pt x="16085" y="1996"/>
                    <a:pt x="15389" y="2138"/>
                  </a:cubicBezTo>
                  <a:lnTo>
                    <a:pt x="15381" y="2085"/>
                  </a:lnTo>
                  <a:cubicBezTo>
                    <a:pt x="14792" y="1353"/>
                    <a:pt x="14078" y="711"/>
                    <a:pt x="13275" y="220"/>
                  </a:cubicBezTo>
                  <a:cubicBezTo>
                    <a:pt x="13150" y="140"/>
                    <a:pt x="13025" y="69"/>
                    <a:pt x="12892" y="42"/>
                  </a:cubicBezTo>
                  <a:cubicBezTo>
                    <a:pt x="12842" y="29"/>
                    <a:pt x="12789" y="22"/>
                    <a:pt x="12737" y="22"/>
                  </a:cubicBezTo>
                  <a:cubicBezTo>
                    <a:pt x="12642" y="22"/>
                    <a:pt x="12548" y="46"/>
                    <a:pt x="12472" y="104"/>
                  </a:cubicBezTo>
                  <a:cubicBezTo>
                    <a:pt x="12303" y="229"/>
                    <a:pt x="12267" y="470"/>
                    <a:pt x="12240" y="675"/>
                  </a:cubicBezTo>
                  <a:cubicBezTo>
                    <a:pt x="12169" y="1318"/>
                    <a:pt x="12071" y="1951"/>
                    <a:pt x="11946" y="2584"/>
                  </a:cubicBezTo>
                  <a:cubicBezTo>
                    <a:pt x="11901" y="2834"/>
                    <a:pt x="11848" y="3084"/>
                    <a:pt x="11812" y="3343"/>
                  </a:cubicBezTo>
                  <a:cubicBezTo>
                    <a:pt x="11803" y="3459"/>
                    <a:pt x="11785" y="3583"/>
                    <a:pt x="11785" y="3708"/>
                  </a:cubicBezTo>
                  <a:cubicBezTo>
                    <a:pt x="11785" y="3744"/>
                    <a:pt x="11785" y="3780"/>
                    <a:pt x="11785" y="3815"/>
                  </a:cubicBezTo>
                  <a:cubicBezTo>
                    <a:pt x="11785" y="3905"/>
                    <a:pt x="11794" y="3985"/>
                    <a:pt x="11803" y="4074"/>
                  </a:cubicBezTo>
                  <a:cubicBezTo>
                    <a:pt x="11839" y="4404"/>
                    <a:pt x="11955" y="4734"/>
                    <a:pt x="12169" y="4984"/>
                  </a:cubicBezTo>
                  <a:lnTo>
                    <a:pt x="12321" y="5038"/>
                  </a:lnTo>
                  <a:cubicBezTo>
                    <a:pt x="12231" y="5296"/>
                    <a:pt x="12124" y="5555"/>
                    <a:pt x="12026" y="5814"/>
                  </a:cubicBezTo>
                  <a:cubicBezTo>
                    <a:pt x="11875" y="5716"/>
                    <a:pt x="11723" y="5626"/>
                    <a:pt x="11562" y="5537"/>
                  </a:cubicBezTo>
                  <a:cubicBezTo>
                    <a:pt x="11437" y="5475"/>
                    <a:pt x="11304" y="5412"/>
                    <a:pt x="11170" y="5350"/>
                  </a:cubicBezTo>
                  <a:cubicBezTo>
                    <a:pt x="11143" y="5341"/>
                    <a:pt x="11125" y="5332"/>
                    <a:pt x="11098" y="5323"/>
                  </a:cubicBezTo>
                  <a:cubicBezTo>
                    <a:pt x="10795" y="5171"/>
                    <a:pt x="10483" y="5038"/>
                    <a:pt x="10162" y="4931"/>
                  </a:cubicBezTo>
                  <a:cubicBezTo>
                    <a:pt x="10037" y="4895"/>
                    <a:pt x="9903" y="4859"/>
                    <a:pt x="9778" y="4823"/>
                  </a:cubicBezTo>
                  <a:cubicBezTo>
                    <a:pt x="9734" y="4815"/>
                    <a:pt x="9680" y="4806"/>
                    <a:pt x="9635" y="4797"/>
                  </a:cubicBezTo>
                  <a:cubicBezTo>
                    <a:pt x="9439" y="4734"/>
                    <a:pt x="9252" y="4681"/>
                    <a:pt x="9056" y="4645"/>
                  </a:cubicBezTo>
                  <a:cubicBezTo>
                    <a:pt x="8600" y="4545"/>
                    <a:pt x="8132" y="4496"/>
                    <a:pt x="7661" y="4496"/>
                  </a:cubicBezTo>
                  <a:cubicBezTo>
                    <a:pt x="7248" y="4496"/>
                    <a:pt x="6833" y="4534"/>
                    <a:pt x="6424" y="4609"/>
                  </a:cubicBezTo>
                  <a:cubicBezTo>
                    <a:pt x="6352" y="4627"/>
                    <a:pt x="6281" y="4645"/>
                    <a:pt x="6210" y="4654"/>
                  </a:cubicBezTo>
                  <a:cubicBezTo>
                    <a:pt x="5612" y="4788"/>
                    <a:pt x="5041" y="5002"/>
                    <a:pt x="4506" y="5270"/>
                  </a:cubicBezTo>
                  <a:cubicBezTo>
                    <a:pt x="3908" y="5573"/>
                    <a:pt x="3355" y="5939"/>
                    <a:pt x="2855" y="6367"/>
                  </a:cubicBezTo>
                  <a:cubicBezTo>
                    <a:pt x="2713" y="6492"/>
                    <a:pt x="2570" y="6617"/>
                    <a:pt x="2436" y="6741"/>
                  </a:cubicBezTo>
                  <a:cubicBezTo>
                    <a:pt x="2133" y="7036"/>
                    <a:pt x="1847" y="7348"/>
                    <a:pt x="1589" y="7678"/>
                  </a:cubicBezTo>
                  <a:cubicBezTo>
                    <a:pt x="1107" y="8303"/>
                    <a:pt x="714" y="8999"/>
                    <a:pt x="456" y="9748"/>
                  </a:cubicBezTo>
                  <a:cubicBezTo>
                    <a:pt x="63" y="10890"/>
                    <a:pt x="1" y="12157"/>
                    <a:pt x="366" y="13316"/>
                  </a:cubicBezTo>
                  <a:lnTo>
                    <a:pt x="250" y="13352"/>
                  </a:lnTo>
                  <a:cubicBezTo>
                    <a:pt x="598" y="13762"/>
                    <a:pt x="893" y="14217"/>
                    <a:pt x="1178" y="14681"/>
                  </a:cubicBezTo>
                  <a:cubicBezTo>
                    <a:pt x="1606" y="15368"/>
                    <a:pt x="2017" y="16073"/>
                    <a:pt x="2570" y="16671"/>
                  </a:cubicBezTo>
                  <a:cubicBezTo>
                    <a:pt x="3498" y="17652"/>
                    <a:pt x="4782" y="18250"/>
                    <a:pt x="6094" y="18553"/>
                  </a:cubicBezTo>
                  <a:cubicBezTo>
                    <a:pt x="6495" y="18642"/>
                    <a:pt x="6897" y="18713"/>
                    <a:pt x="7307" y="18758"/>
                  </a:cubicBezTo>
                  <a:cubicBezTo>
                    <a:pt x="8015" y="18846"/>
                    <a:pt x="8728" y="18872"/>
                    <a:pt x="9439" y="18872"/>
                  </a:cubicBezTo>
                  <a:cubicBezTo>
                    <a:pt x="9668" y="18872"/>
                    <a:pt x="9897" y="18869"/>
                    <a:pt x="10126" y="18865"/>
                  </a:cubicBezTo>
                  <a:lnTo>
                    <a:pt x="10233" y="18865"/>
                  </a:lnTo>
                  <a:cubicBezTo>
                    <a:pt x="10429" y="18868"/>
                    <a:pt x="10625" y="18869"/>
                    <a:pt x="10821" y="18869"/>
                  </a:cubicBezTo>
                  <a:cubicBezTo>
                    <a:pt x="11975" y="18869"/>
                    <a:pt x="13136" y="18812"/>
                    <a:pt x="14257" y="18553"/>
                  </a:cubicBezTo>
                  <a:cubicBezTo>
                    <a:pt x="15577" y="18250"/>
                    <a:pt x="16853" y="17652"/>
                    <a:pt x="17780" y="16671"/>
                  </a:cubicBezTo>
                  <a:cubicBezTo>
                    <a:pt x="17870" y="16572"/>
                    <a:pt x="17959" y="16465"/>
                    <a:pt x="18048" y="16358"/>
                  </a:cubicBezTo>
                  <a:cubicBezTo>
                    <a:pt x="18878" y="15359"/>
                    <a:pt x="19395" y="14101"/>
                    <a:pt x="20287" y="13147"/>
                  </a:cubicBezTo>
                  <a:cubicBezTo>
                    <a:pt x="20546" y="12870"/>
                    <a:pt x="20840" y="12620"/>
                    <a:pt x="21152" y="12406"/>
                  </a:cubicBezTo>
                  <a:cubicBezTo>
                    <a:pt x="21170" y="12121"/>
                    <a:pt x="20858" y="11889"/>
                    <a:pt x="20849" y="11595"/>
                  </a:cubicBezTo>
                  <a:cubicBezTo>
                    <a:pt x="20831" y="11318"/>
                    <a:pt x="21090" y="11050"/>
                    <a:pt x="20983" y="10801"/>
                  </a:cubicBezTo>
                  <a:lnTo>
                    <a:pt x="20965" y="10747"/>
                  </a:lnTo>
                  <a:cubicBezTo>
                    <a:pt x="21188" y="10667"/>
                    <a:pt x="21402" y="10578"/>
                    <a:pt x="21616" y="10462"/>
                  </a:cubicBezTo>
                  <a:cubicBezTo>
                    <a:pt x="22089" y="10212"/>
                    <a:pt x="22517" y="9864"/>
                    <a:pt x="22839" y="9445"/>
                  </a:cubicBezTo>
                  <a:cubicBezTo>
                    <a:pt x="23062" y="9159"/>
                    <a:pt x="23231" y="8847"/>
                    <a:pt x="23329" y="8499"/>
                  </a:cubicBezTo>
                  <a:cubicBezTo>
                    <a:pt x="23534" y="7767"/>
                    <a:pt x="23410" y="6965"/>
                    <a:pt x="23124" y="6251"/>
                  </a:cubicBezTo>
                  <a:cubicBezTo>
                    <a:pt x="22955" y="5805"/>
                    <a:pt x="22714" y="5386"/>
                    <a:pt x="22455" y="4984"/>
                  </a:cubicBezTo>
                  <a:lnTo>
                    <a:pt x="22651" y="4913"/>
                  </a:lnTo>
                  <a:cubicBezTo>
                    <a:pt x="22972" y="4431"/>
                    <a:pt x="22955" y="3798"/>
                    <a:pt x="22928" y="3218"/>
                  </a:cubicBezTo>
                  <a:cubicBezTo>
                    <a:pt x="22883" y="2326"/>
                    <a:pt x="22839" y="1425"/>
                    <a:pt x="22794" y="532"/>
                  </a:cubicBezTo>
                  <a:cubicBezTo>
                    <a:pt x="22785" y="354"/>
                    <a:pt x="22758" y="158"/>
                    <a:pt x="22616" y="60"/>
                  </a:cubicBezTo>
                  <a:cubicBezTo>
                    <a:pt x="22555" y="17"/>
                    <a:pt x="22482" y="1"/>
                    <a:pt x="22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3095;p38">
              <a:extLst>
                <a:ext uri="{FF2B5EF4-FFF2-40B4-BE49-F238E27FC236}">
                  <a16:creationId xmlns:a16="http://schemas.microsoft.com/office/drawing/2014/main" id="{6A83FC4E-34B7-9BD3-DE32-C035EF246CF5}"/>
                </a:ext>
              </a:extLst>
            </p:cNvPr>
            <p:cNvSpPr/>
            <p:nvPr/>
          </p:nvSpPr>
          <p:spPr>
            <a:xfrm>
              <a:off x="1587088" y="2682569"/>
              <a:ext cx="182269" cy="400920"/>
            </a:xfrm>
            <a:custGeom>
              <a:avLst/>
              <a:gdLst/>
              <a:ahLst/>
              <a:cxnLst/>
              <a:rect l="l" t="t" r="r" b="b"/>
              <a:pathLst>
                <a:path w="2044" h="4496" extrusionOk="0">
                  <a:moveTo>
                    <a:pt x="814" y="1"/>
                  </a:moveTo>
                  <a:cubicBezTo>
                    <a:pt x="786" y="1"/>
                    <a:pt x="756" y="6"/>
                    <a:pt x="723" y="17"/>
                  </a:cubicBezTo>
                  <a:cubicBezTo>
                    <a:pt x="509" y="88"/>
                    <a:pt x="455" y="329"/>
                    <a:pt x="446" y="525"/>
                  </a:cubicBezTo>
                  <a:cubicBezTo>
                    <a:pt x="428" y="811"/>
                    <a:pt x="384" y="1078"/>
                    <a:pt x="330" y="1355"/>
                  </a:cubicBezTo>
                  <a:cubicBezTo>
                    <a:pt x="223" y="1872"/>
                    <a:pt x="72" y="2390"/>
                    <a:pt x="27" y="2925"/>
                  </a:cubicBezTo>
                  <a:cubicBezTo>
                    <a:pt x="0" y="3219"/>
                    <a:pt x="9" y="3514"/>
                    <a:pt x="63" y="3808"/>
                  </a:cubicBezTo>
                  <a:cubicBezTo>
                    <a:pt x="107" y="4040"/>
                    <a:pt x="187" y="4272"/>
                    <a:pt x="357" y="4433"/>
                  </a:cubicBezTo>
                  <a:cubicBezTo>
                    <a:pt x="366" y="4459"/>
                    <a:pt x="384" y="4477"/>
                    <a:pt x="411" y="4486"/>
                  </a:cubicBezTo>
                  <a:cubicBezTo>
                    <a:pt x="421" y="4493"/>
                    <a:pt x="431" y="4496"/>
                    <a:pt x="442" y="4496"/>
                  </a:cubicBezTo>
                  <a:cubicBezTo>
                    <a:pt x="487" y="4496"/>
                    <a:pt x="529" y="4440"/>
                    <a:pt x="500" y="4397"/>
                  </a:cubicBezTo>
                  <a:cubicBezTo>
                    <a:pt x="500" y="4388"/>
                    <a:pt x="491" y="4379"/>
                    <a:pt x="491" y="4370"/>
                  </a:cubicBezTo>
                  <a:cubicBezTo>
                    <a:pt x="607" y="3764"/>
                    <a:pt x="1133" y="3371"/>
                    <a:pt x="1597" y="3005"/>
                  </a:cubicBezTo>
                  <a:cubicBezTo>
                    <a:pt x="1713" y="2916"/>
                    <a:pt x="1856" y="2827"/>
                    <a:pt x="1945" y="2702"/>
                  </a:cubicBezTo>
                  <a:cubicBezTo>
                    <a:pt x="2043" y="2577"/>
                    <a:pt x="1981" y="2434"/>
                    <a:pt x="1936" y="2301"/>
                  </a:cubicBezTo>
                  <a:cubicBezTo>
                    <a:pt x="1802" y="1962"/>
                    <a:pt x="1677" y="1623"/>
                    <a:pt x="1543" y="1284"/>
                  </a:cubicBezTo>
                  <a:cubicBezTo>
                    <a:pt x="1543" y="1275"/>
                    <a:pt x="1535" y="1266"/>
                    <a:pt x="1526" y="1248"/>
                  </a:cubicBezTo>
                  <a:cubicBezTo>
                    <a:pt x="1508" y="1176"/>
                    <a:pt x="1490" y="1105"/>
                    <a:pt x="1463" y="1034"/>
                  </a:cubicBezTo>
                  <a:cubicBezTo>
                    <a:pt x="1383" y="802"/>
                    <a:pt x="1294" y="570"/>
                    <a:pt x="1178" y="356"/>
                  </a:cubicBezTo>
                  <a:cubicBezTo>
                    <a:pt x="1093" y="202"/>
                    <a:pt x="995" y="1"/>
                    <a:pt x="8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3096;p38">
              <a:extLst>
                <a:ext uri="{FF2B5EF4-FFF2-40B4-BE49-F238E27FC236}">
                  <a16:creationId xmlns:a16="http://schemas.microsoft.com/office/drawing/2014/main" id="{45F3FD35-46DA-46A6-CE3F-0B6A213AB732}"/>
                </a:ext>
              </a:extLst>
            </p:cNvPr>
            <p:cNvSpPr/>
            <p:nvPr/>
          </p:nvSpPr>
          <p:spPr>
            <a:xfrm>
              <a:off x="2346744" y="2689702"/>
              <a:ext cx="221237" cy="399225"/>
            </a:xfrm>
            <a:custGeom>
              <a:avLst/>
              <a:gdLst/>
              <a:ahLst/>
              <a:cxnLst/>
              <a:rect l="l" t="t" r="r" b="b"/>
              <a:pathLst>
                <a:path w="2481" h="4477" extrusionOk="0">
                  <a:moveTo>
                    <a:pt x="2132" y="0"/>
                  </a:moveTo>
                  <a:cubicBezTo>
                    <a:pt x="1960" y="0"/>
                    <a:pt x="1750" y="114"/>
                    <a:pt x="1633" y="187"/>
                  </a:cubicBezTo>
                  <a:cubicBezTo>
                    <a:pt x="1357" y="356"/>
                    <a:pt x="1143" y="597"/>
                    <a:pt x="937" y="838"/>
                  </a:cubicBezTo>
                  <a:cubicBezTo>
                    <a:pt x="706" y="1132"/>
                    <a:pt x="482" y="1427"/>
                    <a:pt x="259" y="1730"/>
                  </a:cubicBezTo>
                  <a:cubicBezTo>
                    <a:pt x="206" y="1801"/>
                    <a:pt x="152" y="1882"/>
                    <a:pt x="99" y="1953"/>
                  </a:cubicBezTo>
                  <a:cubicBezTo>
                    <a:pt x="54" y="2015"/>
                    <a:pt x="1" y="2078"/>
                    <a:pt x="45" y="2158"/>
                  </a:cubicBezTo>
                  <a:cubicBezTo>
                    <a:pt x="72" y="2221"/>
                    <a:pt x="152" y="2265"/>
                    <a:pt x="206" y="2301"/>
                  </a:cubicBezTo>
                  <a:cubicBezTo>
                    <a:pt x="277" y="2354"/>
                    <a:pt x="358" y="2399"/>
                    <a:pt x="438" y="2452"/>
                  </a:cubicBezTo>
                  <a:cubicBezTo>
                    <a:pt x="786" y="2684"/>
                    <a:pt x="1036" y="3023"/>
                    <a:pt x="1294" y="3345"/>
                  </a:cubicBezTo>
                  <a:cubicBezTo>
                    <a:pt x="1553" y="3675"/>
                    <a:pt x="1812" y="4014"/>
                    <a:pt x="2053" y="4362"/>
                  </a:cubicBezTo>
                  <a:cubicBezTo>
                    <a:pt x="2053" y="4370"/>
                    <a:pt x="2053" y="4370"/>
                    <a:pt x="2053" y="4370"/>
                  </a:cubicBezTo>
                  <a:cubicBezTo>
                    <a:pt x="2004" y="4412"/>
                    <a:pt x="2048" y="4476"/>
                    <a:pt x="2099" y="4476"/>
                  </a:cubicBezTo>
                  <a:cubicBezTo>
                    <a:pt x="2113" y="4476"/>
                    <a:pt x="2128" y="4471"/>
                    <a:pt x="2142" y="4460"/>
                  </a:cubicBezTo>
                  <a:cubicBezTo>
                    <a:pt x="2151" y="4451"/>
                    <a:pt x="2160" y="4442"/>
                    <a:pt x="2169" y="4433"/>
                  </a:cubicBezTo>
                  <a:cubicBezTo>
                    <a:pt x="2186" y="4424"/>
                    <a:pt x="2195" y="4415"/>
                    <a:pt x="2204" y="4397"/>
                  </a:cubicBezTo>
                  <a:cubicBezTo>
                    <a:pt x="2392" y="4192"/>
                    <a:pt x="2401" y="3871"/>
                    <a:pt x="2427" y="3603"/>
                  </a:cubicBezTo>
                  <a:cubicBezTo>
                    <a:pt x="2463" y="3211"/>
                    <a:pt x="2481" y="2809"/>
                    <a:pt x="2463" y="2408"/>
                  </a:cubicBezTo>
                  <a:cubicBezTo>
                    <a:pt x="2454" y="2024"/>
                    <a:pt x="2392" y="1641"/>
                    <a:pt x="2365" y="1248"/>
                  </a:cubicBezTo>
                  <a:cubicBezTo>
                    <a:pt x="2347" y="1052"/>
                    <a:pt x="2347" y="856"/>
                    <a:pt x="2365" y="659"/>
                  </a:cubicBezTo>
                  <a:cubicBezTo>
                    <a:pt x="2374" y="508"/>
                    <a:pt x="2427" y="311"/>
                    <a:pt x="2374" y="160"/>
                  </a:cubicBezTo>
                  <a:cubicBezTo>
                    <a:pt x="2327" y="42"/>
                    <a:pt x="223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3097;p38">
              <a:extLst>
                <a:ext uri="{FF2B5EF4-FFF2-40B4-BE49-F238E27FC236}">
                  <a16:creationId xmlns:a16="http://schemas.microsoft.com/office/drawing/2014/main" id="{03F4E942-018D-1392-C406-C8385CD5DA70}"/>
                </a:ext>
              </a:extLst>
            </p:cNvPr>
            <p:cNvSpPr/>
            <p:nvPr/>
          </p:nvSpPr>
          <p:spPr>
            <a:xfrm>
              <a:off x="1287113" y="3779475"/>
              <a:ext cx="541901" cy="458257"/>
            </a:xfrm>
            <a:custGeom>
              <a:avLst/>
              <a:gdLst/>
              <a:ahLst/>
              <a:cxnLst/>
              <a:rect l="l" t="t" r="r" b="b"/>
              <a:pathLst>
                <a:path w="6077" h="5139" extrusionOk="0">
                  <a:moveTo>
                    <a:pt x="4220" y="1"/>
                  </a:moveTo>
                  <a:cubicBezTo>
                    <a:pt x="3222" y="1"/>
                    <a:pt x="2274" y="1089"/>
                    <a:pt x="1562" y="1633"/>
                  </a:cubicBezTo>
                  <a:cubicBezTo>
                    <a:pt x="1241" y="1873"/>
                    <a:pt x="813" y="2052"/>
                    <a:pt x="545" y="2346"/>
                  </a:cubicBezTo>
                  <a:cubicBezTo>
                    <a:pt x="429" y="2364"/>
                    <a:pt x="331" y="2426"/>
                    <a:pt x="286" y="2569"/>
                  </a:cubicBezTo>
                  <a:cubicBezTo>
                    <a:pt x="1" y="3613"/>
                    <a:pt x="608" y="5112"/>
                    <a:pt x="1839" y="5138"/>
                  </a:cubicBezTo>
                  <a:cubicBezTo>
                    <a:pt x="1846" y="5139"/>
                    <a:pt x="1854" y="5139"/>
                    <a:pt x="1861" y="5139"/>
                  </a:cubicBezTo>
                  <a:cubicBezTo>
                    <a:pt x="2460" y="5139"/>
                    <a:pt x="3058" y="4786"/>
                    <a:pt x="3534" y="4460"/>
                  </a:cubicBezTo>
                  <a:cubicBezTo>
                    <a:pt x="4024" y="4113"/>
                    <a:pt x="4453" y="3693"/>
                    <a:pt x="4800" y="3203"/>
                  </a:cubicBezTo>
                  <a:cubicBezTo>
                    <a:pt x="5425" y="2337"/>
                    <a:pt x="6076" y="651"/>
                    <a:pt x="4720" y="98"/>
                  </a:cubicBezTo>
                  <a:cubicBezTo>
                    <a:pt x="4553" y="31"/>
                    <a:pt x="4386" y="1"/>
                    <a:pt x="42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3098;p38">
              <a:extLst>
                <a:ext uri="{FF2B5EF4-FFF2-40B4-BE49-F238E27FC236}">
                  <a16:creationId xmlns:a16="http://schemas.microsoft.com/office/drawing/2014/main" id="{ED8072FB-43C7-B2EA-24FE-908BB2AF9650}"/>
                </a:ext>
              </a:extLst>
            </p:cNvPr>
            <p:cNvSpPr/>
            <p:nvPr/>
          </p:nvSpPr>
          <p:spPr>
            <a:xfrm>
              <a:off x="-17474" y="3331563"/>
              <a:ext cx="2917189" cy="1485079"/>
            </a:xfrm>
            <a:custGeom>
              <a:avLst/>
              <a:gdLst/>
              <a:ahLst/>
              <a:cxnLst/>
              <a:rect l="l" t="t" r="r" b="b"/>
              <a:pathLst>
                <a:path w="32714" h="16654" extrusionOk="0">
                  <a:moveTo>
                    <a:pt x="7735" y="0"/>
                  </a:moveTo>
                  <a:cubicBezTo>
                    <a:pt x="7505" y="63"/>
                    <a:pt x="7267" y="80"/>
                    <a:pt x="7025" y="80"/>
                  </a:cubicBezTo>
                  <a:cubicBezTo>
                    <a:pt x="6753" y="80"/>
                    <a:pt x="6476" y="59"/>
                    <a:pt x="6206" y="59"/>
                  </a:cubicBezTo>
                  <a:cubicBezTo>
                    <a:pt x="5868" y="59"/>
                    <a:pt x="5539" y="92"/>
                    <a:pt x="5237" y="241"/>
                  </a:cubicBezTo>
                  <a:cubicBezTo>
                    <a:pt x="4827" y="455"/>
                    <a:pt x="4532" y="848"/>
                    <a:pt x="4238" y="1205"/>
                  </a:cubicBezTo>
                  <a:cubicBezTo>
                    <a:pt x="3685" y="1865"/>
                    <a:pt x="3034" y="2445"/>
                    <a:pt x="2320" y="2918"/>
                  </a:cubicBezTo>
                  <a:cubicBezTo>
                    <a:pt x="1660" y="3355"/>
                    <a:pt x="919" y="3712"/>
                    <a:pt x="375" y="4274"/>
                  </a:cubicBezTo>
                  <a:cubicBezTo>
                    <a:pt x="375" y="4274"/>
                    <a:pt x="375" y="4283"/>
                    <a:pt x="375" y="4283"/>
                  </a:cubicBezTo>
                  <a:cubicBezTo>
                    <a:pt x="250" y="4381"/>
                    <a:pt x="152" y="4514"/>
                    <a:pt x="99" y="4666"/>
                  </a:cubicBezTo>
                  <a:cubicBezTo>
                    <a:pt x="0" y="4952"/>
                    <a:pt x="63" y="5255"/>
                    <a:pt x="116" y="5549"/>
                  </a:cubicBezTo>
                  <a:cubicBezTo>
                    <a:pt x="554" y="7681"/>
                    <a:pt x="991" y="9822"/>
                    <a:pt x="1428" y="11955"/>
                  </a:cubicBezTo>
                  <a:cubicBezTo>
                    <a:pt x="1669" y="13168"/>
                    <a:pt x="1972" y="14479"/>
                    <a:pt x="2909" y="15291"/>
                  </a:cubicBezTo>
                  <a:cubicBezTo>
                    <a:pt x="3694" y="15987"/>
                    <a:pt x="4782" y="16192"/>
                    <a:pt x="5826" y="16326"/>
                  </a:cubicBezTo>
                  <a:cubicBezTo>
                    <a:pt x="7570" y="16544"/>
                    <a:pt x="11964" y="16654"/>
                    <a:pt x="16357" y="16654"/>
                  </a:cubicBezTo>
                  <a:cubicBezTo>
                    <a:pt x="20751" y="16654"/>
                    <a:pt x="25144" y="16544"/>
                    <a:pt x="26888" y="16326"/>
                  </a:cubicBezTo>
                  <a:cubicBezTo>
                    <a:pt x="27932" y="16192"/>
                    <a:pt x="29029" y="15987"/>
                    <a:pt x="29815" y="15291"/>
                  </a:cubicBezTo>
                  <a:cubicBezTo>
                    <a:pt x="30751" y="14479"/>
                    <a:pt x="31046" y="13168"/>
                    <a:pt x="31295" y="11955"/>
                  </a:cubicBezTo>
                  <a:cubicBezTo>
                    <a:pt x="31733" y="9822"/>
                    <a:pt x="32161" y="7681"/>
                    <a:pt x="32598" y="5549"/>
                  </a:cubicBezTo>
                  <a:cubicBezTo>
                    <a:pt x="32660" y="5255"/>
                    <a:pt x="32714" y="4952"/>
                    <a:pt x="32616" y="4666"/>
                  </a:cubicBezTo>
                  <a:cubicBezTo>
                    <a:pt x="32562" y="4514"/>
                    <a:pt x="32473" y="4381"/>
                    <a:pt x="32348" y="4283"/>
                  </a:cubicBezTo>
                  <a:cubicBezTo>
                    <a:pt x="32348" y="4283"/>
                    <a:pt x="32348" y="4274"/>
                    <a:pt x="32348" y="4274"/>
                  </a:cubicBezTo>
                  <a:cubicBezTo>
                    <a:pt x="31795" y="3712"/>
                    <a:pt x="31063" y="3355"/>
                    <a:pt x="30403" y="2918"/>
                  </a:cubicBezTo>
                  <a:cubicBezTo>
                    <a:pt x="29681" y="2445"/>
                    <a:pt x="29021" y="1794"/>
                    <a:pt x="29021" y="1794"/>
                  </a:cubicBezTo>
                  <a:cubicBezTo>
                    <a:pt x="28699" y="2213"/>
                    <a:pt x="28271" y="2561"/>
                    <a:pt x="27798" y="2811"/>
                  </a:cubicBezTo>
                  <a:cubicBezTo>
                    <a:pt x="27584" y="2927"/>
                    <a:pt x="27370" y="3016"/>
                    <a:pt x="27147" y="3096"/>
                  </a:cubicBezTo>
                  <a:lnTo>
                    <a:pt x="27165" y="3150"/>
                  </a:lnTo>
                  <a:cubicBezTo>
                    <a:pt x="27272" y="3399"/>
                    <a:pt x="27013" y="3667"/>
                    <a:pt x="27031" y="3944"/>
                  </a:cubicBezTo>
                  <a:cubicBezTo>
                    <a:pt x="27040" y="4238"/>
                    <a:pt x="27352" y="4470"/>
                    <a:pt x="27334" y="4755"/>
                  </a:cubicBezTo>
                  <a:cubicBezTo>
                    <a:pt x="27022" y="4969"/>
                    <a:pt x="26728" y="5219"/>
                    <a:pt x="26469" y="5496"/>
                  </a:cubicBezTo>
                  <a:cubicBezTo>
                    <a:pt x="25577" y="6450"/>
                    <a:pt x="25060" y="7708"/>
                    <a:pt x="24230" y="8707"/>
                  </a:cubicBezTo>
                  <a:cubicBezTo>
                    <a:pt x="24141" y="8814"/>
                    <a:pt x="24052" y="8921"/>
                    <a:pt x="23962" y="9020"/>
                  </a:cubicBezTo>
                  <a:cubicBezTo>
                    <a:pt x="23035" y="10001"/>
                    <a:pt x="21759" y="10599"/>
                    <a:pt x="20439" y="10902"/>
                  </a:cubicBezTo>
                  <a:cubicBezTo>
                    <a:pt x="19318" y="11161"/>
                    <a:pt x="18157" y="11218"/>
                    <a:pt x="17003" y="11218"/>
                  </a:cubicBezTo>
                  <a:cubicBezTo>
                    <a:pt x="16807" y="11218"/>
                    <a:pt x="16611" y="11217"/>
                    <a:pt x="16415" y="11214"/>
                  </a:cubicBezTo>
                  <a:lnTo>
                    <a:pt x="16308" y="11214"/>
                  </a:lnTo>
                  <a:cubicBezTo>
                    <a:pt x="16079" y="11218"/>
                    <a:pt x="15850" y="11221"/>
                    <a:pt x="15621" y="11221"/>
                  </a:cubicBezTo>
                  <a:cubicBezTo>
                    <a:pt x="14910" y="11221"/>
                    <a:pt x="14197" y="11195"/>
                    <a:pt x="13489" y="11107"/>
                  </a:cubicBezTo>
                  <a:cubicBezTo>
                    <a:pt x="13079" y="11062"/>
                    <a:pt x="12677" y="10991"/>
                    <a:pt x="12276" y="10902"/>
                  </a:cubicBezTo>
                  <a:cubicBezTo>
                    <a:pt x="10964" y="10599"/>
                    <a:pt x="9680" y="10001"/>
                    <a:pt x="8752" y="9020"/>
                  </a:cubicBezTo>
                  <a:cubicBezTo>
                    <a:pt x="8199" y="8422"/>
                    <a:pt x="7788" y="7717"/>
                    <a:pt x="7360" y="7030"/>
                  </a:cubicBezTo>
                  <a:cubicBezTo>
                    <a:pt x="7075" y="6566"/>
                    <a:pt x="6780" y="6111"/>
                    <a:pt x="6432" y="5701"/>
                  </a:cubicBezTo>
                  <a:lnTo>
                    <a:pt x="6548" y="5656"/>
                  </a:lnTo>
                  <a:cubicBezTo>
                    <a:pt x="6183" y="4506"/>
                    <a:pt x="6245" y="3239"/>
                    <a:pt x="6638" y="2097"/>
                  </a:cubicBezTo>
                  <a:cubicBezTo>
                    <a:pt x="6896" y="1348"/>
                    <a:pt x="7289" y="652"/>
                    <a:pt x="7771" y="27"/>
                  </a:cubicBezTo>
                  <a:lnTo>
                    <a:pt x="77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3099;p38">
              <a:extLst>
                <a:ext uri="{FF2B5EF4-FFF2-40B4-BE49-F238E27FC236}">
                  <a16:creationId xmlns:a16="http://schemas.microsoft.com/office/drawing/2014/main" id="{289FF13C-E984-7677-FD2B-DDAD1FE2578A}"/>
                </a:ext>
              </a:extLst>
            </p:cNvPr>
            <p:cNvSpPr/>
            <p:nvPr/>
          </p:nvSpPr>
          <p:spPr>
            <a:xfrm>
              <a:off x="1890897" y="3089283"/>
              <a:ext cx="424907" cy="402525"/>
            </a:xfrm>
            <a:custGeom>
              <a:avLst/>
              <a:gdLst/>
              <a:ahLst/>
              <a:cxnLst/>
              <a:rect l="l" t="t" r="r" b="b"/>
              <a:pathLst>
                <a:path w="4765" h="4514" extrusionOk="0">
                  <a:moveTo>
                    <a:pt x="2348" y="0"/>
                  </a:moveTo>
                  <a:cubicBezTo>
                    <a:pt x="2140" y="0"/>
                    <a:pt x="1932" y="57"/>
                    <a:pt x="1758" y="166"/>
                  </a:cubicBezTo>
                  <a:cubicBezTo>
                    <a:pt x="1419" y="371"/>
                    <a:pt x="1312" y="728"/>
                    <a:pt x="1339" y="1112"/>
                  </a:cubicBezTo>
                  <a:cubicBezTo>
                    <a:pt x="1357" y="1335"/>
                    <a:pt x="1411" y="1558"/>
                    <a:pt x="1428" y="1781"/>
                  </a:cubicBezTo>
                  <a:cubicBezTo>
                    <a:pt x="1437" y="1950"/>
                    <a:pt x="1411" y="2155"/>
                    <a:pt x="1321" y="2307"/>
                  </a:cubicBezTo>
                  <a:cubicBezTo>
                    <a:pt x="947" y="2405"/>
                    <a:pt x="509" y="2352"/>
                    <a:pt x="233" y="2628"/>
                  </a:cubicBezTo>
                  <a:cubicBezTo>
                    <a:pt x="10" y="2851"/>
                    <a:pt x="1" y="3235"/>
                    <a:pt x="170" y="3502"/>
                  </a:cubicBezTo>
                  <a:cubicBezTo>
                    <a:pt x="349" y="3770"/>
                    <a:pt x="661" y="3913"/>
                    <a:pt x="982" y="3940"/>
                  </a:cubicBezTo>
                  <a:cubicBezTo>
                    <a:pt x="1001" y="3941"/>
                    <a:pt x="1021" y="3941"/>
                    <a:pt x="1040" y="3941"/>
                  </a:cubicBezTo>
                  <a:cubicBezTo>
                    <a:pt x="1208" y="3941"/>
                    <a:pt x="1375" y="3906"/>
                    <a:pt x="1535" y="3850"/>
                  </a:cubicBezTo>
                  <a:lnTo>
                    <a:pt x="1544" y="3877"/>
                  </a:lnTo>
                  <a:cubicBezTo>
                    <a:pt x="1571" y="4073"/>
                    <a:pt x="1678" y="4252"/>
                    <a:pt x="1839" y="4368"/>
                  </a:cubicBezTo>
                  <a:cubicBezTo>
                    <a:pt x="1857" y="4386"/>
                    <a:pt x="1883" y="4404"/>
                    <a:pt x="1901" y="4412"/>
                  </a:cubicBezTo>
                  <a:lnTo>
                    <a:pt x="2445" y="4511"/>
                  </a:lnTo>
                  <a:cubicBezTo>
                    <a:pt x="2467" y="4513"/>
                    <a:pt x="2490" y="4514"/>
                    <a:pt x="2512" y="4514"/>
                  </a:cubicBezTo>
                  <a:cubicBezTo>
                    <a:pt x="2685" y="4514"/>
                    <a:pt x="2855" y="4452"/>
                    <a:pt x="2990" y="4341"/>
                  </a:cubicBezTo>
                  <a:cubicBezTo>
                    <a:pt x="3141" y="4216"/>
                    <a:pt x="3239" y="4029"/>
                    <a:pt x="3257" y="3841"/>
                  </a:cubicBezTo>
                  <a:lnTo>
                    <a:pt x="3266" y="3806"/>
                  </a:lnTo>
                  <a:cubicBezTo>
                    <a:pt x="3398" y="3852"/>
                    <a:pt x="3535" y="3879"/>
                    <a:pt x="3672" y="3879"/>
                  </a:cubicBezTo>
                  <a:cubicBezTo>
                    <a:pt x="3721" y="3879"/>
                    <a:pt x="3770" y="3875"/>
                    <a:pt x="3819" y="3868"/>
                  </a:cubicBezTo>
                  <a:cubicBezTo>
                    <a:pt x="4140" y="3833"/>
                    <a:pt x="4444" y="3672"/>
                    <a:pt x="4604" y="3395"/>
                  </a:cubicBezTo>
                  <a:cubicBezTo>
                    <a:pt x="4765" y="3119"/>
                    <a:pt x="4738" y="2735"/>
                    <a:pt x="4506" y="2521"/>
                  </a:cubicBezTo>
                  <a:cubicBezTo>
                    <a:pt x="4185" y="2236"/>
                    <a:pt x="3676" y="2361"/>
                    <a:pt x="3275" y="2227"/>
                  </a:cubicBezTo>
                  <a:cubicBezTo>
                    <a:pt x="3239" y="2120"/>
                    <a:pt x="3230" y="2004"/>
                    <a:pt x="3239" y="1897"/>
                  </a:cubicBezTo>
                  <a:cubicBezTo>
                    <a:pt x="3266" y="1656"/>
                    <a:pt x="3320" y="1433"/>
                    <a:pt x="3320" y="1192"/>
                  </a:cubicBezTo>
                  <a:cubicBezTo>
                    <a:pt x="3320" y="791"/>
                    <a:pt x="3221" y="318"/>
                    <a:pt x="2829" y="113"/>
                  </a:cubicBezTo>
                  <a:cubicBezTo>
                    <a:pt x="2682" y="37"/>
                    <a:pt x="2516" y="0"/>
                    <a:pt x="23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3100;p38">
              <a:extLst>
                <a:ext uri="{FF2B5EF4-FFF2-40B4-BE49-F238E27FC236}">
                  <a16:creationId xmlns:a16="http://schemas.microsoft.com/office/drawing/2014/main" id="{1B2CB0DD-5A0F-DF05-01DC-67132AA5E67B}"/>
                </a:ext>
              </a:extLst>
            </p:cNvPr>
            <p:cNvSpPr/>
            <p:nvPr/>
          </p:nvSpPr>
          <p:spPr>
            <a:xfrm>
              <a:off x="1977990" y="3240786"/>
              <a:ext cx="179058" cy="121899"/>
            </a:xfrm>
            <a:custGeom>
              <a:avLst/>
              <a:gdLst/>
              <a:ahLst/>
              <a:cxnLst/>
              <a:rect l="l" t="t" r="r" b="b"/>
              <a:pathLst>
                <a:path w="2008" h="1367" extrusionOk="0">
                  <a:moveTo>
                    <a:pt x="1499" y="0"/>
                  </a:moveTo>
                  <a:cubicBezTo>
                    <a:pt x="1394" y="0"/>
                    <a:pt x="1288" y="19"/>
                    <a:pt x="1187" y="37"/>
                  </a:cubicBezTo>
                  <a:lnTo>
                    <a:pt x="803" y="46"/>
                  </a:lnTo>
                  <a:cubicBezTo>
                    <a:pt x="717" y="35"/>
                    <a:pt x="628" y="25"/>
                    <a:pt x="541" y="25"/>
                  </a:cubicBezTo>
                  <a:cubicBezTo>
                    <a:pt x="423" y="25"/>
                    <a:pt x="309" y="43"/>
                    <a:pt x="206" y="100"/>
                  </a:cubicBezTo>
                  <a:cubicBezTo>
                    <a:pt x="117" y="153"/>
                    <a:pt x="45" y="242"/>
                    <a:pt x="27" y="340"/>
                  </a:cubicBezTo>
                  <a:cubicBezTo>
                    <a:pt x="1" y="465"/>
                    <a:pt x="54" y="572"/>
                    <a:pt x="134" y="662"/>
                  </a:cubicBezTo>
                  <a:cubicBezTo>
                    <a:pt x="179" y="706"/>
                    <a:pt x="224" y="751"/>
                    <a:pt x="259" y="786"/>
                  </a:cubicBezTo>
                  <a:cubicBezTo>
                    <a:pt x="464" y="965"/>
                    <a:pt x="670" y="1134"/>
                    <a:pt x="875" y="1313"/>
                  </a:cubicBezTo>
                  <a:cubicBezTo>
                    <a:pt x="919" y="1349"/>
                    <a:pt x="973" y="1366"/>
                    <a:pt x="1026" y="1366"/>
                  </a:cubicBezTo>
                  <a:cubicBezTo>
                    <a:pt x="1080" y="1366"/>
                    <a:pt x="1134" y="1349"/>
                    <a:pt x="1169" y="1313"/>
                  </a:cubicBezTo>
                  <a:cubicBezTo>
                    <a:pt x="1365" y="1125"/>
                    <a:pt x="1562" y="938"/>
                    <a:pt x="1758" y="751"/>
                  </a:cubicBezTo>
                  <a:cubicBezTo>
                    <a:pt x="1803" y="706"/>
                    <a:pt x="1838" y="671"/>
                    <a:pt x="1883" y="626"/>
                  </a:cubicBezTo>
                  <a:cubicBezTo>
                    <a:pt x="1954" y="528"/>
                    <a:pt x="2008" y="421"/>
                    <a:pt x="1972" y="296"/>
                  </a:cubicBezTo>
                  <a:cubicBezTo>
                    <a:pt x="1945" y="189"/>
                    <a:pt x="1874" y="108"/>
                    <a:pt x="1785" y="64"/>
                  </a:cubicBezTo>
                  <a:cubicBezTo>
                    <a:pt x="1694" y="16"/>
                    <a:pt x="1597" y="0"/>
                    <a:pt x="1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3101;p38">
              <a:extLst>
                <a:ext uri="{FF2B5EF4-FFF2-40B4-BE49-F238E27FC236}">
                  <a16:creationId xmlns:a16="http://schemas.microsoft.com/office/drawing/2014/main" id="{2EAAB5E9-63CE-9B88-0893-2E8776C8BB23}"/>
                </a:ext>
              </a:extLst>
            </p:cNvPr>
            <p:cNvSpPr/>
            <p:nvPr/>
          </p:nvSpPr>
          <p:spPr>
            <a:xfrm>
              <a:off x="1042960" y="3050225"/>
              <a:ext cx="298371" cy="437926"/>
            </a:xfrm>
            <a:custGeom>
              <a:avLst/>
              <a:gdLst/>
              <a:ahLst/>
              <a:cxnLst/>
              <a:rect l="l" t="t" r="r" b="b"/>
              <a:pathLst>
                <a:path w="3346" h="4911" extrusionOk="0">
                  <a:moveTo>
                    <a:pt x="1951" y="0"/>
                  </a:moveTo>
                  <a:cubicBezTo>
                    <a:pt x="1538" y="0"/>
                    <a:pt x="1123" y="38"/>
                    <a:pt x="714" y="113"/>
                  </a:cubicBezTo>
                  <a:cubicBezTo>
                    <a:pt x="482" y="595"/>
                    <a:pt x="312" y="1104"/>
                    <a:pt x="196" y="1621"/>
                  </a:cubicBezTo>
                  <a:cubicBezTo>
                    <a:pt x="63" y="2210"/>
                    <a:pt x="0" y="2816"/>
                    <a:pt x="36" y="3414"/>
                  </a:cubicBezTo>
                  <a:cubicBezTo>
                    <a:pt x="63" y="3896"/>
                    <a:pt x="170" y="4574"/>
                    <a:pt x="651" y="4833"/>
                  </a:cubicBezTo>
                  <a:cubicBezTo>
                    <a:pt x="754" y="4887"/>
                    <a:pt x="851" y="4910"/>
                    <a:pt x="940" y="4910"/>
                  </a:cubicBezTo>
                  <a:cubicBezTo>
                    <a:pt x="1296" y="4910"/>
                    <a:pt x="1545" y="4536"/>
                    <a:pt x="1624" y="4172"/>
                  </a:cubicBezTo>
                  <a:cubicBezTo>
                    <a:pt x="1758" y="3539"/>
                    <a:pt x="1882" y="2915"/>
                    <a:pt x="2088" y="2299"/>
                  </a:cubicBezTo>
                  <a:cubicBezTo>
                    <a:pt x="2364" y="1469"/>
                    <a:pt x="2819" y="791"/>
                    <a:pt x="3346" y="149"/>
                  </a:cubicBezTo>
                  <a:cubicBezTo>
                    <a:pt x="2890" y="49"/>
                    <a:pt x="2422" y="0"/>
                    <a:pt x="1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3102;p38">
              <a:extLst>
                <a:ext uri="{FF2B5EF4-FFF2-40B4-BE49-F238E27FC236}">
                  <a16:creationId xmlns:a16="http://schemas.microsoft.com/office/drawing/2014/main" id="{C8CE05C2-91F6-FF50-B3D1-C3D89A58BFE2}"/>
                </a:ext>
              </a:extLst>
            </p:cNvPr>
            <p:cNvSpPr/>
            <p:nvPr/>
          </p:nvSpPr>
          <p:spPr>
            <a:xfrm>
              <a:off x="785163" y="3119155"/>
              <a:ext cx="150434" cy="258868"/>
            </a:xfrm>
            <a:custGeom>
              <a:avLst/>
              <a:gdLst/>
              <a:ahLst/>
              <a:cxnLst/>
              <a:rect l="l" t="t" r="r" b="b"/>
              <a:pathLst>
                <a:path w="1687" h="2903" extrusionOk="0">
                  <a:moveTo>
                    <a:pt x="1687" y="1"/>
                  </a:moveTo>
                  <a:lnTo>
                    <a:pt x="1687" y="1"/>
                  </a:lnTo>
                  <a:cubicBezTo>
                    <a:pt x="1089" y="304"/>
                    <a:pt x="536" y="670"/>
                    <a:pt x="36" y="1098"/>
                  </a:cubicBezTo>
                  <a:cubicBezTo>
                    <a:pt x="1" y="1696"/>
                    <a:pt x="72" y="2338"/>
                    <a:pt x="491" y="2784"/>
                  </a:cubicBezTo>
                  <a:cubicBezTo>
                    <a:pt x="570" y="2866"/>
                    <a:pt x="670" y="2903"/>
                    <a:pt x="770" y="2903"/>
                  </a:cubicBezTo>
                  <a:cubicBezTo>
                    <a:pt x="919" y="2903"/>
                    <a:pt x="1070" y="2823"/>
                    <a:pt x="1160" y="2695"/>
                  </a:cubicBezTo>
                  <a:cubicBezTo>
                    <a:pt x="1348" y="2418"/>
                    <a:pt x="1339" y="2070"/>
                    <a:pt x="1375" y="1749"/>
                  </a:cubicBezTo>
                  <a:cubicBezTo>
                    <a:pt x="1410" y="1357"/>
                    <a:pt x="1437" y="955"/>
                    <a:pt x="1517" y="563"/>
                  </a:cubicBezTo>
                  <a:cubicBezTo>
                    <a:pt x="1562" y="375"/>
                    <a:pt x="1615" y="188"/>
                    <a:pt x="1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3103;p38">
              <a:extLst>
                <a:ext uri="{FF2B5EF4-FFF2-40B4-BE49-F238E27FC236}">
                  <a16:creationId xmlns:a16="http://schemas.microsoft.com/office/drawing/2014/main" id="{E2501FE8-C2D7-3E53-F676-4F978C3E2CBC}"/>
                </a:ext>
              </a:extLst>
            </p:cNvPr>
            <p:cNvSpPr/>
            <p:nvPr/>
          </p:nvSpPr>
          <p:spPr>
            <a:xfrm>
              <a:off x="1360323" y="3079385"/>
              <a:ext cx="169517" cy="267785"/>
            </a:xfrm>
            <a:custGeom>
              <a:avLst/>
              <a:gdLst/>
              <a:ahLst/>
              <a:cxnLst/>
              <a:rect l="l" t="t" r="r" b="b"/>
              <a:pathLst>
                <a:path w="1901" h="3003" extrusionOk="0">
                  <a:moveTo>
                    <a:pt x="509" y="0"/>
                  </a:moveTo>
                  <a:cubicBezTo>
                    <a:pt x="188" y="670"/>
                    <a:pt x="1" y="1392"/>
                    <a:pt x="117" y="2142"/>
                  </a:cubicBezTo>
                  <a:cubicBezTo>
                    <a:pt x="166" y="2493"/>
                    <a:pt x="297" y="3002"/>
                    <a:pt x="704" y="3002"/>
                  </a:cubicBezTo>
                  <a:cubicBezTo>
                    <a:pt x="740" y="3002"/>
                    <a:pt x="780" y="2998"/>
                    <a:pt x="821" y="2989"/>
                  </a:cubicBezTo>
                  <a:cubicBezTo>
                    <a:pt x="1294" y="2900"/>
                    <a:pt x="1392" y="2222"/>
                    <a:pt x="1508" y="1838"/>
                  </a:cubicBezTo>
                  <a:cubicBezTo>
                    <a:pt x="1633" y="1401"/>
                    <a:pt x="1749" y="964"/>
                    <a:pt x="1901" y="527"/>
                  </a:cubicBezTo>
                  <a:cubicBezTo>
                    <a:pt x="1874" y="518"/>
                    <a:pt x="1856" y="509"/>
                    <a:pt x="1829" y="500"/>
                  </a:cubicBezTo>
                  <a:cubicBezTo>
                    <a:pt x="1526" y="348"/>
                    <a:pt x="1214" y="215"/>
                    <a:pt x="893" y="108"/>
                  </a:cubicBezTo>
                  <a:cubicBezTo>
                    <a:pt x="768" y="72"/>
                    <a:pt x="634" y="36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6" name="Google Shape;3104;p38">
              <a:extLst>
                <a:ext uri="{FF2B5EF4-FFF2-40B4-BE49-F238E27FC236}">
                  <a16:creationId xmlns:a16="http://schemas.microsoft.com/office/drawing/2014/main" id="{85F340EB-0F76-D17D-1F29-A733A157F98F}"/>
                </a:ext>
              </a:extLst>
            </p:cNvPr>
            <p:cNvGrpSpPr/>
            <p:nvPr/>
          </p:nvGrpSpPr>
          <p:grpSpPr>
            <a:xfrm>
              <a:off x="-61665" y="2641104"/>
              <a:ext cx="2939482" cy="2183919"/>
              <a:chOff x="-30226" y="2641104"/>
              <a:chExt cx="2939482" cy="2183919"/>
            </a:xfrm>
          </p:grpSpPr>
          <p:sp>
            <p:nvSpPr>
              <p:cNvPr id="2977" name="Google Shape;3105;p38">
                <a:extLst>
                  <a:ext uri="{FF2B5EF4-FFF2-40B4-BE49-F238E27FC236}">
                    <a16:creationId xmlns:a16="http://schemas.microsoft.com/office/drawing/2014/main" id="{13F4F40F-04C6-1468-9659-3BEFA7BAD201}"/>
                  </a:ext>
                </a:extLst>
              </p:cNvPr>
              <p:cNvSpPr/>
              <p:nvPr/>
            </p:nvSpPr>
            <p:spPr>
              <a:xfrm>
                <a:off x="-3474" y="3327551"/>
                <a:ext cx="681367" cy="403149"/>
              </a:xfrm>
              <a:custGeom>
                <a:avLst/>
                <a:gdLst/>
                <a:ahLst/>
                <a:cxnLst/>
                <a:rect l="l" t="t" r="r" b="b"/>
                <a:pathLst>
                  <a:path w="7641" h="4521" extrusionOk="0">
                    <a:moveTo>
                      <a:pt x="7578" y="1"/>
                    </a:moveTo>
                    <a:cubicBezTo>
                      <a:pt x="7338" y="15"/>
                      <a:pt x="7097" y="30"/>
                      <a:pt x="6857" y="30"/>
                    </a:cubicBezTo>
                    <a:cubicBezTo>
                      <a:pt x="6803" y="30"/>
                      <a:pt x="6749" y="29"/>
                      <a:pt x="6695" y="28"/>
                    </a:cubicBezTo>
                    <a:cubicBezTo>
                      <a:pt x="6492" y="21"/>
                      <a:pt x="6284" y="11"/>
                      <a:pt x="6079" y="11"/>
                    </a:cubicBezTo>
                    <a:cubicBezTo>
                      <a:pt x="5986" y="11"/>
                      <a:pt x="5894" y="13"/>
                      <a:pt x="5803" y="19"/>
                    </a:cubicBezTo>
                    <a:cubicBezTo>
                      <a:pt x="5508" y="37"/>
                      <a:pt x="5223" y="99"/>
                      <a:pt x="4964" y="242"/>
                    </a:cubicBezTo>
                    <a:cubicBezTo>
                      <a:pt x="4723" y="376"/>
                      <a:pt x="4518" y="581"/>
                      <a:pt x="4340" y="786"/>
                    </a:cubicBezTo>
                    <a:cubicBezTo>
                      <a:pt x="4143" y="1009"/>
                      <a:pt x="3956" y="1250"/>
                      <a:pt x="3760" y="1464"/>
                    </a:cubicBezTo>
                    <a:cubicBezTo>
                      <a:pt x="3555" y="1696"/>
                      <a:pt x="3332" y="1910"/>
                      <a:pt x="3100" y="2115"/>
                    </a:cubicBezTo>
                    <a:cubicBezTo>
                      <a:pt x="2645" y="2525"/>
                      <a:pt x="2136" y="2864"/>
                      <a:pt x="1610" y="3186"/>
                    </a:cubicBezTo>
                    <a:cubicBezTo>
                      <a:pt x="1057" y="3525"/>
                      <a:pt x="468" y="3864"/>
                      <a:pt x="49" y="4381"/>
                    </a:cubicBezTo>
                    <a:cubicBezTo>
                      <a:pt x="1" y="4443"/>
                      <a:pt x="53" y="4520"/>
                      <a:pt x="112" y="4520"/>
                    </a:cubicBezTo>
                    <a:cubicBezTo>
                      <a:pt x="130" y="4520"/>
                      <a:pt x="148" y="4513"/>
                      <a:pt x="165" y="4497"/>
                    </a:cubicBezTo>
                    <a:cubicBezTo>
                      <a:pt x="575" y="4078"/>
                      <a:pt x="1057" y="3757"/>
                      <a:pt x="1547" y="3453"/>
                    </a:cubicBezTo>
                    <a:cubicBezTo>
                      <a:pt x="2065" y="3141"/>
                      <a:pt x="2564" y="2820"/>
                      <a:pt x="3028" y="2436"/>
                    </a:cubicBezTo>
                    <a:cubicBezTo>
                      <a:pt x="3492" y="2044"/>
                      <a:pt x="3911" y="1607"/>
                      <a:pt x="4295" y="1134"/>
                    </a:cubicBezTo>
                    <a:cubicBezTo>
                      <a:pt x="4473" y="920"/>
                      <a:pt x="4661" y="697"/>
                      <a:pt x="4884" y="527"/>
                    </a:cubicBezTo>
                    <a:cubicBezTo>
                      <a:pt x="5116" y="358"/>
                      <a:pt x="5383" y="260"/>
                      <a:pt x="5669" y="224"/>
                    </a:cubicBezTo>
                    <a:cubicBezTo>
                      <a:pt x="5814" y="208"/>
                      <a:pt x="5962" y="203"/>
                      <a:pt x="6109" y="203"/>
                    </a:cubicBezTo>
                    <a:cubicBezTo>
                      <a:pt x="6287" y="203"/>
                      <a:pt x="6466" y="210"/>
                      <a:pt x="6641" y="215"/>
                    </a:cubicBezTo>
                    <a:cubicBezTo>
                      <a:pt x="6715" y="217"/>
                      <a:pt x="6791" y="219"/>
                      <a:pt x="6868" y="219"/>
                    </a:cubicBezTo>
                    <a:cubicBezTo>
                      <a:pt x="7118" y="219"/>
                      <a:pt x="7380" y="197"/>
                      <a:pt x="7605" y="81"/>
                    </a:cubicBezTo>
                    <a:cubicBezTo>
                      <a:pt x="7640" y="63"/>
                      <a:pt x="7623" y="1"/>
                      <a:pt x="7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3106;p38">
                <a:extLst>
                  <a:ext uri="{FF2B5EF4-FFF2-40B4-BE49-F238E27FC236}">
                    <a16:creationId xmlns:a16="http://schemas.microsoft.com/office/drawing/2014/main" id="{BF1144B8-99D3-4CD7-57E0-17F47143B449}"/>
                  </a:ext>
                </a:extLst>
              </p:cNvPr>
              <p:cNvSpPr/>
              <p:nvPr/>
            </p:nvSpPr>
            <p:spPr>
              <a:xfrm>
                <a:off x="-30226" y="3661054"/>
                <a:ext cx="2939482" cy="1163969"/>
              </a:xfrm>
              <a:custGeom>
                <a:avLst/>
                <a:gdLst/>
                <a:ahLst/>
                <a:cxnLst/>
                <a:rect l="l" t="t" r="r" b="b"/>
                <a:pathLst>
                  <a:path w="32964" h="13053" extrusionOk="0">
                    <a:moveTo>
                      <a:pt x="30602" y="190"/>
                    </a:moveTo>
                    <a:cubicBezTo>
                      <a:pt x="30729" y="190"/>
                      <a:pt x="30856" y="195"/>
                      <a:pt x="30983" y="204"/>
                    </a:cubicBezTo>
                    <a:cubicBezTo>
                      <a:pt x="31670" y="257"/>
                      <a:pt x="32741" y="454"/>
                      <a:pt x="32714" y="1346"/>
                    </a:cubicBezTo>
                    <a:cubicBezTo>
                      <a:pt x="32714" y="1578"/>
                      <a:pt x="32661" y="1792"/>
                      <a:pt x="32616" y="2015"/>
                    </a:cubicBezTo>
                    <a:cubicBezTo>
                      <a:pt x="32562" y="2265"/>
                      <a:pt x="32509" y="2523"/>
                      <a:pt x="32455" y="2773"/>
                    </a:cubicBezTo>
                    <a:cubicBezTo>
                      <a:pt x="32357" y="3264"/>
                      <a:pt x="32259" y="3746"/>
                      <a:pt x="32161" y="4236"/>
                    </a:cubicBezTo>
                    <a:cubicBezTo>
                      <a:pt x="31965" y="5191"/>
                      <a:pt x="31769" y="6136"/>
                      <a:pt x="31581" y="7091"/>
                    </a:cubicBezTo>
                    <a:cubicBezTo>
                      <a:pt x="31403" y="7929"/>
                      <a:pt x="31269" y="8786"/>
                      <a:pt x="31019" y="9607"/>
                    </a:cubicBezTo>
                    <a:cubicBezTo>
                      <a:pt x="30796" y="10320"/>
                      <a:pt x="30466" y="11025"/>
                      <a:pt x="29886" y="11534"/>
                    </a:cubicBezTo>
                    <a:cubicBezTo>
                      <a:pt x="28958" y="12354"/>
                      <a:pt x="27593" y="12497"/>
                      <a:pt x="26407" y="12595"/>
                    </a:cubicBezTo>
                    <a:cubicBezTo>
                      <a:pt x="25604" y="12667"/>
                      <a:pt x="24801" y="12702"/>
                      <a:pt x="24007" y="12738"/>
                    </a:cubicBezTo>
                    <a:cubicBezTo>
                      <a:pt x="21768" y="12827"/>
                      <a:pt x="19529" y="12854"/>
                      <a:pt x="17290" y="12863"/>
                    </a:cubicBezTo>
                    <a:cubicBezTo>
                      <a:pt x="16927" y="12864"/>
                      <a:pt x="16564" y="12865"/>
                      <a:pt x="16201" y="12865"/>
                    </a:cubicBezTo>
                    <a:cubicBezTo>
                      <a:pt x="14217" y="12865"/>
                      <a:pt x="12234" y="12843"/>
                      <a:pt x="10251" y="12783"/>
                    </a:cubicBezTo>
                    <a:cubicBezTo>
                      <a:pt x="9332" y="12756"/>
                      <a:pt x="8413" y="12720"/>
                      <a:pt x="7503" y="12667"/>
                    </a:cubicBezTo>
                    <a:cubicBezTo>
                      <a:pt x="6665" y="12613"/>
                      <a:pt x="5826" y="12551"/>
                      <a:pt x="5005" y="12381"/>
                    </a:cubicBezTo>
                    <a:cubicBezTo>
                      <a:pt x="4211" y="12212"/>
                      <a:pt x="3426" y="11908"/>
                      <a:pt x="2873" y="11293"/>
                    </a:cubicBezTo>
                    <a:cubicBezTo>
                      <a:pt x="2356" y="10722"/>
                      <a:pt x="2088" y="9990"/>
                      <a:pt x="1892" y="9268"/>
                    </a:cubicBezTo>
                    <a:cubicBezTo>
                      <a:pt x="1669" y="8420"/>
                      <a:pt x="1526" y="7564"/>
                      <a:pt x="1348" y="6707"/>
                    </a:cubicBezTo>
                    <a:cubicBezTo>
                      <a:pt x="1151" y="5735"/>
                      <a:pt x="955" y="4763"/>
                      <a:pt x="759" y="3790"/>
                    </a:cubicBezTo>
                    <a:cubicBezTo>
                      <a:pt x="661" y="3317"/>
                      <a:pt x="563" y="2836"/>
                      <a:pt x="465" y="2363"/>
                    </a:cubicBezTo>
                    <a:cubicBezTo>
                      <a:pt x="420" y="2149"/>
                      <a:pt x="375" y="1926"/>
                      <a:pt x="331" y="1712"/>
                    </a:cubicBezTo>
                    <a:cubicBezTo>
                      <a:pt x="286" y="1453"/>
                      <a:pt x="250" y="1185"/>
                      <a:pt x="358" y="944"/>
                    </a:cubicBezTo>
                    <a:cubicBezTo>
                      <a:pt x="518" y="596"/>
                      <a:pt x="893" y="427"/>
                      <a:pt x="1232" y="338"/>
                    </a:cubicBezTo>
                    <a:cubicBezTo>
                      <a:pt x="1606" y="231"/>
                      <a:pt x="1990" y="195"/>
                      <a:pt x="2374" y="195"/>
                    </a:cubicBezTo>
                    <a:cubicBezTo>
                      <a:pt x="2394" y="195"/>
                      <a:pt x="2414" y="195"/>
                      <a:pt x="2434" y="195"/>
                    </a:cubicBezTo>
                    <a:cubicBezTo>
                      <a:pt x="3948" y="195"/>
                      <a:pt x="5438" y="852"/>
                      <a:pt x="6433" y="1988"/>
                    </a:cubicBezTo>
                    <a:cubicBezTo>
                      <a:pt x="7521" y="3219"/>
                      <a:pt x="8074" y="4843"/>
                      <a:pt x="9377" y="5896"/>
                    </a:cubicBezTo>
                    <a:cubicBezTo>
                      <a:pt x="10688" y="6957"/>
                      <a:pt x="12365" y="7403"/>
                      <a:pt x="14016" y="7555"/>
                    </a:cubicBezTo>
                    <a:cubicBezTo>
                      <a:pt x="14694" y="7612"/>
                      <a:pt x="15372" y="7618"/>
                      <a:pt x="16050" y="7618"/>
                    </a:cubicBezTo>
                    <a:cubicBezTo>
                      <a:pt x="16219" y="7618"/>
                      <a:pt x="16389" y="7617"/>
                      <a:pt x="16558" y="7617"/>
                    </a:cubicBezTo>
                    <a:cubicBezTo>
                      <a:pt x="16592" y="7617"/>
                      <a:pt x="16616" y="7604"/>
                      <a:pt x="16632" y="7584"/>
                    </a:cubicBezTo>
                    <a:lnTo>
                      <a:pt x="16632" y="7584"/>
                    </a:lnTo>
                    <a:cubicBezTo>
                      <a:pt x="16911" y="7592"/>
                      <a:pt x="17191" y="7596"/>
                      <a:pt x="17472" y="7596"/>
                    </a:cubicBezTo>
                    <a:cubicBezTo>
                      <a:pt x="18971" y="7596"/>
                      <a:pt x="20483" y="7458"/>
                      <a:pt x="21884" y="6895"/>
                    </a:cubicBezTo>
                    <a:cubicBezTo>
                      <a:pt x="22624" y="6600"/>
                      <a:pt x="23320" y="6190"/>
                      <a:pt x="23909" y="5646"/>
                    </a:cubicBezTo>
                    <a:cubicBezTo>
                      <a:pt x="24498" y="5102"/>
                      <a:pt x="24935" y="4424"/>
                      <a:pt x="25354" y="3746"/>
                    </a:cubicBezTo>
                    <a:cubicBezTo>
                      <a:pt x="25782" y="3059"/>
                      <a:pt x="26202" y="2345"/>
                      <a:pt x="26782" y="1765"/>
                    </a:cubicBezTo>
                    <a:cubicBezTo>
                      <a:pt x="27335" y="1203"/>
                      <a:pt x="28013" y="784"/>
                      <a:pt x="28744" y="516"/>
                    </a:cubicBezTo>
                    <a:cubicBezTo>
                      <a:pt x="29338" y="301"/>
                      <a:pt x="29970" y="190"/>
                      <a:pt x="30602" y="190"/>
                    </a:cubicBezTo>
                    <a:close/>
                    <a:moveTo>
                      <a:pt x="2410" y="0"/>
                    </a:moveTo>
                    <a:cubicBezTo>
                      <a:pt x="2231" y="0"/>
                      <a:pt x="2053" y="9"/>
                      <a:pt x="1874" y="25"/>
                    </a:cubicBezTo>
                    <a:cubicBezTo>
                      <a:pt x="1241" y="97"/>
                      <a:pt x="384" y="266"/>
                      <a:pt x="152" y="953"/>
                    </a:cubicBezTo>
                    <a:cubicBezTo>
                      <a:pt x="1" y="1364"/>
                      <a:pt x="161" y="1845"/>
                      <a:pt x="250" y="2256"/>
                    </a:cubicBezTo>
                    <a:cubicBezTo>
                      <a:pt x="349" y="2746"/>
                      <a:pt x="447" y="3228"/>
                      <a:pt x="545" y="3719"/>
                    </a:cubicBezTo>
                    <a:cubicBezTo>
                      <a:pt x="750" y="4709"/>
                      <a:pt x="955" y="5708"/>
                      <a:pt x="1151" y="6698"/>
                    </a:cubicBezTo>
                    <a:cubicBezTo>
                      <a:pt x="1339" y="7590"/>
                      <a:pt x="1490" y="8492"/>
                      <a:pt x="1722" y="9366"/>
                    </a:cubicBezTo>
                    <a:cubicBezTo>
                      <a:pt x="1910" y="10079"/>
                      <a:pt x="2186" y="10784"/>
                      <a:pt x="2668" y="11355"/>
                    </a:cubicBezTo>
                    <a:cubicBezTo>
                      <a:pt x="3569" y="12408"/>
                      <a:pt x="5032" y="12640"/>
                      <a:pt x="6344" y="12765"/>
                    </a:cubicBezTo>
                    <a:cubicBezTo>
                      <a:pt x="7111" y="12845"/>
                      <a:pt x="7887" y="12881"/>
                      <a:pt x="8663" y="12916"/>
                    </a:cubicBezTo>
                    <a:cubicBezTo>
                      <a:pt x="10947" y="13014"/>
                      <a:pt x="13231" y="13041"/>
                      <a:pt x="15514" y="13050"/>
                    </a:cubicBezTo>
                    <a:cubicBezTo>
                      <a:pt x="15886" y="13052"/>
                      <a:pt x="16257" y="13052"/>
                      <a:pt x="16628" y="13052"/>
                    </a:cubicBezTo>
                    <a:cubicBezTo>
                      <a:pt x="18657" y="13052"/>
                      <a:pt x="20687" y="13030"/>
                      <a:pt x="22723" y="12970"/>
                    </a:cubicBezTo>
                    <a:cubicBezTo>
                      <a:pt x="23659" y="12943"/>
                      <a:pt x="24605" y="12907"/>
                      <a:pt x="25542" y="12854"/>
                    </a:cubicBezTo>
                    <a:cubicBezTo>
                      <a:pt x="26416" y="12800"/>
                      <a:pt x="27299" y="12729"/>
                      <a:pt x="28155" y="12542"/>
                    </a:cubicBezTo>
                    <a:cubicBezTo>
                      <a:pt x="28932" y="12363"/>
                      <a:pt x="29690" y="12051"/>
                      <a:pt x="30234" y="11462"/>
                    </a:cubicBezTo>
                    <a:cubicBezTo>
                      <a:pt x="30743" y="10918"/>
                      <a:pt x="31037" y="10213"/>
                      <a:pt x="31242" y="9509"/>
                    </a:cubicBezTo>
                    <a:cubicBezTo>
                      <a:pt x="31492" y="8652"/>
                      <a:pt x="31635" y="7760"/>
                      <a:pt x="31813" y="6886"/>
                    </a:cubicBezTo>
                    <a:lnTo>
                      <a:pt x="32411" y="3969"/>
                    </a:lnTo>
                    <a:cubicBezTo>
                      <a:pt x="32509" y="3460"/>
                      <a:pt x="32616" y="2952"/>
                      <a:pt x="32723" y="2443"/>
                    </a:cubicBezTo>
                    <a:cubicBezTo>
                      <a:pt x="32803" y="2024"/>
                      <a:pt x="32964" y="1551"/>
                      <a:pt x="32893" y="1123"/>
                    </a:cubicBezTo>
                    <a:cubicBezTo>
                      <a:pt x="32777" y="373"/>
                      <a:pt x="31938" y="133"/>
                      <a:pt x="31305" y="52"/>
                    </a:cubicBezTo>
                    <a:cubicBezTo>
                      <a:pt x="31066" y="20"/>
                      <a:pt x="30827" y="5"/>
                      <a:pt x="30587" y="5"/>
                    </a:cubicBezTo>
                    <a:cubicBezTo>
                      <a:pt x="29293" y="5"/>
                      <a:pt x="28007" y="464"/>
                      <a:pt x="27014" y="1292"/>
                    </a:cubicBezTo>
                    <a:cubicBezTo>
                      <a:pt x="25711" y="2372"/>
                      <a:pt x="25185" y="4049"/>
                      <a:pt x="24043" y="5253"/>
                    </a:cubicBezTo>
                    <a:cubicBezTo>
                      <a:pt x="22830" y="6538"/>
                      <a:pt x="21072" y="7127"/>
                      <a:pt x="19359" y="7332"/>
                    </a:cubicBezTo>
                    <a:cubicBezTo>
                      <a:pt x="18454" y="7436"/>
                      <a:pt x="17540" y="7456"/>
                      <a:pt x="16626" y="7457"/>
                    </a:cubicBezTo>
                    <a:lnTo>
                      <a:pt x="16626" y="7457"/>
                    </a:lnTo>
                    <a:cubicBezTo>
                      <a:pt x="16610" y="7441"/>
                      <a:pt x="16588" y="7430"/>
                      <a:pt x="16558" y="7430"/>
                    </a:cubicBezTo>
                    <a:cubicBezTo>
                      <a:pt x="14729" y="7430"/>
                      <a:pt x="12883" y="7412"/>
                      <a:pt x="11170" y="6716"/>
                    </a:cubicBezTo>
                    <a:cubicBezTo>
                      <a:pt x="10394" y="6404"/>
                      <a:pt x="9671" y="5958"/>
                      <a:pt x="9082" y="5369"/>
                    </a:cubicBezTo>
                    <a:cubicBezTo>
                      <a:pt x="8467" y="4763"/>
                      <a:pt x="8039" y="4013"/>
                      <a:pt x="7584" y="3282"/>
                    </a:cubicBezTo>
                    <a:cubicBezTo>
                      <a:pt x="7164" y="2604"/>
                      <a:pt x="6709" y="1926"/>
                      <a:pt x="6103" y="1390"/>
                    </a:cubicBezTo>
                    <a:cubicBezTo>
                      <a:pt x="5532" y="882"/>
                      <a:pt x="4845" y="498"/>
                      <a:pt x="4122" y="266"/>
                    </a:cubicBezTo>
                    <a:cubicBezTo>
                      <a:pt x="3570" y="89"/>
                      <a:pt x="2991" y="0"/>
                      <a:pt x="2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3107;p38">
                <a:extLst>
                  <a:ext uri="{FF2B5EF4-FFF2-40B4-BE49-F238E27FC236}">
                    <a16:creationId xmlns:a16="http://schemas.microsoft.com/office/drawing/2014/main" id="{CC5F6BAF-14B0-C09A-CC1C-4C79CF787E75}"/>
                  </a:ext>
                </a:extLst>
              </p:cNvPr>
              <p:cNvSpPr/>
              <p:nvPr/>
            </p:nvSpPr>
            <p:spPr>
              <a:xfrm>
                <a:off x="25061" y="3684417"/>
                <a:ext cx="2826233" cy="714272"/>
              </a:xfrm>
              <a:custGeom>
                <a:avLst/>
                <a:gdLst/>
                <a:ahLst/>
                <a:cxnLst/>
                <a:rect l="l" t="t" r="r" b="b"/>
                <a:pathLst>
                  <a:path w="31694" h="8010" extrusionOk="0">
                    <a:moveTo>
                      <a:pt x="1852" y="1"/>
                    </a:moveTo>
                    <a:cubicBezTo>
                      <a:pt x="1621" y="1"/>
                      <a:pt x="1388" y="19"/>
                      <a:pt x="1156" y="58"/>
                    </a:cubicBezTo>
                    <a:cubicBezTo>
                      <a:pt x="790" y="120"/>
                      <a:pt x="433" y="236"/>
                      <a:pt x="94" y="388"/>
                    </a:cubicBezTo>
                    <a:cubicBezTo>
                      <a:pt x="1" y="435"/>
                      <a:pt x="57" y="557"/>
                      <a:pt x="144" y="557"/>
                    </a:cubicBezTo>
                    <a:cubicBezTo>
                      <a:pt x="157" y="557"/>
                      <a:pt x="170" y="554"/>
                      <a:pt x="184" y="549"/>
                    </a:cubicBezTo>
                    <a:cubicBezTo>
                      <a:pt x="716" y="299"/>
                      <a:pt x="1285" y="181"/>
                      <a:pt x="1853" y="181"/>
                    </a:cubicBezTo>
                    <a:cubicBezTo>
                      <a:pt x="2825" y="181"/>
                      <a:pt x="3792" y="527"/>
                      <a:pt x="4564" y="1146"/>
                    </a:cubicBezTo>
                    <a:cubicBezTo>
                      <a:pt x="5688" y="2056"/>
                      <a:pt x="6161" y="3403"/>
                      <a:pt x="6785" y="4661"/>
                    </a:cubicBezTo>
                    <a:cubicBezTo>
                      <a:pt x="7088" y="5259"/>
                      <a:pt x="7436" y="5857"/>
                      <a:pt x="7918" y="6329"/>
                    </a:cubicBezTo>
                    <a:cubicBezTo>
                      <a:pt x="8418" y="6811"/>
                      <a:pt x="9015" y="7159"/>
                      <a:pt x="9658" y="7409"/>
                    </a:cubicBezTo>
                    <a:cubicBezTo>
                      <a:pt x="10594" y="7766"/>
                      <a:pt x="11576" y="7899"/>
                      <a:pt x="12566" y="7944"/>
                    </a:cubicBezTo>
                    <a:cubicBezTo>
                      <a:pt x="13599" y="7990"/>
                      <a:pt x="14635" y="8010"/>
                      <a:pt x="15672" y="8010"/>
                    </a:cubicBezTo>
                    <a:cubicBezTo>
                      <a:pt x="16649" y="8010"/>
                      <a:pt x="17627" y="7992"/>
                      <a:pt x="18606" y="7962"/>
                    </a:cubicBezTo>
                    <a:cubicBezTo>
                      <a:pt x="19444" y="7935"/>
                      <a:pt x="20283" y="7891"/>
                      <a:pt x="21112" y="7703"/>
                    </a:cubicBezTo>
                    <a:cubicBezTo>
                      <a:pt x="21790" y="7552"/>
                      <a:pt x="22450" y="7311"/>
                      <a:pt x="23039" y="6954"/>
                    </a:cubicBezTo>
                    <a:cubicBezTo>
                      <a:pt x="23628" y="6588"/>
                      <a:pt x="24110" y="6106"/>
                      <a:pt x="24484" y="5535"/>
                    </a:cubicBezTo>
                    <a:cubicBezTo>
                      <a:pt x="25252" y="4358"/>
                      <a:pt x="25591" y="2948"/>
                      <a:pt x="26483" y="1851"/>
                    </a:cubicBezTo>
                    <a:cubicBezTo>
                      <a:pt x="27328" y="807"/>
                      <a:pt x="28600" y="154"/>
                      <a:pt x="29936" y="154"/>
                    </a:cubicBezTo>
                    <a:cubicBezTo>
                      <a:pt x="30096" y="154"/>
                      <a:pt x="30256" y="164"/>
                      <a:pt x="30417" y="183"/>
                    </a:cubicBezTo>
                    <a:cubicBezTo>
                      <a:pt x="30827" y="227"/>
                      <a:pt x="31229" y="343"/>
                      <a:pt x="31603" y="504"/>
                    </a:cubicBezTo>
                    <a:cubicBezTo>
                      <a:pt x="31612" y="508"/>
                      <a:pt x="31620" y="510"/>
                      <a:pt x="31627" y="510"/>
                    </a:cubicBezTo>
                    <a:cubicBezTo>
                      <a:pt x="31668" y="510"/>
                      <a:pt x="31693" y="455"/>
                      <a:pt x="31648" y="433"/>
                    </a:cubicBezTo>
                    <a:cubicBezTo>
                      <a:pt x="31088" y="154"/>
                      <a:pt x="30482" y="23"/>
                      <a:pt x="29876" y="23"/>
                    </a:cubicBezTo>
                    <a:cubicBezTo>
                      <a:pt x="29023" y="23"/>
                      <a:pt x="28171" y="283"/>
                      <a:pt x="27446" y="763"/>
                    </a:cubicBezTo>
                    <a:cubicBezTo>
                      <a:pt x="26866" y="1146"/>
                      <a:pt x="26385" y="1646"/>
                      <a:pt x="26010" y="2226"/>
                    </a:cubicBezTo>
                    <a:cubicBezTo>
                      <a:pt x="25617" y="2823"/>
                      <a:pt x="25341" y="3484"/>
                      <a:pt x="25038" y="4126"/>
                    </a:cubicBezTo>
                    <a:cubicBezTo>
                      <a:pt x="24743" y="4750"/>
                      <a:pt x="24431" y="5384"/>
                      <a:pt x="23985" y="5910"/>
                    </a:cubicBezTo>
                    <a:cubicBezTo>
                      <a:pt x="23512" y="6472"/>
                      <a:pt x="22897" y="6882"/>
                      <a:pt x="22219" y="7168"/>
                    </a:cubicBezTo>
                    <a:cubicBezTo>
                      <a:pt x="21264" y="7569"/>
                      <a:pt x="20247" y="7712"/>
                      <a:pt x="19221" y="7757"/>
                    </a:cubicBezTo>
                    <a:cubicBezTo>
                      <a:pt x="18156" y="7809"/>
                      <a:pt x="17089" y="7830"/>
                      <a:pt x="16022" y="7830"/>
                    </a:cubicBezTo>
                    <a:cubicBezTo>
                      <a:pt x="15069" y="7830"/>
                      <a:pt x="14115" y="7813"/>
                      <a:pt x="13164" y="7783"/>
                    </a:cubicBezTo>
                    <a:cubicBezTo>
                      <a:pt x="12272" y="7757"/>
                      <a:pt x="11397" y="7703"/>
                      <a:pt x="10523" y="7489"/>
                    </a:cubicBezTo>
                    <a:cubicBezTo>
                      <a:pt x="9827" y="7311"/>
                      <a:pt x="9158" y="7043"/>
                      <a:pt x="8569" y="6633"/>
                    </a:cubicBezTo>
                    <a:cubicBezTo>
                      <a:pt x="7972" y="6204"/>
                      <a:pt x="7526" y="5634"/>
                      <a:pt x="7169" y="5000"/>
                    </a:cubicBezTo>
                    <a:cubicBezTo>
                      <a:pt x="6491" y="3787"/>
                      <a:pt x="6098" y="2404"/>
                      <a:pt x="5099" y="1387"/>
                    </a:cubicBezTo>
                    <a:cubicBezTo>
                      <a:pt x="4237" y="518"/>
                      <a:pt x="3066" y="1"/>
                      <a:pt x="18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3108;p38">
                <a:extLst>
                  <a:ext uri="{FF2B5EF4-FFF2-40B4-BE49-F238E27FC236}">
                    <a16:creationId xmlns:a16="http://schemas.microsoft.com/office/drawing/2014/main" id="{E02A1152-1A3B-187E-92C9-EB6A0BA9DF76}"/>
                  </a:ext>
                </a:extLst>
              </p:cNvPr>
              <p:cNvSpPr/>
              <p:nvPr/>
            </p:nvSpPr>
            <p:spPr>
              <a:xfrm>
                <a:off x="2566375" y="3487347"/>
                <a:ext cx="320308" cy="243173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2727" extrusionOk="0">
                    <a:moveTo>
                      <a:pt x="51" y="1"/>
                    </a:moveTo>
                    <a:cubicBezTo>
                      <a:pt x="21" y="1"/>
                      <a:pt x="1" y="32"/>
                      <a:pt x="9" y="55"/>
                    </a:cubicBezTo>
                    <a:cubicBezTo>
                      <a:pt x="45" y="171"/>
                      <a:pt x="152" y="270"/>
                      <a:pt x="241" y="350"/>
                    </a:cubicBezTo>
                    <a:cubicBezTo>
                      <a:pt x="446" y="555"/>
                      <a:pt x="678" y="733"/>
                      <a:pt x="910" y="912"/>
                    </a:cubicBezTo>
                    <a:cubicBezTo>
                      <a:pt x="1436" y="1322"/>
                      <a:pt x="2016" y="1626"/>
                      <a:pt x="2569" y="2000"/>
                    </a:cubicBezTo>
                    <a:cubicBezTo>
                      <a:pt x="2881" y="2205"/>
                      <a:pt x="3149" y="2446"/>
                      <a:pt x="3417" y="2705"/>
                    </a:cubicBezTo>
                    <a:cubicBezTo>
                      <a:pt x="3432" y="2720"/>
                      <a:pt x="3450" y="2726"/>
                      <a:pt x="3469" y="2726"/>
                    </a:cubicBezTo>
                    <a:cubicBezTo>
                      <a:pt x="3528" y="2726"/>
                      <a:pt x="3591" y="2661"/>
                      <a:pt x="3551" y="2607"/>
                    </a:cubicBezTo>
                    <a:cubicBezTo>
                      <a:pt x="3354" y="2339"/>
                      <a:pt x="3096" y="2134"/>
                      <a:pt x="2828" y="1947"/>
                    </a:cubicBezTo>
                    <a:cubicBezTo>
                      <a:pt x="2560" y="1750"/>
                      <a:pt x="2275" y="1581"/>
                      <a:pt x="1998" y="1411"/>
                    </a:cubicBezTo>
                    <a:cubicBezTo>
                      <a:pt x="1713" y="1242"/>
                      <a:pt x="1427" y="1064"/>
                      <a:pt x="1160" y="867"/>
                    </a:cubicBezTo>
                    <a:cubicBezTo>
                      <a:pt x="910" y="680"/>
                      <a:pt x="678" y="484"/>
                      <a:pt x="446" y="287"/>
                    </a:cubicBezTo>
                    <a:cubicBezTo>
                      <a:pt x="330" y="189"/>
                      <a:pt x="205" y="55"/>
                      <a:pt x="62" y="2"/>
                    </a:cubicBezTo>
                    <a:cubicBezTo>
                      <a:pt x="59" y="1"/>
                      <a:pt x="55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3109;p38">
                <a:extLst>
                  <a:ext uri="{FF2B5EF4-FFF2-40B4-BE49-F238E27FC236}">
                    <a16:creationId xmlns:a16="http://schemas.microsoft.com/office/drawing/2014/main" id="{732D8AB7-E209-B0BE-FD7A-9F8DF667747C}"/>
                  </a:ext>
                </a:extLst>
              </p:cNvPr>
              <p:cNvSpPr/>
              <p:nvPr/>
            </p:nvSpPr>
            <p:spPr>
              <a:xfrm>
                <a:off x="1556056" y="2999308"/>
                <a:ext cx="396996" cy="652921"/>
              </a:xfrm>
              <a:custGeom>
                <a:avLst/>
                <a:gdLst/>
                <a:ahLst/>
                <a:cxnLst/>
                <a:rect l="l" t="t" r="r" b="b"/>
                <a:pathLst>
                  <a:path w="4452" h="7322" extrusionOk="0">
                    <a:moveTo>
                      <a:pt x="1112" y="1"/>
                    </a:moveTo>
                    <a:cubicBezTo>
                      <a:pt x="1092" y="1"/>
                      <a:pt x="1074" y="11"/>
                      <a:pt x="1071" y="33"/>
                    </a:cubicBezTo>
                    <a:cubicBezTo>
                      <a:pt x="1026" y="363"/>
                      <a:pt x="910" y="693"/>
                      <a:pt x="803" y="1006"/>
                    </a:cubicBezTo>
                    <a:cubicBezTo>
                      <a:pt x="696" y="1318"/>
                      <a:pt x="571" y="1630"/>
                      <a:pt x="455" y="1933"/>
                    </a:cubicBezTo>
                    <a:cubicBezTo>
                      <a:pt x="223" y="2549"/>
                      <a:pt x="0" y="3182"/>
                      <a:pt x="18" y="3842"/>
                    </a:cubicBezTo>
                    <a:cubicBezTo>
                      <a:pt x="36" y="5136"/>
                      <a:pt x="964" y="6233"/>
                      <a:pt x="2088" y="6777"/>
                    </a:cubicBezTo>
                    <a:cubicBezTo>
                      <a:pt x="2784" y="7116"/>
                      <a:pt x="3569" y="7286"/>
                      <a:pt x="4336" y="7322"/>
                    </a:cubicBezTo>
                    <a:cubicBezTo>
                      <a:pt x="4339" y="7322"/>
                      <a:pt x="4342" y="7322"/>
                      <a:pt x="4345" y="7322"/>
                    </a:cubicBezTo>
                    <a:cubicBezTo>
                      <a:pt x="4451" y="7322"/>
                      <a:pt x="4440" y="7161"/>
                      <a:pt x="4336" y="7152"/>
                    </a:cubicBezTo>
                    <a:cubicBezTo>
                      <a:pt x="3667" y="7090"/>
                      <a:pt x="2998" y="6974"/>
                      <a:pt x="2373" y="6706"/>
                    </a:cubicBezTo>
                    <a:cubicBezTo>
                      <a:pt x="1784" y="6456"/>
                      <a:pt x="1258" y="6091"/>
                      <a:pt x="866" y="5600"/>
                    </a:cubicBezTo>
                    <a:cubicBezTo>
                      <a:pt x="491" y="5136"/>
                      <a:pt x="232" y="4565"/>
                      <a:pt x="196" y="3976"/>
                    </a:cubicBezTo>
                    <a:cubicBezTo>
                      <a:pt x="161" y="3334"/>
                      <a:pt x="357" y="2718"/>
                      <a:pt x="571" y="2121"/>
                    </a:cubicBezTo>
                    <a:cubicBezTo>
                      <a:pt x="705" y="1782"/>
                      <a:pt x="839" y="1443"/>
                      <a:pt x="955" y="1104"/>
                    </a:cubicBezTo>
                    <a:cubicBezTo>
                      <a:pt x="1008" y="934"/>
                      <a:pt x="1053" y="765"/>
                      <a:pt x="1098" y="586"/>
                    </a:cubicBezTo>
                    <a:cubicBezTo>
                      <a:pt x="1133" y="408"/>
                      <a:pt x="1151" y="229"/>
                      <a:pt x="1169" y="51"/>
                    </a:cubicBezTo>
                    <a:cubicBezTo>
                      <a:pt x="1169" y="20"/>
                      <a:pt x="1139" y="1"/>
                      <a:pt x="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3110;p38">
                <a:extLst>
                  <a:ext uri="{FF2B5EF4-FFF2-40B4-BE49-F238E27FC236}">
                    <a16:creationId xmlns:a16="http://schemas.microsoft.com/office/drawing/2014/main" id="{7AE18698-C3C5-6998-9555-C3A8923B57E2}"/>
                  </a:ext>
                </a:extLst>
              </p:cNvPr>
              <p:cNvSpPr/>
              <p:nvPr/>
            </p:nvSpPr>
            <p:spPr>
              <a:xfrm>
                <a:off x="2221903" y="3025257"/>
                <a:ext cx="415276" cy="625456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7014" extrusionOk="0">
                    <a:moveTo>
                      <a:pt x="3049" y="0"/>
                    </a:moveTo>
                    <a:cubicBezTo>
                      <a:pt x="3015" y="0"/>
                      <a:pt x="2981" y="34"/>
                      <a:pt x="3007" y="72"/>
                    </a:cubicBezTo>
                    <a:cubicBezTo>
                      <a:pt x="3096" y="206"/>
                      <a:pt x="3176" y="358"/>
                      <a:pt x="3265" y="500"/>
                    </a:cubicBezTo>
                    <a:cubicBezTo>
                      <a:pt x="3354" y="643"/>
                      <a:pt x="3453" y="786"/>
                      <a:pt x="3542" y="938"/>
                    </a:cubicBezTo>
                    <a:cubicBezTo>
                      <a:pt x="3711" y="1223"/>
                      <a:pt x="3872" y="1517"/>
                      <a:pt x="4015" y="1821"/>
                    </a:cubicBezTo>
                    <a:cubicBezTo>
                      <a:pt x="4282" y="2418"/>
                      <a:pt x="4461" y="3088"/>
                      <a:pt x="4407" y="3748"/>
                    </a:cubicBezTo>
                    <a:cubicBezTo>
                      <a:pt x="4300" y="4961"/>
                      <a:pt x="3372" y="5871"/>
                      <a:pt x="2302" y="6335"/>
                    </a:cubicBezTo>
                    <a:cubicBezTo>
                      <a:pt x="1606" y="6629"/>
                      <a:pt x="857" y="6754"/>
                      <a:pt x="116" y="6834"/>
                    </a:cubicBezTo>
                    <a:cubicBezTo>
                      <a:pt x="12" y="6852"/>
                      <a:pt x="1" y="7013"/>
                      <a:pt x="107" y="7013"/>
                    </a:cubicBezTo>
                    <a:cubicBezTo>
                      <a:pt x="110" y="7013"/>
                      <a:pt x="113" y="7013"/>
                      <a:pt x="116" y="7013"/>
                    </a:cubicBezTo>
                    <a:cubicBezTo>
                      <a:pt x="1401" y="6897"/>
                      <a:pt x="2757" y="6558"/>
                      <a:pt x="3693" y="5612"/>
                    </a:cubicBezTo>
                    <a:cubicBezTo>
                      <a:pt x="4113" y="5184"/>
                      <a:pt x="4425" y="4649"/>
                      <a:pt x="4541" y="4060"/>
                    </a:cubicBezTo>
                    <a:cubicBezTo>
                      <a:pt x="4657" y="3382"/>
                      <a:pt x="4541" y="2686"/>
                      <a:pt x="4300" y="2053"/>
                    </a:cubicBezTo>
                    <a:cubicBezTo>
                      <a:pt x="4157" y="1687"/>
                      <a:pt x="3970" y="1339"/>
                      <a:pt x="3774" y="1009"/>
                    </a:cubicBezTo>
                    <a:cubicBezTo>
                      <a:pt x="3667" y="839"/>
                      <a:pt x="3560" y="670"/>
                      <a:pt x="3444" y="509"/>
                    </a:cubicBezTo>
                    <a:cubicBezTo>
                      <a:pt x="3328" y="340"/>
                      <a:pt x="3203" y="188"/>
                      <a:pt x="3087" y="19"/>
                    </a:cubicBezTo>
                    <a:cubicBezTo>
                      <a:pt x="3077" y="6"/>
                      <a:pt x="3063" y="0"/>
                      <a:pt x="30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3111;p38">
                <a:extLst>
                  <a:ext uri="{FF2B5EF4-FFF2-40B4-BE49-F238E27FC236}">
                    <a16:creationId xmlns:a16="http://schemas.microsoft.com/office/drawing/2014/main" id="{88FC2267-169B-8718-6EBA-7ECFEEA11DA0}"/>
                  </a:ext>
                </a:extLst>
              </p:cNvPr>
              <p:cNvSpPr/>
              <p:nvPr/>
            </p:nvSpPr>
            <p:spPr>
              <a:xfrm>
                <a:off x="2383394" y="3608443"/>
                <a:ext cx="47796" cy="155428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743" extrusionOk="0">
                    <a:moveTo>
                      <a:pt x="236" y="0"/>
                    </a:moveTo>
                    <a:cubicBezTo>
                      <a:pt x="213" y="0"/>
                      <a:pt x="191" y="13"/>
                      <a:pt x="196" y="45"/>
                    </a:cubicBezTo>
                    <a:cubicBezTo>
                      <a:pt x="205" y="125"/>
                      <a:pt x="205" y="187"/>
                      <a:pt x="187" y="268"/>
                    </a:cubicBezTo>
                    <a:cubicBezTo>
                      <a:pt x="161" y="339"/>
                      <a:pt x="134" y="410"/>
                      <a:pt x="107" y="482"/>
                    </a:cubicBezTo>
                    <a:cubicBezTo>
                      <a:pt x="45" y="624"/>
                      <a:pt x="0" y="767"/>
                      <a:pt x="27" y="928"/>
                    </a:cubicBezTo>
                    <a:cubicBezTo>
                      <a:pt x="54" y="1062"/>
                      <a:pt x="134" y="1178"/>
                      <a:pt x="196" y="1293"/>
                    </a:cubicBezTo>
                    <a:cubicBezTo>
                      <a:pt x="232" y="1356"/>
                      <a:pt x="277" y="1418"/>
                      <a:pt x="295" y="1490"/>
                    </a:cubicBezTo>
                    <a:cubicBezTo>
                      <a:pt x="321" y="1552"/>
                      <a:pt x="312" y="1624"/>
                      <a:pt x="330" y="1686"/>
                    </a:cubicBezTo>
                    <a:cubicBezTo>
                      <a:pt x="340" y="1722"/>
                      <a:pt x="374" y="1743"/>
                      <a:pt x="407" y="1743"/>
                    </a:cubicBezTo>
                    <a:cubicBezTo>
                      <a:pt x="432" y="1743"/>
                      <a:pt x="458" y="1731"/>
                      <a:pt x="473" y="1704"/>
                    </a:cubicBezTo>
                    <a:cubicBezTo>
                      <a:pt x="535" y="1588"/>
                      <a:pt x="455" y="1418"/>
                      <a:pt x="402" y="1302"/>
                    </a:cubicBezTo>
                    <a:cubicBezTo>
                      <a:pt x="330" y="1178"/>
                      <a:pt x="232" y="1053"/>
                      <a:pt x="196" y="910"/>
                    </a:cubicBezTo>
                    <a:cubicBezTo>
                      <a:pt x="161" y="749"/>
                      <a:pt x="241" y="598"/>
                      <a:pt x="286" y="455"/>
                    </a:cubicBezTo>
                    <a:cubicBezTo>
                      <a:pt x="330" y="321"/>
                      <a:pt x="375" y="143"/>
                      <a:pt x="277" y="18"/>
                    </a:cubicBezTo>
                    <a:cubicBezTo>
                      <a:pt x="269" y="7"/>
                      <a:pt x="253" y="0"/>
                      <a:pt x="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3112;p38">
                <a:extLst>
                  <a:ext uri="{FF2B5EF4-FFF2-40B4-BE49-F238E27FC236}">
                    <a16:creationId xmlns:a16="http://schemas.microsoft.com/office/drawing/2014/main" id="{7376CAC6-0A72-DA74-4E06-E76E055B1B02}"/>
                  </a:ext>
                </a:extLst>
              </p:cNvPr>
              <p:cNvSpPr/>
              <p:nvPr/>
            </p:nvSpPr>
            <p:spPr>
              <a:xfrm>
                <a:off x="657647" y="3773500"/>
                <a:ext cx="1146937" cy="308804"/>
              </a:xfrm>
              <a:custGeom>
                <a:avLst/>
                <a:gdLst/>
                <a:ahLst/>
                <a:cxnLst/>
                <a:rect l="l" t="t" r="r" b="b"/>
                <a:pathLst>
                  <a:path w="12862" h="3463" extrusionOk="0">
                    <a:moveTo>
                      <a:pt x="11345" y="0"/>
                    </a:moveTo>
                    <a:cubicBezTo>
                      <a:pt x="11119" y="0"/>
                      <a:pt x="10892" y="40"/>
                      <a:pt x="10673" y="112"/>
                    </a:cubicBezTo>
                    <a:cubicBezTo>
                      <a:pt x="9674" y="442"/>
                      <a:pt x="9014" y="1298"/>
                      <a:pt x="8193" y="1905"/>
                    </a:cubicBezTo>
                    <a:cubicBezTo>
                      <a:pt x="7417" y="2476"/>
                      <a:pt x="6534" y="2877"/>
                      <a:pt x="5606" y="3091"/>
                    </a:cubicBezTo>
                    <a:cubicBezTo>
                      <a:pt x="5043" y="3224"/>
                      <a:pt x="4464" y="3290"/>
                      <a:pt x="3887" y="3290"/>
                    </a:cubicBezTo>
                    <a:cubicBezTo>
                      <a:pt x="3494" y="3290"/>
                      <a:pt x="3102" y="3260"/>
                      <a:pt x="2715" y="3198"/>
                    </a:cubicBezTo>
                    <a:cubicBezTo>
                      <a:pt x="1752" y="3038"/>
                      <a:pt x="771" y="2636"/>
                      <a:pt x="244" y="1762"/>
                    </a:cubicBezTo>
                    <a:cubicBezTo>
                      <a:pt x="182" y="1664"/>
                      <a:pt x="128" y="1566"/>
                      <a:pt x="84" y="1468"/>
                    </a:cubicBezTo>
                    <a:cubicBezTo>
                      <a:pt x="77" y="1451"/>
                      <a:pt x="64" y="1445"/>
                      <a:pt x="50" y="1445"/>
                    </a:cubicBezTo>
                    <a:cubicBezTo>
                      <a:pt x="26" y="1445"/>
                      <a:pt x="1" y="1466"/>
                      <a:pt x="12" y="1494"/>
                    </a:cubicBezTo>
                    <a:cubicBezTo>
                      <a:pt x="298" y="2422"/>
                      <a:pt x="1208" y="2984"/>
                      <a:pt x="2100" y="3234"/>
                    </a:cubicBezTo>
                    <a:cubicBezTo>
                      <a:pt x="2669" y="3391"/>
                      <a:pt x="3264" y="3463"/>
                      <a:pt x="3858" y="3463"/>
                    </a:cubicBezTo>
                    <a:cubicBezTo>
                      <a:pt x="4241" y="3463"/>
                      <a:pt x="4624" y="3433"/>
                      <a:pt x="4999" y="3377"/>
                    </a:cubicBezTo>
                    <a:cubicBezTo>
                      <a:pt x="5945" y="3243"/>
                      <a:pt x="6855" y="2940"/>
                      <a:pt x="7675" y="2458"/>
                    </a:cubicBezTo>
                    <a:cubicBezTo>
                      <a:pt x="8104" y="2208"/>
                      <a:pt x="8496" y="1905"/>
                      <a:pt x="8862" y="1584"/>
                    </a:cubicBezTo>
                    <a:cubicBezTo>
                      <a:pt x="9254" y="1236"/>
                      <a:pt x="9638" y="870"/>
                      <a:pt x="10084" y="593"/>
                    </a:cubicBezTo>
                    <a:cubicBezTo>
                      <a:pt x="10469" y="356"/>
                      <a:pt x="10906" y="179"/>
                      <a:pt x="11362" y="179"/>
                    </a:cubicBezTo>
                    <a:cubicBezTo>
                      <a:pt x="11403" y="179"/>
                      <a:pt x="11444" y="180"/>
                      <a:pt x="11485" y="183"/>
                    </a:cubicBezTo>
                    <a:cubicBezTo>
                      <a:pt x="11886" y="219"/>
                      <a:pt x="12305" y="424"/>
                      <a:pt x="12529" y="763"/>
                    </a:cubicBezTo>
                    <a:cubicBezTo>
                      <a:pt x="12591" y="843"/>
                      <a:pt x="12636" y="941"/>
                      <a:pt x="12662" y="1030"/>
                    </a:cubicBezTo>
                    <a:cubicBezTo>
                      <a:pt x="12677" y="1078"/>
                      <a:pt x="12715" y="1098"/>
                      <a:pt x="12753" y="1098"/>
                    </a:cubicBezTo>
                    <a:cubicBezTo>
                      <a:pt x="12808" y="1098"/>
                      <a:pt x="12862" y="1055"/>
                      <a:pt x="12841" y="986"/>
                    </a:cubicBezTo>
                    <a:cubicBezTo>
                      <a:pt x="12716" y="584"/>
                      <a:pt x="12395" y="290"/>
                      <a:pt x="12011" y="129"/>
                    </a:cubicBezTo>
                    <a:cubicBezTo>
                      <a:pt x="11797" y="40"/>
                      <a:pt x="11572" y="0"/>
                      <a:pt x="1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3113;p38">
                <a:extLst>
                  <a:ext uri="{FF2B5EF4-FFF2-40B4-BE49-F238E27FC236}">
                    <a16:creationId xmlns:a16="http://schemas.microsoft.com/office/drawing/2014/main" id="{968676AA-706F-6C22-16D6-FE5DECC415F5}"/>
                  </a:ext>
                </a:extLst>
              </p:cNvPr>
              <p:cNvSpPr/>
              <p:nvPr/>
            </p:nvSpPr>
            <p:spPr>
              <a:xfrm>
                <a:off x="1728425" y="3858481"/>
                <a:ext cx="56000" cy="7552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847" extrusionOk="0">
                    <a:moveTo>
                      <a:pt x="72" y="0"/>
                    </a:moveTo>
                    <a:cubicBezTo>
                      <a:pt x="34" y="0"/>
                      <a:pt x="1" y="56"/>
                      <a:pt x="39" y="86"/>
                    </a:cubicBezTo>
                    <a:cubicBezTo>
                      <a:pt x="146" y="176"/>
                      <a:pt x="235" y="292"/>
                      <a:pt x="306" y="408"/>
                    </a:cubicBezTo>
                    <a:cubicBezTo>
                      <a:pt x="342" y="470"/>
                      <a:pt x="378" y="532"/>
                      <a:pt x="405" y="595"/>
                    </a:cubicBezTo>
                    <a:cubicBezTo>
                      <a:pt x="413" y="631"/>
                      <a:pt x="422" y="657"/>
                      <a:pt x="431" y="693"/>
                    </a:cubicBezTo>
                    <a:cubicBezTo>
                      <a:pt x="449" y="738"/>
                      <a:pt x="458" y="773"/>
                      <a:pt x="476" y="809"/>
                    </a:cubicBezTo>
                    <a:cubicBezTo>
                      <a:pt x="491" y="831"/>
                      <a:pt x="517" y="847"/>
                      <a:pt x="546" y="847"/>
                    </a:cubicBezTo>
                    <a:cubicBezTo>
                      <a:pt x="552" y="847"/>
                      <a:pt x="559" y="846"/>
                      <a:pt x="565" y="845"/>
                    </a:cubicBezTo>
                    <a:cubicBezTo>
                      <a:pt x="601" y="836"/>
                      <a:pt x="610" y="809"/>
                      <a:pt x="619" y="773"/>
                    </a:cubicBezTo>
                    <a:cubicBezTo>
                      <a:pt x="628" y="693"/>
                      <a:pt x="583" y="604"/>
                      <a:pt x="547" y="532"/>
                    </a:cubicBezTo>
                    <a:cubicBezTo>
                      <a:pt x="521" y="461"/>
                      <a:pt x="485" y="390"/>
                      <a:pt x="440" y="327"/>
                    </a:cubicBezTo>
                    <a:cubicBezTo>
                      <a:pt x="351" y="202"/>
                      <a:pt x="226" y="86"/>
                      <a:pt x="92" y="6"/>
                    </a:cubicBezTo>
                    <a:cubicBezTo>
                      <a:pt x="86" y="2"/>
                      <a:pt x="79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3114;p38">
                <a:extLst>
                  <a:ext uri="{FF2B5EF4-FFF2-40B4-BE49-F238E27FC236}">
                    <a16:creationId xmlns:a16="http://schemas.microsoft.com/office/drawing/2014/main" id="{1726067E-2BCA-1E71-530C-66CA97181FAA}"/>
                  </a:ext>
                </a:extLst>
              </p:cNvPr>
              <p:cNvSpPr/>
              <p:nvPr/>
            </p:nvSpPr>
            <p:spPr>
              <a:xfrm>
                <a:off x="1179215" y="3918138"/>
                <a:ext cx="586933" cy="388792"/>
              </a:xfrm>
              <a:custGeom>
                <a:avLst/>
                <a:gdLst/>
                <a:ahLst/>
                <a:cxnLst/>
                <a:rect l="l" t="t" r="r" b="b"/>
                <a:pathLst>
                  <a:path w="6582" h="4360" extrusionOk="0">
                    <a:moveTo>
                      <a:pt x="6165" y="0"/>
                    </a:moveTo>
                    <a:cubicBezTo>
                      <a:pt x="6131" y="0"/>
                      <a:pt x="6099" y="35"/>
                      <a:pt x="6117" y="78"/>
                    </a:cubicBezTo>
                    <a:cubicBezTo>
                      <a:pt x="6341" y="550"/>
                      <a:pt x="6162" y="1086"/>
                      <a:pt x="5894" y="1505"/>
                    </a:cubicBezTo>
                    <a:cubicBezTo>
                      <a:pt x="5636" y="1924"/>
                      <a:pt x="5306" y="2299"/>
                      <a:pt x="4922" y="2611"/>
                    </a:cubicBezTo>
                    <a:cubicBezTo>
                      <a:pt x="4101" y="3289"/>
                      <a:pt x="3075" y="3682"/>
                      <a:pt x="2041" y="3914"/>
                    </a:cubicBezTo>
                    <a:cubicBezTo>
                      <a:pt x="1389" y="4056"/>
                      <a:pt x="738" y="4128"/>
                      <a:pt x="78" y="4217"/>
                    </a:cubicBezTo>
                    <a:cubicBezTo>
                      <a:pt x="0" y="4225"/>
                      <a:pt x="15" y="4360"/>
                      <a:pt x="89" y="4360"/>
                    </a:cubicBezTo>
                    <a:cubicBezTo>
                      <a:pt x="91" y="4360"/>
                      <a:pt x="93" y="4360"/>
                      <a:pt x="96" y="4360"/>
                    </a:cubicBezTo>
                    <a:cubicBezTo>
                      <a:pt x="711" y="4324"/>
                      <a:pt x="1327" y="4235"/>
                      <a:pt x="1934" y="4119"/>
                    </a:cubicBezTo>
                    <a:cubicBezTo>
                      <a:pt x="2522" y="4003"/>
                      <a:pt x="3102" y="3824"/>
                      <a:pt x="3655" y="3592"/>
                    </a:cubicBezTo>
                    <a:cubicBezTo>
                      <a:pt x="4601" y="3191"/>
                      <a:pt x="5475" y="2540"/>
                      <a:pt x="6028" y="1657"/>
                    </a:cubicBezTo>
                    <a:cubicBezTo>
                      <a:pt x="6314" y="1202"/>
                      <a:pt x="6581" y="506"/>
                      <a:pt x="6207" y="24"/>
                    </a:cubicBezTo>
                    <a:cubicBezTo>
                      <a:pt x="6196" y="7"/>
                      <a:pt x="6180" y="0"/>
                      <a:pt x="6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3115;p38">
                <a:extLst>
                  <a:ext uri="{FF2B5EF4-FFF2-40B4-BE49-F238E27FC236}">
                    <a16:creationId xmlns:a16="http://schemas.microsoft.com/office/drawing/2014/main" id="{EC3985FE-6C68-4ABD-E013-D01E1C03FD2C}"/>
                  </a:ext>
                </a:extLst>
              </p:cNvPr>
              <p:cNvSpPr/>
              <p:nvPr/>
            </p:nvSpPr>
            <p:spPr>
              <a:xfrm>
                <a:off x="1795929" y="3665335"/>
                <a:ext cx="144549" cy="66701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748" extrusionOk="0">
                    <a:moveTo>
                      <a:pt x="61" y="1"/>
                    </a:moveTo>
                    <a:cubicBezTo>
                      <a:pt x="29" y="1"/>
                      <a:pt x="0" y="44"/>
                      <a:pt x="31" y="67"/>
                    </a:cubicBezTo>
                    <a:cubicBezTo>
                      <a:pt x="210" y="263"/>
                      <a:pt x="468" y="388"/>
                      <a:pt x="709" y="495"/>
                    </a:cubicBezTo>
                    <a:cubicBezTo>
                      <a:pt x="959" y="611"/>
                      <a:pt x="1218" y="691"/>
                      <a:pt x="1485" y="745"/>
                    </a:cubicBezTo>
                    <a:cubicBezTo>
                      <a:pt x="1493" y="747"/>
                      <a:pt x="1501" y="748"/>
                      <a:pt x="1508" y="748"/>
                    </a:cubicBezTo>
                    <a:cubicBezTo>
                      <a:pt x="1590" y="748"/>
                      <a:pt x="1620" y="618"/>
                      <a:pt x="1530" y="602"/>
                    </a:cubicBezTo>
                    <a:cubicBezTo>
                      <a:pt x="1271" y="548"/>
                      <a:pt x="1012" y="468"/>
                      <a:pt x="772" y="370"/>
                    </a:cubicBezTo>
                    <a:cubicBezTo>
                      <a:pt x="531" y="263"/>
                      <a:pt x="308" y="120"/>
                      <a:pt x="76" y="4"/>
                    </a:cubicBezTo>
                    <a:cubicBezTo>
                      <a:pt x="71" y="2"/>
                      <a:pt x="66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3116;p38">
                <a:extLst>
                  <a:ext uri="{FF2B5EF4-FFF2-40B4-BE49-F238E27FC236}">
                    <a16:creationId xmlns:a16="http://schemas.microsoft.com/office/drawing/2014/main" id="{2131C134-03D9-AF76-042D-2AC856398F5A}"/>
                  </a:ext>
                </a:extLst>
              </p:cNvPr>
              <p:cNvSpPr/>
              <p:nvPr/>
            </p:nvSpPr>
            <p:spPr>
              <a:xfrm>
                <a:off x="1857279" y="2806072"/>
                <a:ext cx="473417" cy="57070"/>
              </a:xfrm>
              <a:custGeom>
                <a:avLst/>
                <a:gdLst/>
                <a:ahLst/>
                <a:cxnLst/>
                <a:rect l="l" t="t" r="r" b="b"/>
                <a:pathLst>
                  <a:path w="5309" h="640" extrusionOk="0">
                    <a:moveTo>
                      <a:pt x="2951" y="1"/>
                    </a:moveTo>
                    <a:cubicBezTo>
                      <a:pt x="2384" y="1"/>
                      <a:pt x="1813" y="71"/>
                      <a:pt x="1261" y="175"/>
                    </a:cubicBezTo>
                    <a:cubicBezTo>
                      <a:pt x="851" y="246"/>
                      <a:pt x="458" y="345"/>
                      <a:pt x="57" y="434"/>
                    </a:cubicBezTo>
                    <a:cubicBezTo>
                      <a:pt x="0" y="450"/>
                      <a:pt x="17" y="525"/>
                      <a:pt x="68" y="525"/>
                    </a:cubicBezTo>
                    <a:cubicBezTo>
                      <a:pt x="73" y="525"/>
                      <a:pt x="78" y="525"/>
                      <a:pt x="84" y="523"/>
                    </a:cubicBezTo>
                    <a:cubicBezTo>
                      <a:pt x="1016" y="348"/>
                      <a:pt x="1971" y="146"/>
                      <a:pt x="2925" y="146"/>
                    </a:cubicBezTo>
                    <a:cubicBezTo>
                      <a:pt x="3332" y="146"/>
                      <a:pt x="3738" y="183"/>
                      <a:pt x="4143" y="273"/>
                    </a:cubicBezTo>
                    <a:cubicBezTo>
                      <a:pt x="4491" y="345"/>
                      <a:pt x="4839" y="469"/>
                      <a:pt x="5160" y="630"/>
                    </a:cubicBezTo>
                    <a:cubicBezTo>
                      <a:pt x="5173" y="637"/>
                      <a:pt x="5186" y="640"/>
                      <a:pt x="5198" y="640"/>
                    </a:cubicBezTo>
                    <a:cubicBezTo>
                      <a:pt x="5267" y="640"/>
                      <a:pt x="5308" y="543"/>
                      <a:pt x="5240" y="505"/>
                    </a:cubicBezTo>
                    <a:cubicBezTo>
                      <a:pt x="4523" y="137"/>
                      <a:pt x="3740" y="1"/>
                      <a:pt x="2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3117;p38">
                <a:extLst>
                  <a:ext uri="{FF2B5EF4-FFF2-40B4-BE49-F238E27FC236}">
                    <a16:creationId xmlns:a16="http://schemas.microsoft.com/office/drawing/2014/main" id="{A876C5A2-0AF5-31D0-5901-8BDE1635B35E}"/>
                  </a:ext>
                </a:extLst>
              </p:cNvPr>
              <p:cNvSpPr/>
              <p:nvPr/>
            </p:nvSpPr>
            <p:spPr>
              <a:xfrm>
                <a:off x="1574336" y="2642620"/>
                <a:ext cx="336805" cy="458079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5137" extrusionOk="0">
                    <a:moveTo>
                      <a:pt x="1080" y="1"/>
                    </a:moveTo>
                    <a:cubicBezTo>
                      <a:pt x="803" y="1"/>
                      <a:pt x="616" y="179"/>
                      <a:pt x="536" y="429"/>
                    </a:cubicBezTo>
                    <a:cubicBezTo>
                      <a:pt x="500" y="554"/>
                      <a:pt x="482" y="688"/>
                      <a:pt x="473" y="813"/>
                    </a:cubicBezTo>
                    <a:cubicBezTo>
                      <a:pt x="446" y="982"/>
                      <a:pt x="429" y="1143"/>
                      <a:pt x="411" y="1303"/>
                    </a:cubicBezTo>
                    <a:cubicBezTo>
                      <a:pt x="357" y="1633"/>
                      <a:pt x="313" y="1963"/>
                      <a:pt x="250" y="2294"/>
                    </a:cubicBezTo>
                    <a:cubicBezTo>
                      <a:pt x="197" y="2624"/>
                      <a:pt x="134" y="2954"/>
                      <a:pt x="90" y="3284"/>
                    </a:cubicBezTo>
                    <a:cubicBezTo>
                      <a:pt x="0" y="3917"/>
                      <a:pt x="18" y="4595"/>
                      <a:pt x="446" y="5113"/>
                    </a:cubicBezTo>
                    <a:cubicBezTo>
                      <a:pt x="461" y="5129"/>
                      <a:pt x="477" y="5136"/>
                      <a:pt x="493" y="5136"/>
                    </a:cubicBezTo>
                    <a:cubicBezTo>
                      <a:pt x="546" y="5136"/>
                      <a:pt x="595" y="5060"/>
                      <a:pt x="554" y="5006"/>
                    </a:cubicBezTo>
                    <a:cubicBezTo>
                      <a:pt x="197" y="4586"/>
                      <a:pt x="152" y="3997"/>
                      <a:pt x="215" y="3471"/>
                    </a:cubicBezTo>
                    <a:cubicBezTo>
                      <a:pt x="250" y="3168"/>
                      <a:pt x="322" y="2873"/>
                      <a:pt x="384" y="2570"/>
                    </a:cubicBezTo>
                    <a:cubicBezTo>
                      <a:pt x="446" y="2267"/>
                      <a:pt x="500" y="1972"/>
                      <a:pt x="545" y="1669"/>
                    </a:cubicBezTo>
                    <a:cubicBezTo>
                      <a:pt x="589" y="1366"/>
                      <a:pt x="634" y="1062"/>
                      <a:pt x="669" y="750"/>
                    </a:cubicBezTo>
                    <a:cubicBezTo>
                      <a:pt x="687" y="545"/>
                      <a:pt x="732" y="268"/>
                      <a:pt x="964" y="206"/>
                    </a:cubicBezTo>
                    <a:cubicBezTo>
                      <a:pt x="1005" y="195"/>
                      <a:pt x="1045" y="190"/>
                      <a:pt x="1085" y="190"/>
                    </a:cubicBezTo>
                    <a:cubicBezTo>
                      <a:pt x="1309" y="190"/>
                      <a:pt x="1523" y="342"/>
                      <a:pt x="1704" y="456"/>
                    </a:cubicBezTo>
                    <a:cubicBezTo>
                      <a:pt x="1927" y="607"/>
                      <a:pt x="2150" y="759"/>
                      <a:pt x="2356" y="929"/>
                    </a:cubicBezTo>
                    <a:cubicBezTo>
                      <a:pt x="2596" y="1125"/>
                      <a:pt x="2828" y="1321"/>
                      <a:pt x="3042" y="1535"/>
                    </a:cubicBezTo>
                    <a:cubicBezTo>
                      <a:pt x="3257" y="1749"/>
                      <a:pt x="3444" y="1999"/>
                      <a:pt x="3676" y="2195"/>
                    </a:cubicBezTo>
                    <a:cubicBezTo>
                      <a:pt x="3687" y="2204"/>
                      <a:pt x="3699" y="2208"/>
                      <a:pt x="3711" y="2208"/>
                    </a:cubicBezTo>
                    <a:cubicBezTo>
                      <a:pt x="3746" y="2208"/>
                      <a:pt x="3776" y="2173"/>
                      <a:pt x="3756" y="2133"/>
                    </a:cubicBezTo>
                    <a:cubicBezTo>
                      <a:pt x="3613" y="1883"/>
                      <a:pt x="3399" y="1669"/>
                      <a:pt x="3194" y="1464"/>
                    </a:cubicBezTo>
                    <a:cubicBezTo>
                      <a:pt x="2998" y="1259"/>
                      <a:pt x="2784" y="1062"/>
                      <a:pt x="2570" y="875"/>
                    </a:cubicBezTo>
                    <a:cubicBezTo>
                      <a:pt x="2347" y="688"/>
                      <a:pt x="2106" y="509"/>
                      <a:pt x="1865" y="349"/>
                    </a:cubicBezTo>
                    <a:cubicBezTo>
                      <a:pt x="1633" y="197"/>
                      <a:pt x="1374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3118;p38">
                <a:extLst>
                  <a:ext uri="{FF2B5EF4-FFF2-40B4-BE49-F238E27FC236}">
                    <a16:creationId xmlns:a16="http://schemas.microsoft.com/office/drawing/2014/main" id="{11425AF6-E9C7-DC52-A96E-C48376369586}"/>
                  </a:ext>
                </a:extLst>
              </p:cNvPr>
              <p:cNvSpPr/>
              <p:nvPr/>
            </p:nvSpPr>
            <p:spPr>
              <a:xfrm>
                <a:off x="2276923" y="2641104"/>
                <a:ext cx="312550" cy="454066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5092" extrusionOk="0">
                    <a:moveTo>
                      <a:pt x="2862" y="0"/>
                    </a:moveTo>
                    <a:cubicBezTo>
                      <a:pt x="2729" y="0"/>
                      <a:pt x="2595" y="45"/>
                      <a:pt x="2470" y="89"/>
                    </a:cubicBezTo>
                    <a:cubicBezTo>
                      <a:pt x="2336" y="134"/>
                      <a:pt x="2211" y="187"/>
                      <a:pt x="2086" y="250"/>
                    </a:cubicBezTo>
                    <a:cubicBezTo>
                      <a:pt x="1836" y="366"/>
                      <a:pt x="1604" y="509"/>
                      <a:pt x="1381" y="669"/>
                    </a:cubicBezTo>
                    <a:cubicBezTo>
                      <a:pt x="1123" y="856"/>
                      <a:pt x="891" y="1062"/>
                      <a:pt x="668" y="1276"/>
                    </a:cubicBezTo>
                    <a:cubicBezTo>
                      <a:pt x="445" y="1499"/>
                      <a:pt x="222" y="1731"/>
                      <a:pt x="34" y="1989"/>
                    </a:cubicBezTo>
                    <a:cubicBezTo>
                      <a:pt x="0" y="2037"/>
                      <a:pt x="50" y="2085"/>
                      <a:pt x="98" y="2085"/>
                    </a:cubicBezTo>
                    <a:cubicBezTo>
                      <a:pt x="114" y="2085"/>
                      <a:pt x="129" y="2080"/>
                      <a:pt x="141" y="2070"/>
                    </a:cubicBezTo>
                    <a:cubicBezTo>
                      <a:pt x="329" y="1891"/>
                      <a:pt x="507" y="1695"/>
                      <a:pt x="695" y="1508"/>
                    </a:cubicBezTo>
                    <a:cubicBezTo>
                      <a:pt x="873" y="1329"/>
                      <a:pt x="1069" y="1151"/>
                      <a:pt x="1274" y="990"/>
                    </a:cubicBezTo>
                    <a:cubicBezTo>
                      <a:pt x="1676" y="660"/>
                      <a:pt x="2122" y="393"/>
                      <a:pt x="2621" y="232"/>
                    </a:cubicBezTo>
                    <a:cubicBezTo>
                      <a:pt x="2696" y="213"/>
                      <a:pt x="2783" y="186"/>
                      <a:pt x="2865" y="186"/>
                    </a:cubicBezTo>
                    <a:cubicBezTo>
                      <a:pt x="2901" y="186"/>
                      <a:pt x="2937" y="192"/>
                      <a:pt x="2969" y="205"/>
                    </a:cubicBezTo>
                    <a:cubicBezTo>
                      <a:pt x="3076" y="241"/>
                      <a:pt x="3121" y="357"/>
                      <a:pt x="3139" y="464"/>
                    </a:cubicBezTo>
                    <a:cubicBezTo>
                      <a:pt x="3157" y="598"/>
                      <a:pt x="3157" y="740"/>
                      <a:pt x="3166" y="874"/>
                    </a:cubicBezTo>
                    <a:lnTo>
                      <a:pt x="3184" y="1338"/>
                    </a:lnTo>
                    <a:cubicBezTo>
                      <a:pt x="3219" y="1972"/>
                      <a:pt x="3246" y="2605"/>
                      <a:pt x="3282" y="3229"/>
                    </a:cubicBezTo>
                    <a:cubicBezTo>
                      <a:pt x="3308" y="3809"/>
                      <a:pt x="3353" y="4443"/>
                      <a:pt x="3023" y="4960"/>
                    </a:cubicBezTo>
                    <a:cubicBezTo>
                      <a:pt x="2980" y="5028"/>
                      <a:pt x="3044" y="5092"/>
                      <a:pt x="3108" y="5092"/>
                    </a:cubicBezTo>
                    <a:cubicBezTo>
                      <a:pt x="3136" y="5092"/>
                      <a:pt x="3164" y="5079"/>
                      <a:pt x="3184" y="5049"/>
                    </a:cubicBezTo>
                    <a:cubicBezTo>
                      <a:pt x="3496" y="4576"/>
                      <a:pt x="3505" y="3979"/>
                      <a:pt x="3478" y="3435"/>
                    </a:cubicBezTo>
                    <a:cubicBezTo>
                      <a:pt x="3451" y="2766"/>
                      <a:pt x="3415" y="2088"/>
                      <a:pt x="3380" y="1418"/>
                    </a:cubicBezTo>
                    <a:cubicBezTo>
                      <a:pt x="3362" y="1106"/>
                      <a:pt x="3371" y="785"/>
                      <a:pt x="3326" y="473"/>
                    </a:cubicBezTo>
                    <a:cubicBezTo>
                      <a:pt x="3291" y="214"/>
                      <a:pt x="3148" y="0"/>
                      <a:pt x="2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3119;p38">
                <a:extLst>
                  <a:ext uri="{FF2B5EF4-FFF2-40B4-BE49-F238E27FC236}">
                    <a16:creationId xmlns:a16="http://schemas.microsoft.com/office/drawing/2014/main" id="{7C710A8E-15D8-494C-066B-637B58727B84}"/>
                  </a:ext>
                </a:extLst>
              </p:cNvPr>
              <p:cNvSpPr/>
              <p:nvPr/>
            </p:nvSpPr>
            <p:spPr>
              <a:xfrm>
                <a:off x="2419598" y="2920926"/>
                <a:ext cx="86319" cy="5180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581" extrusionOk="0">
                    <a:moveTo>
                      <a:pt x="863" y="0"/>
                    </a:moveTo>
                    <a:cubicBezTo>
                      <a:pt x="857" y="0"/>
                      <a:pt x="850" y="1"/>
                      <a:pt x="843" y="2"/>
                    </a:cubicBezTo>
                    <a:cubicBezTo>
                      <a:pt x="691" y="38"/>
                      <a:pt x="531" y="109"/>
                      <a:pt x="388" y="190"/>
                    </a:cubicBezTo>
                    <a:cubicBezTo>
                      <a:pt x="245" y="279"/>
                      <a:pt x="120" y="377"/>
                      <a:pt x="22" y="511"/>
                    </a:cubicBezTo>
                    <a:cubicBezTo>
                      <a:pt x="1" y="540"/>
                      <a:pt x="32" y="580"/>
                      <a:pt x="63" y="580"/>
                    </a:cubicBezTo>
                    <a:cubicBezTo>
                      <a:pt x="71" y="580"/>
                      <a:pt x="78" y="578"/>
                      <a:pt x="85" y="573"/>
                    </a:cubicBezTo>
                    <a:cubicBezTo>
                      <a:pt x="210" y="484"/>
                      <a:pt x="335" y="395"/>
                      <a:pt x="468" y="332"/>
                    </a:cubicBezTo>
                    <a:cubicBezTo>
                      <a:pt x="611" y="261"/>
                      <a:pt x="745" y="216"/>
                      <a:pt x="897" y="181"/>
                    </a:cubicBezTo>
                    <a:cubicBezTo>
                      <a:pt x="941" y="172"/>
                      <a:pt x="968" y="118"/>
                      <a:pt x="959" y="65"/>
                    </a:cubicBezTo>
                    <a:cubicBezTo>
                      <a:pt x="943" y="26"/>
                      <a:pt x="908" y="0"/>
                      <a:pt x="8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3120;p38">
                <a:extLst>
                  <a:ext uri="{FF2B5EF4-FFF2-40B4-BE49-F238E27FC236}">
                    <a16:creationId xmlns:a16="http://schemas.microsoft.com/office/drawing/2014/main" id="{1FC12D2D-7FD2-36AF-C345-3825D4DB87C7}"/>
                  </a:ext>
                </a:extLst>
              </p:cNvPr>
              <p:cNvSpPr/>
              <p:nvPr/>
            </p:nvSpPr>
            <p:spPr>
              <a:xfrm>
                <a:off x="2443228" y="2970416"/>
                <a:ext cx="73835" cy="17567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97" extrusionOk="0">
                    <a:moveTo>
                      <a:pt x="400" y="0"/>
                    </a:moveTo>
                    <a:cubicBezTo>
                      <a:pt x="284" y="9"/>
                      <a:pt x="168" y="36"/>
                      <a:pt x="52" y="63"/>
                    </a:cubicBezTo>
                    <a:cubicBezTo>
                      <a:pt x="1" y="80"/>
                      <a:pt x="6" y="170"/>
                      <a:pt x="62" y="170"/>
                    </a:cubicBezTo>
                    <a:cubicBezTo>
                      <a:pt x="64" y="170"/>
                      <a:pt x="67" y="170"/>
                      <a:pt x="70" y="170"/>
                    </a:cubicBezTo>
                    <a:cubicBezTo>
                      <a:pt x="177" y="161"/>
                      <a:pt x="284" y="161"/>
                      <a:pt x="400" y="161"/>
                    </a:cubicBezTo>
                    <a:cubicBezTo>
                      <a:pt x="507" y="170"/>
                      <a:pt x="605" y="179"/>
                      <a:pt x="712" y="197"/>
                    </a:cubicBezTo>
                    <a:cubicBezTo>
                      <a:pt x="756" y="197"/>
                      <a:pt x="810" y="179"/>
                      <a:pt x="819" y="134"/>
                    </a:cubicBezTo>
                    <a:cubicBezTo>
                      <a:pt x="828" y="90"/>
                      <a:pt x="801" y="36"/>
                      <a:pt x="756" y="27"/>
                    </a:cubicBezTo>
                    <a:cubicBezTo>
                      <a:pt x="641" y="9"/>
                      <a:pt x="525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3121;p38">
                <a:extLst>
                  <a:ext uri="{FF2B5EF4-FFF2-40B4-BE49-F238E27FC236}">
                    <a16:creationId xmlns:a16="http://schemas.microsoft.com/office/drawing/2014/main" id="{95C468A1-78CE-34D1-ADBC-C37FD1196D43}"/>
                  </a:ext>
                </a:extLst>
              </p:cNvPr>
              <p:cNvSpPr/>
              <p:nvPr/>
            </p:nvSpPr>
            <p:spPr>
              <a:xfrm>
                <a:off x="1668234" y="2881512"/>
                <a:ext cx="59032" cy="8239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924" extrusionOk="0">
                    <a:moveTo>
                      <a:pt x="95" y="0"/>
                    </a:moveTo>
                    <a:cubicBezTo>
                      <a:pt x="69" y="0"/>
                      <a:pt x="43" y="12"/>
                      <a:pt x="27" y="34"/>
                    </a:cubicBezTo>
                    <a:cubicBezTo>
                      <a:pt x="0" y="70"/>
                      <a:pt x="9" y="123"/>
                      <a:pt x="36" y="159"/>
                    </a:cubicBezTo>
                    <a:cubicBezTo>
                      <a:pt x="89" y="212"/>
                      <a:pt x="143" y="257"/>
                      <a:pt x="187" y="319"/>
                    </a:cubicBezTo>
                    <a:cubicBezTo>
                      <a:pt x="241" y="373"/>
                      <a:pt x="286" y="435"/>
                      <a:pt x="321" y="489"/>
                    </a:cubicBezTo>
                    <a:cubicBezTo>
                      <a:pt x="366" y="551"/>
                      <a:pt x="402" y="623"/>
                      <a:pt x="437" y="685"/>
                    </a:cubicBezTo>
                    <a:cubicBezTo>
                      <a:pt x="455" y="721"/>
                      <a:pt x="473" y="748"/>
                      <a:pt x="491" y="783"/>
                    </a:cubicBezTo>
                    <a:cubicBezTo>
                      <a:pt x="509" y="819"/>
                      <a:pt x="526" y="846"/>
                      <a:pt x="544" y="881"/>
                    </a:cubicBezTo>
                    <a:cubicBezTo>
                      <a:pt x="555" y="911"/>
                      <a:pt x="578" y="923"/>
                      <a:pt x="600" y="923"/>
                    </a:cubicBezTo>
                    <a:cubicBezTo>
                      <a:pt x="632" y="923"/>
                      <a:pt x="662" y="897"/>
                      <a:pt x="651" y="855"/>
                    </a:cubicBezTo>
                    <a:cubicBezTo>
                      <a:pt x="642" y="819"/>
                      <a:pt x="642" y="774"/>
                      <a:pt x="633" y="730"/>
                    </a:cubicBezTo>
                    <a:cubicBezTo>
                      <a:pt x="616" y="694"/>
                      <a:pt x="607" y="658"/>
                      <a:pt x="589" y="623"/>
                    </a:cubicBezTo>
                    <a:cubicBezTo>
                      <a:pt x="562" y="542"/>
                      <a:pt x="526" y="462"/>
                      <a:pt x="482" y="391"/>
                    </a:cubicBezTo>
                    <a:cubicBezTo>
                      <a:pt x="393" y="257"/>
                      <a:pt x="286" y="105"/>
                      <a:pt x="143" y="16"/>
                    </a:cubicBezTo>
                    <a:cubicBezTo>
                      <a:pt x="129" y="5"/>
                      <a:pt x="112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3122;p38">
                <a:extLst>
                  <a:ext uri="{FF2B5EF4-FFF2-40B4-BE49-F238E27FC236}">
                    <a16:creationId xmlns:a16="http://schemas.microsoft.com/office/drawing/2014/main" id="{CBD3B90E-3BFE-0CC5-EE08-7499EB6B3410}"/>
                  </a:ext>
                </a:extLst>
              </p:cNvPr>
              <p:cNvSpPr/>
              <p:nvPr/>
            </p:nvSpPr>
            <p:spPr>
              <a:xfrm>
                <a:off x="1625253" y="2944289"/>
                <a:ext cx="73300" cy="28624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21" extrusionOk="0">
                    <a:moveTo>
                      <a:pt x="194" y="1"/>
                    </a:moveTo>
                    <a:cubicBezTo>
                      <a:pt x="159" y="1"/>
                      <a:pt x="124" y="3"/>
                      <a:pt x="90" y="8"/>
                    </a:cubicBezTo>
                    <a:cubicBezTo>
                      <a:pt x="45" y="8"/>
                      <a:pt x="0" y="44"/>
                      <a:pt x="0" y="97"/>
                    </a:cubicBezTo>
                    <a:cubicBezTo>
                      <a:pt x="0" y="138"/>
                      <a:pt x="38" y="178"/>
                      <a:pt x="78" y="178"/>
                    </a:cubicBezTo>
                    <a:cubicBezTo>
                      <a:pt x="82" y="178"/>
                      <a:pt x="86" y="178"/>
                      <a:pt x="90" y="177"/>
                    </a:cubicBezTo>
                    <a:cubicBezTo>
                      <a:pt x="119" y="175"/>
                      <a:pt x="147" y="174"/>
                      <a:pt x="175" y="174"/>
                    </a:cubicBezTo>
                    <a:cubicBezTo>
                      <a:pt x="259" y="174"/>
                      <a:pt x="339" y="184"/>
                      <a:pt x="420" y="204"/>
                    </a:cubicBezTo>
                    <a:cubicBezTo>
                      <a:pt x="473" y="222"/>
                      <a:pt x="527" y="240"/>
                      <a:pt x="580" y="258"/>
                    </a:cubicBezTo>
                    <a:cubicBezTo>
                      <a:pt x="634" y="267"/>
                      <a:pt x="687" y="284"/>
                      <a:pt x="732" y="311"/>
                    </a:cubicBezTo>
                    <a:cubicBezTo>
                      <a:pt x="741" y="317"/>
                      <a:pt x="752" y="320"/>
                      <a:pt x="762" y="320"/>
                    </a:cubicBezTo>
                    <a:cubicBezTo>
                      <a:pt x="782" y="320"/>
                      <a:pt x="801" y="311"/>
                      <a:pt x="812" y="293"/>
                    </a:cubicBezTo>
                    <a:cubicBezTo>
                      <a:pt x="821" y="267"/>
                      <a:pt x="812" y="240"/>
                      <a:pt x="785" y="222"/>
                    </a:cubicBezTo>
                    <a:cubicBezTo>
                      <a:pt x="768" y="204"/>
                      <a:pt x="741" y="177"/>
                      <a:pt x="723" y="159"/>
                    </a:cubicBezTo>
                    <a:cubicBezTo>
                      <a:pt x="696" y="142"/>
                      <a:pt x="669" y="124"/>
                      <a:pt x="643" y="106"/>
                    </a:cubicBezTo>
                    <a:cubicBezTo>
                      <a:pt x="589" y="79"/>
                      <a:pt x="527" y="52"/>
                      <a:pt x="464" y="35"/>
                    </a:cubicBezTo>
                    <a:cubicBezTo>
                      <a:pt x="374" y="15"/>
                      <a:pt x="284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3123;p38">
                <a:extLst>
                  <a:ext uri="{FF2B5EF4-FFF2-40B4-BE49-F238E27FC236}">
                    <a16:creationId xmlns:a16="http://schemas.microsoft.com/office/drawing/2014/main" id="{BB6B07FF-9312-B8E6-A476-BCE98EFE8A6A}"/>
                  </a:ext>
                </a:extLst>
              </p:cNvPr>
              <p:cNvSpPr/>
              <p:nvPr/>
            </p:nvSpPr>
            <p:spPr>
              <a:xfrm>
                <a:off x="1885368" y="3280557"/>
                <a:ext cx="226944" cy="169339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899" extrusionOk="0">
                    <a:moveTo>
                      <a:pt x="1652" y="1"/>
                    </a:moveTo>
                    <a:cubicBezTo>
                      <a:pt x="1649" y="1"/>
                      <a:pt x="1646" y="1"/>
                      <a:pt x="1642" y="1"/>
                    </a:cubicBezTo>
                    <a:cubicBezTo>
                      <a:pt x="1464" y="37"/>
                      <a:pt x="1294" y="91"/>
                      <a:pt x="1116" y="117"/>
                    </a:cubicBezTo>
                    <a:cubicBezTo>
                      <a:pt x="937" y="135"/>
                      <a:pt x="759" y="144"/>
                      <a:pt x="580" y="207"/>
                    </a:cubicBezTo>
                    <a:cubicBezTo>
                      <a:pt x="411" y="251"/>
                      <a:pt x="250" y="349"/>
                      <a:pt x="152" y="501"/>
                    </a:cubicBezTo>
                    <a:cubicBezTo>
                      <a:pt x="45" y="644"/>
                      <a:pt x="1" y="840"/>
                      <a:pt x="18" y="1018"/>
                    </a:cubicBezTo>
                    <a:cubicBezTo>
                      <a:pt x="54" y="1411"/>
                      <a:pt x="340" y="1705"/>
                      <a:pt x="705" y="1830"/>
                    </a:cubicBezTo>
                    <a:cubicBezTo>
                      <a:pt x="838" y="1877"/>
                      <a:pt x="976" y="1898"/>
                      <a:pt x="1115" y="1898"/>
                    </a:cubicBezTo>
                    <a:cubicBezTo>
                      <a:pt x="1351" y="1898"/>
                      <a:pt x="1589" y="1836"/>
                      <a:pt x="1803" y="1723"/>
                    </a:cubicBezTo>
                    <a:cubicBezTo>
                      <a:pt x="2168" y="1518"/>
                      <a:pt x="2445" y="1170"/>
                      <a:pt x="2534" y="760"/>
                    </a:cubicBezTo>
                    <a:cubicBezTo>
                      <a:pt x="2545" y="691"/>
                      <a:pt x="2485" y="644"/>
                      <a:pt x="2430" y="644"/>
                    </a:cubicBezTo>
                    <a:cubicBezTo>
                      <a:pt x="2393" y="644"/>
                      <a:pt x="2358" y="665"/>
                      <a:pt x="2347" y="715"/>
                    </a:cubicBezTo>
                    <a:cubicBezTo>
                      <a:pt x="2221" y="1260"/>
                      <a:pt x="1682" y="1693"/>
                      <a:pt x="1121" y="1693"/>
                    </a:cubicBezTo>
                    <a:cubicBezTo>
                      <a:pt x="1048" y="1693"/>
                      <a:pt x="975" y="1685"/>
                      <a:pt x="902" y="1670"/>
                    </a:cubicBezTo>
                    <a:cubicBezTo>
                      <a:pt x="580" y="1598"/>
                      <a:pt x="268" y="1375"/>
                      <a:pt x="224" y="1036"/>
                    </a:cubicBezTo>
                    <a:cubicBezTo>
                      <a:pt x="206" y="885"/>
                      <a:pt x="232" y="724"/>
                      <a:pt x="331" y="599"/>
                    </a:cubicBezTo>
                    <a:cubicBezTo>
                      <a:pt x="420" y="483"/>
                      <a:pt x="554" y="421"/>
                      <a:pt x="696" y="385"/>
                    </a:cubicBezTo>
                    <a:cubicBezTo>
                      <a:pt x="866" y="340"/>
                      <a:pt x="1044" y="323"/>
                      <a:pt x="1214" y="296"/>
                    </a:cubicBezTo>
                    <a:cubicBezTo>
                      <a:pt x="1374" y="269"/>
                      <a:pt x="1580" y="225"/>
                      <a:pt x="1696" y="91"/>
                    </a:cubicBezTo>
                    <a:cubicBezTo>
                      <a:pt x="1729" y="57"/>
                      <a:pt x="1700" y="1"/>
                      <a:pt x="1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3124;p38">
                <a:extLst>
                  <a:ext uri="{FF2B5EF4-FFF2-40B4-BE49-F238E27FC236}">
                    <a16:creationId xmlns:a16="http://schemas.microsoft.com/office/drawing/2014/main" id="{A9863708-E188-29B7-36EB-E720759921FF}"/>
                  </a:ext>
                </a:extLst>
              </p:cNvPr>
              <p:cNvSpPr/>
              <p:nvPr/>
            </p:nvSpPr>
            <p:spPr>
              <a:xfrm>
                <a:off x="2021445" y="3431169"/>
                <a:ext cx="91491" cy="69109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775" extrusionOk="0">
                    <a:moveTo>
                      <a:pt x="83" y="0"/>
                    </a:moveTo>
                    <a:cubicBezTo>
                      <a:pt x="65" y="0"/>
                      <a:pt x="46" y="10"/>
                      <a:pt x="36" y="25"/>
                    </a:cubicBezTo>
                    <a:cubicBezTo>
                      <a:pt x="0" y="123"/>
                      <a:pt x="45" y="248"/>
                      <a:pt x="89" y="329"/>
                    </a:cubicBezTo>
                    <a:cubicBezTo>
                      <a:pt x="143" y="427"/>
                      <a:pt x="205" y="516"/>
                      <a:pt x="294" y="587"/>
                    </a:cubicBezTo>
                    <a:cubicBezTo>
                      <a:pt x="384" y="659"/>
                      <a:pt x="491" y="712"/>
                      <a:pt x="598" y="748"/>
                    </a:cubicBezTo>
                    <a:cubicBezTo>
                      <a:pt x="660" y="757"/>
                      <a:pt x="714" y="766"/>
                      <a:pt x="776" y="775"/>
                    </a:cubicBezTo>
                    <a:cubicBezTo>
                      <a:pt x="839" y="775"/>
                      <a:pt x="910" y="775"/>
                      <a:pt x="964" y="748"/>
                    </a:cubicBezTo>
                    <a:cubicBezTo>
                      <a:pt x="1026" y="721"/>
                      <a:pt x="1017" y="614"/>
                      <a:pt x="946" y="596"/>
                    </a:cubicBezTo>
                    <a:cubicBezTo>
                      <a:pt x="928" y="593"/>
                      <a:pt x="910" y="592"/>
                      <a:pt x="892" y="592"/>
                    </a:cubicBezTo>
                    <a:cubicBezTo>
                      <a:pt x="856" y="592"/>
                      <a:pt x="821" y="596"/>
                      <a:pt x="785" y="596"/>
                    </a:cubicBezTo>
                    <a:cubicBezTo>
                      <a:pt x="740" y="596"/>
                      <a:pt x="696" y="587"/>
                      <a:pt x="651" y="578"/>
                    </a:cubicBezTo>
                    <a:cubicBezTo>
                      <a:pt x="562" y="552"/>
                      <a:pt x="482" y="516"/>
                      <a:pt x="410" y="454"/>
                    </a:cubicBezTo>
                    <a:cubicBezTo>
                      <a:pt x="339" y="400"/>
                      <a:pt x="277" y="329"/>
                      <a:pt x="232" y="257"/>
                    </a:cubicBezTo>
                    <a:cubicBezTo>
                      <a:pt x="214" y="222"/>
                      <a:pt x="196" y="177"/>
                      <a:pt x="178" y="141"/>
                    </a:cubicBezTo>
                    <a:cubicBezTo>
                      <a:pt x="161" y="97"/>
                      <a:pt x="143" y="43"/>
                      <a:pt x="116" y="16"/>
                    </a:cubicBezTo>
                    <a:cubicBezTo>
                      <a:pt x="109" y="5"/>
                      <a:pt x="96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3125;p38">
                <a:extLst>
                  <a:ext uri="{FF2B5EF4-FFF2-40B4-BE49-F238E27FC236}">
                    <a16:creationId xmlns:a16="http://schemas.microsoft.com/office/drawing/2014/main" id="{0DFDC526-F54F-33F0-A797-865B2AA8A34F}"/>
                  </a:ext>
                </a:extLst>
              </p:cNvPr>
              <p:cNvSpPr/>
              <p:nvPr/>
            </p:nvSpPr>
            <p:spPr>
              <a:xfrm>
                <a:off x="2093139" y="3277347"/>
                <a:ext cx="231403" cy="166574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1868" extrusionOk="0">
                    <a:moveTo>
                      <a:pt x="863" y="1"/>
                    </a:moveTo>
                    <a:cubicBezTo>
                      <a:pt x="822" y="1"/>
                      <a:pt x="787" y="50"/>
                      <a:pt x="820" y="91"/>
                    </a:cubicBezTo>
                    <a:cubicBezTo>
                      <a:pt x="927" y="207"/>
                      <a:pt x="1096" y="243"/>
                      <a:pt x="1248" y="261"/>
                    </a:cubicBezTo>
                    <a:cubicBezTo>
                      <a:pt x="1408" y="287"/>
                      <a:pt x="1569" y="296"/>
                      <a:pt x="1730" y="314"/>
                    </a:cubicBezTo>
                    <a:cubicBezTo>
                      <a:pt x="1881" y="341"/>
                      <a:pt x="2033" y="376"/>
                      <a:pt x="2149" y="475"/>
                    </a:cubicBezTo>
                    <a:cubicBezTo>
                      <a:pt x="2265" y="564"/>
                      <a:pt x="2327" y="715"/>
                      <a:pt x="2336" y="858"/>
                    </a:cubicBezTo>
                    <a:cubicBezTo>
                      <a:pt x="2354" y="1197"/>
                      <a:pt x="2122" y="1474"/>
                      <a:pt x="1810" y="1590"/>
                    </a:cubicBezTo>
                    <a:cubicBezTo>
                      <a:pt x="1682" y="1639"/>
                      <a:pt x="1547" y="1662"/>
                      <a:pt x="1412" y="1662"/>
                    </a:cubicBezTo>
                    <a:cubicBezTo>
                      <a:pt x="1228" y="1662"/>
                      <a:pt x="1043" y="1619"/>
                      <a:pt x="873" y="1536"/>
                    </a:cubicBezTo>
                    <a:cubicBezTo>
                      <a:pt x="552" y="1376"/>
                      <a:pt x="302" y="1090"/>
                      <a:pt x="195" y="751"/>
                    </a:cubicBezTo>
                    <a:cubicBezTo>
                      <a:pt x="184" y="701"/>
                      <a:pt x="149" y="680"/>
                      <a:pt x="112" y="680"/>
                    </a:cubicBezTo>
                    <a:cubicBezTo>
                      <a:pt x="58" y="680"/>
                      <a:pt x="1" y="727"/>
                      <a:pt x="17" y="796"/>
                    </a:cubicBezTo>
                    <a:cubicBezTo>
                      <a:pt x="178" y="1417"/>
                      <a:pt x="788" y="1867"/>
                      <a:pt x="1421" y="1867"/>
                    </a:cubicBezTo>
                    <a:cubicBezTo>
                      <a:pt x="1524" y="1867"/>
                      <a:pt x="1627" y="1856"/>
                      <a:pt x="1730" y="1831"/>
                    </a:cubicBezTo>
                    <a:cubicBezTo>
                      <a:pt x="2095" y="1741"/>
                      <a:pt x="2443" y="1474"/>
                      <a:pt x="2524" y="1090"/>
                    </a:cubicBezTo>
                    <a:cubicBezTo>
                      <a:pt x="2595" y="715"/>
                      <a:pt x="2434" y="350"/>
                      <a:pt x="2078" y="198"/>
                    </a:cubicBezTo>
                    <a:cubicBezTo>
                      <a:pt x="1890" y="118"/>
                      <a:pt x="1685" y="100"/>
                      <a:pt x="1480" y="91"/>
                    </a:cubicBezTo>
                    <a:cubicBezTo>
                      <a:pt x="1382" y="82"/>
                      <a:pt x="1284" y="82"/>
                      <a:pt x="1185" y="64"/>
                    </a:cubicBezTo>
                    <a:cubicBezTo>
                      <a:pt x="1078" y="46"/>
                      <a:pt x="980" y="20"/>
                      <a:pt x="873" y="2"/>
                    </a:cubicBezTo>
                    <a:cubicBezTo>
                      <a:pt x="870" y="1"/>
                      <a:pt x="867" y="1"/>
                      <a:pt x="8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3126;p38">
                <a:extLst>
                  <a:ext uri="{FF2B5EF4-FFF2-40B4-BE49-F238E27FC236}">
                    <a16:creationId xmlns:a16="http://schemas.microsoft.com/office/drawing/2014/main" id="{D3B74009-F587-4A3E-CF47-9644E42120E5}"/>
                  </a:ext>
                </a:extLst>
              </p:cNvPr>
              <p:cNvSpPr/>
              <p:nvPr/>
            </p:nvSpPr>
            <p:spPr>
              <a:xfrm>
                <a:off x="2099381" y="3427156"/>
                <a:ext cx="87567" cy="72854"/>
              </a:xfrm>
              <a:custGeom>
                <a:avLst/>
                <a:gdLst/>
                <a:ahLst/>
                <a:cxnLst/>
                <a:rect l="l" t="t" r="r" b="b"/>
                <a:pathLst>
                  <a:path w="982" h="817" extrusionOk="0">
                    <a:moveTo>
                      <a:pt x="916" y="1"/>
                    </a:moveTo>
                    <a:cubicBezTo>
                      <a:pt x="903" y="1"/>
                      <a:pt x="891" y="6"/>
                      <a:pt x="883" y="17"/>
                    </a:cubicBezTo>
                    <a:cubicBezTo>
                      <a:pt x="857" y="52"/>
                      <a:pt x="839" y="97"/>
                      <a:pt x="821" y="142"/>
                    </a:cubicBezTo>
                    <a:cubicBezTo>
                      <a:pt x="812" y="186"/>
                      <a:pt x="794" y="222"/>
                      <a:pt x="776" y="267"/>
                    </a:cubicBezTo>
                    <a:cubicBezTo>
                      <a:pt x="732" y="347"/>
                      <a:pt x="678" y="418"/>
                      <a:pt x="607" y="472"/>
                    </a:cubicBezTo>
                    <a:cubicBezTo>
                      <a:pt x="544" y="534"/>
                      <a:pt x="455" y="579"/>
                      <a:pt x="375" y="606"/>
                    </a:cubicBezTo>
                    <a:cubicBezTo>
                      <a:pt x="330" y="615"/>
                      <a:pt x="295" y="623"/>
                      <a:pt x="250" y="632"/>
                    </a:cubicBezTo>
                    <a:cubicBezTo>
                      <a:pt x="238" y="634"/>
                      <a:pt x="225" y="635"/>
                      <a:pt x="213" y="635"/>
                    </a:cubicBezTo>
                    <a:cubicBezTo>
                      <a:pt x="190" y="635"/>
                      <a:pt x="167" y="633"/>
                      <a:pt x="145" y="633"/>
                    </a:cubicBezTo>
                    <a:cubicBezTo>
                      <a:pt x="125" y="633"/>
                      <a:pt x="106" y="635"/>
                      <a:pt x="90" y="641"/>
                    </a:cubicBezTo>
                    <a:cubicBezTo>
                      <a:pt x="18" y="659"/>
                      <a:pt x="0" y="766"/>
                      <a:pt x="63" y="793"/>
                    </a:cubicBezTo>
                    <a:cubicBezTo>
                      <a:pt x="102" y="810"/>
                      <a:pt x="146" y="816"/>
                      <a:pt x="188" y="816"/>
                    </a:cubicBezTo>
                    <a:cubicBezTo>
                      <a:pt x="212" y="816"/>
                      <a:pt x="236" y="814"/>
                      <a:pt x="259" y="811"/>
                    </a:cubicBezTo>
                    <a:cubicBezTo>
                      <a:pt x="313" y="802"/>
                      <a:pt x="366" y="793"/>
                      <a:pt x="420" y="775"/>
                    </a:cubicBezTo>
                    <a:cubicBezTo>
                      <a:pt x="536" y="739"/>
                      <a:pt x="634" y="686"/>
                      <a:pt x="723" y="606"/>
                    </a:cubicBezTo>
                    <a:cubicBezTo>
                      <a:pt x="803" y="534"/>
                      <a:pt x="875" y="445"/>
                      <a:pt x="919" y="347"/>
                    </a:cubicBezTo>
                    <a:cubicBezTo>
                      <a:pt x="937" y="302"/>
                      <a:pt x="955" y="249"/>
                      <a:pt x="973" y="195"/>
                    </a:cubicBezTo>
                    <a:cubicBezTo>
                      <a:pt x="982" y="142"/>
                      <a:pt x="982" y="70"/>
                      <a:pt x="964" y="26"/>
                    </a:cubicBezTo>
                    <a:cubicBezTo>
                      <a:pt x="953" y="10"/>
                      <a:pt x="934" y="1"/>
                      <a:pt x="9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3127;p38">
                <a:extLst>
                  <a:ext uri="{FF2B5EF4-FFF2-40B4-BE49-F238E27FC236}">
                    <a16:creationId xmlns:a16="http://schemas.microsoft.com/office/drawing/2014/main" id="{88C56CD3-9135-9ED2-9519-2AEBA5C96361}"/>
                  </a:ext>
                </a:extLst>
              </p:cNvPr>
              <p:cNvSpPr/>
              <p:nvPr/>
            </p:nvSpPr>
            <p:spPr>
              <a:xfrm>
                <a:off x="1827406" y="3068862"/>
                <a:ext cx="85071" cy="53949"/>
              </a:xfrm>
              <a:custGeom>
                <a:avLst/>
                <a:gdLst/>
                <a:ahLst/>
                <a:cxnLst/>
                <a:rect l="l" t="t" r="r" b="b"/>
                <a:pathLst>
                  <a:path w="954" h="605" extrusionOk="0">
                    <a:moveTo>
                      <a:pt x="802" y="1"/>
                    </a:moveTo>
                    <a:cubicBezTo>
                      <a:pt x="725" y="1"/>
                      <a:pt x="649" y="24"/>
                      <a:pt x="579" y="47"/>
                    </a:cubicBezTo>
                    <a:cubicBezTo>
                      <a:pt x="508" y="74"/>
                      <a:pt x="428" y="110"/>
                      <a:pt x="356" y="163"/>
                    </a:cubicBezTo>
                    <a:cubicBezTo>
                      <a:pt x="294" y="208"/>
                      <a:pt x="222" y="261"/>
                      <a:pt x="169" y="324"/>
                    </a:cubicBezTo>
                    <a:cubicBezTo>
                      <a:pt x="106" y="386"/>
                      <a:pt x="71" y="449"/>
                      <a:pt x="26" y="529"/>
                    </a:cubicBezTo>
                    <a:cubicBezTo>
                      <a:pt x="1" y="567"/>
                      <a:pt x="38" y="605"/>
                      <a:pt x="75" y="605"/>
                    </a:cubicBezTo>
                    <a:cubicBezTo>
                      <a:pt x="90" y="605"/>
                      <a:pt x="105" y="598"/>
                      <a:pt x="115" y="582"/>
                    </a:cubicBezTo>
                    <a:cubicBezTo>
                      <a:pt x="160" y="520"/>
                      <a:pt x="222" y="466"/>
                      <a:pt x="276" y="422"/>
                    </a:cubicBezTo>
                    <a:cubicBezTo>
                      <a:pt x="329" y="377"/>
                      <a:pt x="383" y="342"/>
                      <a:pt x="445" y="306"/>
                    </a:cubicBezTo>
                    <a:cubicBezTo>
                      <a:pt x="508" y="270"/>
                      <a:pt x="570" y="243"/>
                      <a:pt x="642" y="226"/>
                    </a:cubicBezTo>
                    <a:cubicBezTo>
                      <a:pt x="713" y="199"/>
                      <a:pt x="784" y="190"/>
                      <a:pt x="856" y="172"/>
                    </a:cubicBezTo>
                    <a:cubicBezTo>
                      <a:pt x="954" y="136"/>
                      <a:pt x="927" y="11"/>
                      <a:pt x="838" y="3"/>
                    </a:cubicBezTo>
                    <a:cubicBezTo>
                      <a:pt x="826" y="1"/>
                      <a:pt x="814" y="1"/>
                      <a:pt x="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128;p38">
                <a:extLst>
                  <a:ext uri="{FF2B5EF4-FFF2-40B4-BE49-F238E27FC236}">
                    <a16:creationId xmlns:a16="http://schemas.microsoft.com/office/drawing/2014/main" id="{511440C0-BF9C-C705-0DC8-9F0379684FB7}"/>
                  </a:ext>
                </a:extLst>
              </p:cNvPr>
              <p:cNvSpPr/>
              <p:nvPr/>
            </p:nvSpPr>
            <p:spPr>
              <a:xfrm>
                <a:off x="2268005" y="3046569"/>
                <a:ext cx="97911" cy="42624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478" extrusionOk="0">
                    <a:moveTo>
                      <a:pt x="158" y="1"/>
                    </a:moveTo>
                    <a:cubicBezTo>
                      <a:pt x="136" y="1"/>
                      <a:pt x="113" y="2"/>
                      <a:pt x="90" y="3"/>
                    </a:cubicBezTo>
                    <a:cubicBezTo>
                      <a:pt x="27" y="3"/>
                      <a:pt x="1" y="110"/>
                      <a:pt x="72" y="119"/>
                    </a:cubicBezTo>
                    <a:cubicBezTo>
                      <a:pt x="384" y="172"/>
                      <a:pt x="679" y="279"/>
                      <a:pt x="937" y="467"/>
                    </a:cubicBezTo>
                    <a:cubicBezTo>
                      <a:pt x="947" y="474"/>
                      <a:pt x="960" y="477"/>
                      <a:pt x="974" y="477"/>
                    </a:cubicBezTo>
                    <a:cubicBezTo>
                      <a:pt x="1009" y="477"/>
                      <a:pt x="1049" y="456"/>
                      <a:pt x="1062" y="431"/>
                    </a:cubicBezTo>
                    <a:cubicBezTo>
                      <a:pt x="1098" y="377"/>
                      <a:pt x="1071" y="324"/>
                      <a:pt x="1035" y="297"/>
                    </a:cubicBezTo>
                    <a:cubicBezTo>
                      <a:pt x="778" y="114"/>
                      <a:pt x="473" y="1"/>
                      <a:pt x="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129;p38">
                <a:extLst>
                  <a:ext uri="{FF2B5EF4-FFF2-40B4-BE49-F238E27FC236}">
                    <a16:creationId xmlns:a16="http://schemas.microsoft.com/office/drawing/2014/main" id="{338B1B1C-B4ED-2881-EAAB-17E71329C658}"/>
                  </a:ext>
                </a:extLst>
              </p:cNvPr>
              <p:cNvSpPr/>
              <p:nvPr/>
            </p:nvSpPr>
            <p:spPr>
              <a:xfrm>
                <a:off x="1799674" y="3132531"/>
                <a:ext cx="178969" cy="64828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727" extrusionOk="0">
                    <a:moveTo>
                      <a:pt x="990" y="0"/>
                    </a:moveTo>
                    <a:cubicBezTo>
                      <a:pt x="968" y="0"/>
                      <a:pt x="947" y="1"/>
                      <a:pt x="926" y="2"/>
                    </a:cubicBezTo>
                    <a:cubicBezTo>
                      <a:pt x="730" y="11"/>
                      <a:pt x="524" y="82"/>
                      <a:pt x="355" y="198"/>
                    </a:cubicBezTo>
                    <a:cubicBezTo>
                      <a:pt x="194" y="306"/>
                      <a:pt x="34" y="466"/>
                      <a:pt x="7" y="662"/>
                    </a:cubicBezTo>
                    <a:cubicBezTo>
                      <a:pt x="1" y="688"/>
                      <a:pt x="21" y="713"/>
                      <a:pt x="46" y="713"/>
                    </a:cubicBezTo>
                    <a:cubicBezTo>
                      <a:pt x="57" y="713"/>
                      <a:pt x="68" y="708"/>
                      <a:pt x="78" y="698"/>
                    </a:cubicBezTo>
                    <a:cubicBezTo>
                      <a:pt x="194" y="582"/>
                      <a:pt x="292" y="439"/>
                      <a:pt x="444" y="341"/>
                    </a:cubicBezTo>
                    <a:cubicBezTo>
                      <a:pt x="587" y="243"/>
                      <a:pt x="756" y="190"/>
                      <a:pt x="926" y="181"/>
                    </a:cubicBezTo>
                    <a:cubicBezTo>
                      <a:pt x="941" y="180"/>
                      <a:pt x="955" y="180"/>
                      <a:pt x="970" y="180"/>
                    </a:cubicBezTo>
                    <a:cubicBezTo>
                      <a:pt x="1318" y="180"/>
                      <a:pt x="1629" y="381"/>
                      <a:pt x="1800" y="680"/>
                    </a:cubicBezTo>
                    <a:cubicBezTo>
                      <a:pt x="1819" y="713"/>
                      <a:pt x="1847" y="726"/>
                      <a:pt x="1876" y="726"/>
                    </a:cubicBezTo>
                    <a:cubicBezTo>
                      <a:pt x="1941" y="726"/>
                      <a:pt x="2007" y="656"/>
                      <a:pt x="1970" y="582"/>
                    </a:cubicBezTo>
                    <a:cubicBezTo>
                      <a:pt x="1783" y="235"/>
                      <a:pt x="1388" y="0"/>
                      <a:pt x="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130;p38">
                <a:extLst>
                  <a:ext uri="{FF2B5EF4-FFF2-40B4-BE49-F238E27FC236}">
                    <a16:creationId xmlns:a16="http://schemas.microsoft.com/office/drawing/2014/main" id="{CD806EF3-0DB1-FA57-8F9C-FD100D25C843}"/>
                  </a:ext>
                </a:extLst>
              </p:cNvPr>
              <p:cNvSpPr/>
              <p:nvPr/>
            </p:nvSpPr>
            <p:spPr>
              <a:xfrm>
                <a:off x="2208973" y="3132531"/>
                <a:ext cx="179058" cy="64828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727" extrusionOk="0">
                    <a:moveTo>
                      <a:pt x="1018" y="0"/>
                    </a:moveTo>
                    <a:cubicBezTo>
                      <a:pt x="621" y="0"/>
                      <a:pt x="233" y="235"/>
                      <a:pt x="38" y="582"/>
                    </a:cubicBezTo>
                    <a:cubicBezTo>
                      <a:pt x="1" y="656"/>
                      <a:pt x="67" y="726"/>
                      <a:pt x="132" y="726"/>
                    </a:cubicBezTo>
                    <a:cubicBezTo>
                      <a:pt x="160" y="726"/>
                      <a:pt x="189" y="713"/>
                      <a:pt x="208" y="680"/>
                    </a:cubicBezTo>
                    <a:cubicBezTo>
                      <a:pt x="379" y="381"/>
                      <a:pt x="690" y="180"/>
                      <a:pt x="1038" y="180"/>
                    </a:cubicBezTo>
                    <a:cubicBezTo>
                      <a:pt x="1052" y="180"/>
                      <a:pt x="1067" y="180"/>
                      <a:pt x="1082" y="181"/>
                    </a:cubicBezTo>
                    <a:cubicBezTo>
                      <a:pt x="1251" y="190"/>
                      <a:pt x="1421" y="243"/>
                      <a:pt x="1564" y="341"/>
                    </a:cubicBezTo>
                    <a:cubicBezTo>
                      <a:pt x="1715" y="439"/>
                      <a:pt x="1813" y="582"/>
                      <a:pt x="1938" y="698"/>
                    </a:cubicBezTo>
                    <a:cubicBezTo>
                      <a:pt x="1946" y="708"/>
                      <a:pt x="1955" y="713"/>
                      <a:pt x="1965" y="713"/>
                    </a:cubicBezTo>
                    <a:cubicBezTo>
                      <a:pt x="1987" y="713"/>
                      <a:pt x="2007" y="688"/>
                      <a:pt x="2001" y="662"/>
                    </a:cubicBezTo>
                    <a:cubicBezTo>
                      <a:pt x="1974" y="466"/>
                      <a:pt x="1813" y="306"/>
                      <a:pt x="1653" y="198"/>
                    </a:cubicBezTo>
                    <a:cubicBezTo>
                      <a:pt x="1483" y="82"/>
                      <a:pt x="1287" y="11"/>
                      <a:pt x="1082" y="2"/>
                    </a:cubicBezTo>
                    <a:cubicBezTo>
                      <a:pt x="1061" y="1"/>
                      <a:pt x="1039" y="0"/>
                      <a:pt x="10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131;p38">
                <a:extLst>
                  <a:ext uri="{FF2B5EF4-FFF2-40B4-BE49-F238E27FC236}">
                    <a16:creationId xmlns:a16="http://schemas.microsoft.com/office/drawing/2014/main" id="{7C6F3335-CBD6-767B-3EAE-A1D0CB87BF99}"/>
                  </a:ext>
                </a:extLst>
              </p:cNvPr>
              <p:cNvSpPr/>
              <p:nvPr/>
            </p:nvSpPr>
            <p:spPr>
              <a:xfrm>
                <a:off x="1509062" y="4235680"/>
                <a:ext cx="251466" cy="70446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790" extrusionOk="0">
                    <a:moveTo>
                      <a:pt x="129" y="0"/>
                    </a:moveTo>
                    <a:cubicBezTo>
                      <a:pt x="113" y="0"/>
                      <a:pt x="98" y="8"/>
                      <a:pt x="90" y="22"/>
                    </a:cubicBezTo>
                    <a:cubicBezTo>
                      <a:pt x="1" y="228"/>
                      <a:pt x="161" y="460"/>
                      <a:pt x="322" y="576"/>
                    </a:cubicBezTo>
                    <a:cubicBezTo>
                      <a:pt x="518" y="709"/>
                      <a:pt x="777" y="736"/>
                      <a:pt x="1009" y="754"/>
                    </a:cubicBezTo>
                    <a:cubicBezTo>
                      <a:pt x="1294" y="781"/>
                      <a:pt x="1580" y="790"/>
                      <a:pt x="1856" y="790"/>
                    </a:cubicBezTo>
                    <a:cubicBezTo>
                      <a:pt x="2008" y="790"/>
                      <a:pt x="2151" y="790"/>
                      <a:pt x="2303" y="781"/>
                    </a:cubicBezTo>
                    <a:cubicBezTo>
                      <a:pt x="2445" y="781"/>
                      <a:pt x="2597" y="781"/>
                      <a:pt x="2731" y="763"/>
                    </a:cubicBezTo>
                    <a:cubicBezTo>
                      <a:pt x="2820" y="745"/>
                      <a:pt x="2793" y="620"/>
                      <a:pt x="2713" y="611"/>
                    </a:cubicBezTo>
                    <a:cubicBezTo>
                      <a:pt x="2674" y="606"/>
                      <a:pt x="2635" y="604"/>
                      <a:pt x="2595" y="604"/>
                    </a:cubicBezTo>
                    <a:cubicBezTo>
                      <a:pt x="2506" y="604"/>
                      <a:pt x="2415" y="614"/>
                      <a:pt x="2329" y="620"/>
                    </a:cubicBezTo>
                    <a:cubicBezTo>
                      <a:pt x="2204" y="620"/>
                      <a:pt x="2079" y="620"/>
                      <a:pt x="1955" y="629"/>
                    </a:cubicBezTo>
                    <a:cubicBezTo>
                      <a:pt x="1705" y="629"/>
                      <a:pt x="1455" y="620"/>
                      <a:pt x="1196" y="602"/>
                    </a:cubicBezTo>
                    <a:cubicBezTo>
                      <a:pt x="973" y="593"/>
                      <a:pt x="732" y="584"/>
                      <a:pt x="518" y="495"/>
                    </a:cubicBezTo>
                    <a:cubicBezTo>
                      <a:pt x="429" y="460"/>
                      <a:pt x="340" y="406"/>
                      <a:pt x="277" y="317"/>
                    </a:cubicBezTo>
                    <a:cubicBezTo>
                      <a:pt x="215" y="237"/>
                      <a:pt x="197" y="138"/>
                      <a:pt x="179" y="40"/>
                    </a:cubicBezTo>
                    <a:cubicBezTo>
                      <a:pt x="174" y="14"/>
                      <a:pt x="151" y="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132;p38">
                <a:extLst>
                  <a:ext uri="{FF2B5EF4-FFF2-40B4-BE49-F238E27FC236}">
                    <a16:creationId xmlns:a16="http://schemas.microsoft.com/office/drawing/2014/main" id="{A686EDA8-4BF0-5940-4DFA-C31A797CA0AA}"/>
                  </a:ext>
                </a:extLst>
              </p:cNvPr>
              <p:cNvSpPr/>
              <p:nvPr/>
            </p:nvSpPr>
            <p:spPr>
              <a:xfrm>
                <a:off x="1756693" y="4025858"/>
                <a:ext cx="370601" cy="7160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803" extrusionOk="0">
                    <a:moveTo>
                      <a:pt x="63" y="0"/>
                    </a:moveTo>
                    <a:cubicBezTo>
                      <a:pt x="30" y="0"/>
                      <a:pt x="1" y="28"/>
                      <a:pt x="25" y="65"/>
                    </a:cubicBezTo>
                    <a:cubicBezTo>
                      <a:pt x="284" y="475"/>
                      <a:pt x="801" y="511"/>
                      <a:pt x="1238" y="573"/>
                    </a:cubicBezTo>
                    <a:cubicBezTo>
                      <a:pt x="1836" y="654"/>
                      <a:pt x="2443" y="707"/>
                      <a:pt x="3040" y="752"/>
                    </a:cubicBezTo>
                    <a:cubicBezTo>
                      <a:pt x="3219" y="761"/>
                      <a:pt x="3388" y="770"/>
                      <a:pt x="3567" y="779"/>
                    </a:cubicBezTo>
                    <a:cubicBezTo>
                      <a:pt x="3695" y="785"/>
                      <a:pt x="3824" y="802"/>
                      <a:pt x="3953" y="802"/>
                    </a:cubicBezTo>
                    <a:cubicBezTo>
                      <a:pt x="3994" y="802"/>
                      <a:pt x="4034" y="801"/>
                      <a:pt x="4075" y="796"/>
                    </a:cubicBezTo>
                    <a:cubicBezTo>
                      <a:pt x="4156" y="788"/>
                      <a:pt x="4147" y="663"/>
                      <a:pt x="4075" y="645"/>
                    </a:cubicBezTo>
                    <a:cubicBezTo>
                      <a:pt x="3941" y="618"/>
                      <a:pt x="3799" y="627"/>
                      <a:pt x="3656" y="618"/>
                    </a:cubicBezTo>
                    <a:cubicBezTo>
                      <a:pt x="3513" y="609"/>
                      <a:pt x="3362" y="600"/>
                      <a:pt x="3219" y="591"/>
                    </a:cubicBezTo>
                    <a:cubicBezTo>
                      <a:pt x="2933" y="573"/>
                      <a:pt x="2648" y="556"/>
                      <a:pt x="2362" y="529"/>
                    </a:cubicBezTo>
                    <a:cubicBezTo>
                      <a:pt x="2077" y="502"/>
                      <a:pt x="1783" y="475"/>
                      <a:pt x="1497" y="440"/>
                    </a:cubicBezTo>
                    <a:cubicBezTo>
                      <a:pt x="1247" y="413"/>
                      <a:pt x="989" y="395"/>
                      <a:pt x="739" y="341"/>
                    </a:cubicBezTo>
                    <a:cubicBezTo>
                      <a:pt x="507" y="297"/>
                      <a:pt x="248" y="217"/>
                      <a:pt x="105" y="20"/>
                    </a:cubicBezTo>
                    <a:cubicBezTo>
                      <a:pt x="94" y="6"/>
                      <a:pt x="78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133;p38">
                <a:extLst>
                  <a:ext uri="{FF2B5EF4-FFF2-40B4-BE49-F238E27FC236}">
                    <a16:creationId xmlns:a16="http://schemas.microsoft.com/office/drawing/2014/main" id="{6AE185E2-C97E-6611-F54B-B7D775946C4C}"/>
                  </a:ext>
                </a:extLst>
              </p:cNvPr>
              <p:cNvSpPr/>
              <p:nvPr/>
            </p:nvSpPr>
            <p:spPr>
              <a:xfrm>
                <a:off x="525049" y="3042200"/>
                <a:ext cx="948617" cy="800769"/>
              </a:xfrm>
              <a:custGeom>
                <a:avLst/>
                <a:gdLst/>
                <a:ahLst/>
                <a:cxnLst/>
                <a:rect l="l" t="t" r="r" b="b"/>
                <a:pathLst>
                  <a:path w="10638" h="8980" extrusionOk="0">
                    <a:moveTo>
                      <a:pt x="7818" y="1"/>
                    </a:moveTo>
                    <a:cubicBezTo>
                      <a:pt x="7715" y="1"/>
                      <a:pt x="7613" y="3"/>
                      <a:pt x="7512" y="7"/>
                    </a:cubicBezTo>
                    <a:cubicBezTo>
                      <a:pt x="6477" y="43"/>
                      <a:pt x="5460" y="328"/>
                      <a:pt x="4532" y="801"/>
                    </a:cubicBezTo>
                    <a:cubicBezTo>
                      <a:pt x="3622" y="1265"/>
                      <a:pt x="2793" y="1898"/>
                      <a:pt x="2106" y="2648"/>
                    </a:cubicBezTo>
                    <a:cubicBezTo>
                      <a:pt x="1410" y="3397"/>
                      <a:pt x="839" y="4271"/>
                      <a:pt x="500" y="5235"/>
                    </a:cubicBezTo>
                    <a:cubicBezTo>
                      <a:pt x="125" y="6279"/>
                      <a:pt x="1" y="7456"/>
                      <a:pt x="277" y="8536"/>
                    </a:cubicBezTo>
                    <a:cubicBezTo>
                      <a:pt x="313" y="8669"/>
                      <a:pt x="348" y="8794"/>
                      <a:pt x="393" y="8928"/>
                    </a:cubicBezTo>
                    <a:cubicBezTo>
                      <a:pt x="404" y="8963"/>
                      <a:pt x="433" y="8979"/>
                      <a:pt x="462" y="8979"/>
                    </a:cubicBezTo>
                    <a:cubicBezTo>
                      <a:pt x="506" y="8979"/>
                      <a:pt x="552" y="8943"/>
                      <a:pt x="536" y="8884"/>
                    </a:cubicBezTo>
                    <a:cubicBezTo>
                      <a:pt x="224" y="7849"/>
                      <a:pt x="250" y="6707"/>
                      <a:pt x="545" y="5672"/>
                    </a:cubicBezTo>
                    <a:cubicBezTo>
                      <a:pt x="830" y="4700"/>
                      <a:pt x="1348" y="3799"/>
                      <a:pt x="1999" y="3031"/>
                    </a:cubicBezTo>
                    <a:cubicBezTo>
                      <a:pt x="2641" y="2282"/>
                      <a:pt x="3417" y="1631"/>
                      <a:pt x="4283" y="1140"/>
                    </a:cubicBezTo>
                    <a:cubicBezTo>
                      <a:pt x="5157" y="641"/>
                      <a:pt x="6129" y="310"/>
                      <a:pt x="7137" y="212"/>
                    </a:cubicBezTo>
                    <a:cubicBezTo>
                      <a:pt x="7354" y="190"/>
                      <a:pt x="7571" y="179"/>
                      <a:pt x="7787" y="179"/>
                    </a:cubicBezTo>
                    <a:cubicBezTo>
                      <a:pt x="8605" y="179"/>
                      <a:pt x="9418" y="337"/>
                      <a:pt x="10179" y="641"/>
                    </a:cubicBezTo>
                    <a:cubicBezTo>
                      <a:pt x="10304" y="685"/>
                      <a:pt x="10429" y="730"/>
                      <a:pt x="10545" y="783"/>
                    </a:cubicBezTo>
                    <a:cubicBezTo>
                      <a:pt x="10552" y="786"/>
                      <a:pt x="10558" y="788"/>
                      <a:pt x="10564" y="788"/>
                    </a:cubicBezTo>
                    <a:cubicBezTo>
                      <a:pt x="10608" y="788"/>
                      <a:pt x="10637" y="709"/>
                      <a:pt x="10590" y="685"/>
                    </a:cubicBezTo>
                    <a:cubicBezTo>
                      <a:pt x="9768" y="194"/>
                      <a:pt x="8772" y="1"/>
                      <a:pt x="78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134;p38">
                <a:extLst>
                  <a:ext uri="{FF2B5EF4-FFF2-40B4-BE49-F238E27FC236}">
                    <a16:creationId xmlns:a16="http://schemas.microsoft.com/office/drawing/2014/main" id="{FD0E96B0-BBF5-6AA1-F1F1-1F8E2360590D}"/>
                  </a:ext>
                </a:extLst>
              </p:cNvPr>
              <p:cNvSpPr/>
              <p:nvPr/>
            </p:nvSpPr>
            <p:spPr>
              <a:xfrm>
                <a:off x="1504425" y="3045499"/>
                <a:ext cx="86943" cy="11316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69" extrusionOk="0">
                    <a:moveTo>
                      <a:pt x="83" y="1"/>
                    </a:moveTo>
                    <a:cubicBezTo>
                      <a:pt x="36" y="1"/>
                      <a:pt x="0" y="55"/>
                      <a:pt x="35" y="104"/>
                    </a:cubicBezTo>
                    <a:cubicBezTo>
                      <a:pt x="187" y="291"/>
                      <a:pt x="356" y="461"/>
                      <a:pt x="490" y="648"/>
                    </a:cubicBezTo>
                    <a:cubicBezTo>
                      <a:pt x="633" y="844"/>
                      <a:pt x="758" y="1050"/>
                      <a:pt x="874" y="1246"/>
                    </a:cubicBezTo>
                    <a:cubicBezTo>
                      <a:pt x="883" y="1261"/>
                      <a:pt x="899" y="1268"/>
                      <a:pt x="915" y="1268"/>
                    </a:cubicBezTo>
                    <a:cubicBezTo>
                      <a:pt x="945" y="1268"/>
                      <a:pt x="974" y="1245"/>
                      <a:pt x="963" y="1210"/>
                    </a:cubicBezTo>
                    <a:cubicBezTo>
                      <a:pt x="865" y="987"/>
                      <a:pt x="749" y="773"/>
                      <a:pt x="606" y="577"/>
                    </a:cubicBezTo>
                    <a:cubicBezTo>
                      <a:pt x="463" y="380"/>
                      <a:pt x="312" y="175"/>
                      <a:pt x="124" y="15"/>
                    </a:cubicBezTo>
                    <a:cubicBezTo>
                      <a:pt x="111" y="5"/>
                      <a:pt x="97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135;p38">
                <a:extLst>
                  <a:ext uri="{FF2B5EF4-FFF2-40B4-BE49-F238E27FC236}">
                    <a16:creationId xmlns:a16="http://schemas.microsoft.com/office/drawing/2014/main" id="{9943AA83-D907-7DA1-AD58-BE74E90CA594}"/>
                  </a:ext>
                </a:extLst>
              </p:cNvPr>
              <p:cNvSpPr/>
              <p:nvPr/>
            </p:nvSpPr>
            <p:spPr>
              <a:xfrm>
                <a:off x="1422387" y="3042289"/>
                <a:ext cx="118778" cy="7035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789" extrusionOk="0">
                    <a:moveTo>
                      <a:pt x="83" y="0"/>
                    </a:moveTo>
                    <a:cubicBezTo>
                      <a:pt x="54" y="0"/>
                      <a:pt x="25" y="23"/>
                      <a:pt x="18" y="51"/>
                    </a:cubicBezTo>
                    <a:cubicBezTo>
                      <a:pt x="0" y="95"/>
                      <a:pt x="27" y="131"/>
                      <a:pt x="72" y="149"/>
                    </a:cubicBezTo>
                    <a:cubicBezTo>
                      <a:pt x="473" y="309"/>
                      <a:pt x="866" y="532"/>
                      <a:pt x="1223" y="782"/>
                    </a:cubicBezTo>
                    <a:cubicBezTo>
                      <a:pt x="1231" y="786"/>
                      <a:pt x="1239" y="788"/>
                      <a:pt x="1247" y="788"/>
                    </a:cubicBezTo>
                    <a:cubicBezTo>
                      <a:pt x="1293" y="788"/>
                      <a:pt x="1332" y="731"/>
                      <a:pt x="1294" y="693"/>
                    </a:cubicBezTo>
                    <a:cubicBezTo>
                      <a:pt x="928" y="408"/>
                      <a:pt x="536" y="176"/>
                      <a:pt x="108" y="6"/>
                    </a:cubicBezTo>
                    <a:cubicBezTo>
                      <a:pt x="100" y="2"/>
                      <a:pt x="91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09" name="Metin kutusu 3008">
            <a:extLst>
              <a:ext uri="{FF2B5EF4-FFF2-40B4-BE49-F238E27FC236}">
                <a16:creationId xmlns:a16="http://schemas.microsoft.com/office/drawing/2014/main" id="{BF5FF681-FE1D-F6DF-E66A-05B0DC46D9C2}"/>
              </a:ext>
            </a:extLst>
          </p:cNvPr>
          <p:cNvSpPr txBox="1"/>
          <p:nvPr/>
        </p:nvSpPr>
        <p:spPr>
          <a:xfrm>
            <a:off x="3205012" y="848104"/>
            <a:ext cx="51884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i="1" dirty="0" err="1">
                <a:solidFill>
                  <a:schemeClr val="tx2"/>
                </a:solidFill>
                <a:latin typeface="Playfair Display SemiBold" panose="020B0604020202020204" charset="-94"/>
              </a:rPr>
              <a:t>Menyu</a:t>
            </a:r>
            <a:r>
              <a:rPr lang="en-US" sz="5400" b="1" i="1" dirty="0">
                <a:solidFill>
                  <a:schemeClr val="tx2"/>
                </a:solidFill>
                <a:latin typeface="Playfair Display SemiBold" panose="020B0604020202020204" charset="-94"/>
              </a:rPr>
              <a:t> </a:t>
            </a:r>
            <a:r>
              <a:rPr lang="en-US" sz="5400" b="1" i="1" dirty="0" err="1">
                <a:solidFill>
                  <a:schemeClr val="tx2"/>
                </a:solidFill>
                <a:latin typeface="Playfair Display SemiBold" panose="020B0604020202020204" charset="-94"/>
              </a:rPr>
              <a:t>Səhifəsi</a:t>
            </a:r>
            <a:endParaRPr lang="en-US" sz="5400" b="1" i="1" dirty="0">
              <a:solidFill>
                <a:schemeClr val="tx2"/>
              </a:solidFill>
              <a:latin typeface="Playfair Display SemiBold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14829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>
          <a:extLst>
            <a:ext uri="{FF2B5EF4-FFF2-40B4-BE49-F238E27FC236}">
              <a16:creationId xmlns:a16="http://schemas.microsoft.com/office/drawing/2014/main" id="{E0DD5411-981C-1D8F-5437-DD64F9913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A6D692C-AD19-D3E8-1E90-A0F07813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08" y="135172"/>
            <a:ext cx="4110825" cy="2268848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6B86036-71F8-EF00-D205-477F91633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991" y="361699"/>
            <a:ext cx="4310886" cy="1974819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86E435F-DF85-1318-6BCD-92636A63CF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720" b="-58"/>
          <a:stretch/>
        </p:blipFill>
        <p:spPr>
          <a:xfrm>
            <a:off x="220608" y="2636113"/>
            <a:ext cx="4110825" cy="229743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F905B5A5-A9A8-5550-7B15-A54624F35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9991" y="2846170"/>
            <a:ext cx="4310886" cy="1959494"/>
          </a:xfrm>
          <a:prstGeom prst="rect">
            <a:avLst/>
          </a:prstGeom>
        </p:spPr>
      </p:pic>
      <p:grpSp>
        <p:nvGrpSpPr>
          <p:cNvPr id="13" name="Google Shape;2856;p34">
            <a:extLst>
              <a:ext uri="{FF2B5EF4-FFF2-40B4-BE49-F238E27FC236}">
                <a16:creationId xmlns:a16="http://schemas.microsoft.com/office/drawing/2014/main" id="{A61991B9-CDAB-F66E-6E0D-9AD8632183D9}"/>
              </a:ext>
            </a:extLst>
          </p:cNvPr>
          <p:cNvGrpSpPr/>
          <p:nvPr/>
        </p:nvGrpSpPr>
        <p:grpSpPr>
          <a:xfrm rot="-4212832" flipH="1">
            <a:off x="8600444" y="1339783"/>
            <a:ext cx="1914391" cy="2128473"/>
            <a:chOff x="3047673" y="3054396"/>
            <a:chExt cx="2176094" cy="2419441"/>
          </a:xfrm>
        </p:grpSpPr>
        <p:sp>
          <p:nvSpPr>
            <p:cNvPr id="14" name="Google Shape;2857;p34">
              <a:extLst>
                <a:ext uri="{FF2B5EF4-FFF2-40B4-BE49-F238E27FC236}">
                  <a16:creationId xmlns:a16="http://schemas.microsoft.com/office/drawing/2014/main" id="{2C485125-3A69-4EC5-FC9F-F70A90D6099C}"/>
                </a:ext>
              </a:extLst>
            </p:cNvPr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15" name="Google Shape;2858;p34">
              <a:extLst>
                <a:ext uri="{FF2B5EF4-FFF2-40B4-BE49-F238E27FC236}">
                  <a16:creationId xmlns:a16="http://schemas.microsoft.com/office/drawing/2014/main" id="{3F396C30-0134-B581-88A8-A74B6DCE4DD9}"/>
                </a:ext>
              </a:extLst>
            </p:cNvPr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2859;p34">
              <a:extLst>
                <a:ext uri="{FF2B5EF4-FFF2-40B4-BE49-F238E27FC236}">
                  <a16:creationId xmlns:a16="http://schemas.microsoft.com/office/drawing/2014/main" id="{825B414B-1886-DFCE-D064-D2F22E7724EB}"/>
                </a:ext>
              </a:extLst>
            </p:cNvPr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37" name="Google Shape;2860;p34">
                <a:extLst>
                  <a:ext uri="{FF2B5EF4-FFF2-40B4-BE49-F238E27FC236}">
                    <a16:creationId xmlns:a16="http://schemas.microsoft.com/office/drawing/2014/main" id="{DE068ED8-6D04-5979-A730-2AD07247DD39}"/>
                  </a:ext>
                </a:extLst>
              </p:cNvPr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861;p34">
                <a:extLst>
                  <a:ext uri="{FF2B5EF4-FFF2-40B4-BE49-F238E27FC236}">
                    <a16:creationId xmlns:a16="http://schemas.microsoft.com/office/drawing/2014/main" id="{8AF71EAD-C000-A5D7-E5EB-E055FEAAF311}"/>
                  </a:ext>
                </a:extLst>
              </p:cNvPr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862;p34">
                <a:extLst>
                  <a:ext uri="{FF2B5EF4-FFF2-40B4-BE49-F238E27FC236}">
                    <a16:creationId xmlns:a16="http://schemas.microsoft.com/office/drawing/2014/main" id="{1EA92276-90EB-C681-34A4-0687F2C545C0}"/>
                  </a:ext>
                </a:extLst>
              </p:cNvPr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863;p34">
                <a:extLst>
                  <a:ext uri="{FF2B5EF4-FFF2-40B4-BE49-F238E27FC236}">
                    <a16:creationId xmlns:a16="http://schemas.microsoft.com/office/drawing/2014/main" id="{BCB6BDCE-C197-6B68-62EA-986823D58E0A}"/>
                  </a:ext>
                </a:extLst>
              </p:cNvPr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864;p34">
                <a:extLst>
                  <a:ext uri="{FF2B5EF4-FFF2-40B4-BE49-F238E27FC236}">
                    <a16:creationId xmlns:a16="http://schemas.microsoft.com/office/drawing/2014/main" id="{CACCC7E1-B55F-BD16-F801-485B09AA94E4}"/>
                  </a:ext>
                </a:extLst>
              </p:cNvPr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865;p34">
                <a:extLst>
                  <a:ext uri="{FF2B5EF4-FFF2-40B4-BE49-F238E27FC236}">
                    <a16:creationId xmlns:a16="http://schemas.microsoft.com/office/drawing/2014/main" id="{BB187126-6E77-DD46-FFA4-193CFCD72C51}"/>
                  </a:ext>
                </a:extLst>
              </p:cNvPr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866;p34">
                <a:extLst>
                  <a:ext uri="{FF2B5EF4-FFF2-40B4-BE49-F238E27FC236}">
                    <a16:creationId xmlns:a16="http://schemas.microsoft.com/office/drawing/2014/main" id="{C8FC4123-50BC-1C98-1837-2D217F8F06D0}"/>
                  </a:ext>
                </a:extLst>
              </p:cNvPr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2867;p34">
              <a:extLst>
                <a:ext uri="{FF2B5EF4-FFF2-40B4-BE49-F238E27FC236}">
                  <a16:creationId xmlns:a16="http://schemas.microsoft.com/office/drawing/2014/main" id="{5AB414A3-7B07-8E11-10A7-12C24504CDAB}"/>
                </a:ext>
              </a:extLst>
            </p:cNvPr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68;p34">
              <a:extLst>
                <a:ext uri="{FF2B5EF4-FFF2-40B4-BE49-F238E27FC236}">
                  <a16:creationId xmlns:a16="http://schemas.microsoft.com/office/drawing/2014/main" id="{742F5CB8-687B-7C7C-0FB5-03CF166D510B}"/>
                </a:ext>
              </a:extLst>
            </p:cNvPr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2869;p34">
              <a:extLst>
                <a:ext uri="{FF2B5EF4-FFF2-40B4-BE49-F238E27FC236}">
                  <a16:creationId xmlns:a16="http://schemas.microsoft.com/office/drawing/2014/main" id="{3374AA8B-41E5-BFDB-06CB-3E5B78D5A245}"/>
                </a:ext>
              </a:extLst>
            </p:cNvPr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30" name="Google Shape;2870;p34">
                <a:extLst>
                  <a:ext uri="{FF2B5EF4-FFF2-40B4-BE49-F238E27FC236}">
                    <a16:creationId xmlns:a16="http://schemas.microsoft.com/office/drawing/2014/main" id="{4CB4C69F-E003-03BC-27E2-35DC6C517C29}"/>
                  </a:ext>
                </a:extLst>
              </p:cNvPr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871;p34">
                <a:extLst>
                  <a:ext uri="{FF2B5EF4-FFF2-40B4-BE49-F238E27FC236}">
                    <a16:creationId xmlns:a16="http://schemas.microsoft.com/office/drawing/2014/main" id="{3EBCF224-1761-E8C2-72A8-67FD0CB3EF2E}"/>
                  </a:ext>
                </a:extLst>
              </p:cNvPr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872;p34">
                <a:extLst>
                  <a:ext uri="{FF2B5EF4-FFF2-40B4-BE49-F238E27FC236}">
                    <a16:creationId xmlns:a16="http://schemas.microsoft.com/office/drawing/2014/main" id="{CEBEA343-22A2-ACE5-0C91-EFEF04BB22EC}"/>
                  </a:ext>
                </a:extLst>
              </p:cNvPr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873;p34">
                <a:extLst>
                  <a:ext uri="{FF2B5EF4-FFF2-40B4-BE49-F238E27FC236}">
                    <a16:creationId xmlns:a16="http://schemas.microsoft.com/office/drawing/2014/main" id="{17A5B2C1-7EAF-0D03-1519-DB7A2025A2FC}"/>
                  </a:ext>
                </a:extLst>
              </p:cNvPr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874;p34">
                <a:extLst>
                  <a:ext uri="{FF2B5EF4-FFF2-40B4-BE49-F238E27FC236}">
                    <a16:creationId xmlns:a16="http://schemas.microsoft.com/office/drawing/2014/main" id="{AC993FA1-51EA-D23C-DF98-05622DC69932}"/>
                  </a:ext>
                </a:extLst>
              </p:cNvPr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875;p34">
                <a:extLst>
                  <a:ext uri="{FF2B5EF4-FFF2-40B4-BE49-F238E27FC236}">
                    <a16:creationId xmlns:a16="http://schemas.microsoft.com/office/drawing/2014/main" id="{45DA8311-E8BA-DA78-B066-0D35CCD0C42C}"/>
                  </a:ext>
                </a:extLst>
              </p:cNvPr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876;p34">
                <a:extLst>
                  <a:ext uri="{FF2B5EF4-FFF2-40B4-BE49-F238E27FC236}">
                    <a16:creationId xmlns:a16="http://schemas.microsoft.com/office/drawing/2014/main" id="{527F633D-2B43-E485-0479-4317BC7FB06D}"/>
                  </a:ext>
                </a:extLst>
              </p:cNvPr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877;p34">
              <a:extLst>
                <a:ext uri="{FF2B5EF4-FFF2-40B4-BE49-F238E27FC236}">
                  <a16:creationId xmlns:a16="http://schemas.microsoft.com/office/drawing/2014/main" id="{39E515BD-950B-CD06-5D8A-62709BF40BD5}"/>
                </a:ext>
              </a:extLst>
            </p:cNvPr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21" name="Google Shape;2878;p34">
                <a:extLst>
                  <a:ext uri="{FF2B5EF4-FFF2-40B4-BE49-F238E27FC236}">
                    <a16:creationId xmlns:a16="http://schemas.microsoft.com/office/drawing/2014/main" id="{F9E5CE92-20B9-695E-14E0-E1FA79F22EF4}"/>
                  </a:ext>
                </a:extLst>
              </p:cNvPr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" name="Google Shape;2879;p34">
                <a:extLst>
                  <a:ext uri="{FF2B5EF4-FFF2-40B4-BE49-F238E27FC236}">
                    <a16:creationId xmlns:a16="http://schemas.microsoft.com/office/drawing/2014/main" id="{31A2DAC5-D46C-2204-3F02-D4D9D7D1915B}"/>
                  </a:ext>
                </a:extLst>
              </p:cNvPr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23" name="Google Shape;2880;p34">
                  <a:extLst>
                    <a:ext uri="{FF2B5EF4-FFF2-40B4-BE49-F238E27FC236}">
                      <a16:creationId xmlns:a16="http://schemas.microsoft.com/office/drawing/2014/main" id="{8A82745E-E337-9498-F6EE-DA62731BF1EE}"/>
                    </a:ext>
                  </a:extLst>
                </p:cNvPr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881;p34">
                  <a:extLst>
                    <a:ext uri="{FF2B5EF4-FFF2-40B4-BE49-F238E27FC236}">
                      <a16:creationId xmlns:a16="http://schemas.microsoft.com/office/drawing/2014/main" id="{A2F16CFA-A8D3-6C8A-BCFD-EB6A876A698E}"/>
                    </a:ext>
                  </a:extLst>
                </p:cNvPr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882;p34">
                  <a:extLst>
                    <a:ext uri="{FF2B5EF4-FFF2-40B4-BE49-F238E27FC236}">
                      <a16:creationId xmlns:a16="http://schemas.microsoft.com/office/drawing/2014/main" id="{DB4CF158-E178-0A40-DAE2-AA588A31B9C7}"/>
                    </a:ext>
                  </a:extLst>
                </p:cNvPr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883;p34">
                  <a:extLst>
                    <a:ext uri="{FF2B5EF4-FFF2-40B4-BE49-F238E27FC236}">
                      <a16:creationId xmlns:a16="http://schemas.microsoft.com/office/drawing/2014/main" id="{BF4F2A78-74C3-9F3F-A99E-FF0120E092E2}"/>
                    </a:ext>
                  </a:extLst>
                </p:cNvPr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884;p34">
                  <a:extLst>
                    <a:ext uri="{FF2B5EF4-FFF2-40B4-BE49-F238E27FC236}">
                      <a16:creationId xmlns:a16="http://schemas.microsoft.com/office/drawing/2014/main" id="{0522783C-5015-0D71-2523-2752FB0D0411}"/>
                    </a:ext>
                  </a:extLst>
                </p:cNvPr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85;p34">
                  <a:extLst>
                    <a:ext uri="{FF2B5EF4-FFF2-40B4-BE49-F238E27FC236}">
                      <a16:creationId xmlns:a16="http://schemas.microsoft.com/office/drawing/2014/main" id="{3A724865-447B-537C-1C9F-34D12CAB03D3}"/>
                    </a:ext>
                  </a:extLst>
                </p:cNvPr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886;p34">
                  <a:extLst>
                    <a:ext uri="{FF2B5EF4-FFF2-40B4-BE49-F238E27FC236}">
                      <a16:creationId xmlns:a16="http://schemas.microsoft.com/office/drawing/2014/main" id="{FFDF5828-7ED7-80D7-4B28-6FA82D01C006}"/>
                    </a:ext>
                  </a:extLst>
                </p:cNvPr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7667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9">
          <a:extLst>
            <a:ext uri="{FF2B5EF4-FFF2-40B4-BE49-F238E27FC236}">
              <a16:creationId xmlns:a16="http://schemas.microsoft.com/office/drawing/2014/main" id="{38455FF7-B858-A7FB-6A86-0AF361CCD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39">
            <a:extLst>
              <a:ext uri="{FF2B5EF4-FFF2-40B4-BE49-F238E27FC236}">
                <a16:creationId xmlns:a16="http://schemas.microsoft.com/office/drawing/2014/main" id="{6D7B0CF0-27D0-24FB-7CB5-87E6990B07E9}"/>
              </a:ext>
            </a:extLst>
          </p:cNvPr>
          <p:cNvSpPr/>
          <p:nvPr/>
        </p:nvSpPr>
        <p:spPr>
          <a:xfrm>
            <a:off x="2827243" y="1263443"/>
            <a:ext cx="1523700" cy="152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39">
            <a:extLst>
              <a:ext uri="{FF2B5EF4-FFF2-40B4-BE49-F238E27FC236}">
                <a16:creationId xmlns:a16="http://schemas.microsoft.com/office/drawing/2014/main" id="{9911E995-7617-1431-0A07-2CAD544C37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6246" y="3185645"/>
            <a:ext cx="467529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az-Latn-AZ" b="1" i="1" dirty="0"/>
              <a:t>Səbət səhifəsi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42" name="Google Shape;3142;p39">
            <a:extLst>
              <a:ext uri="{FF2B5EF4-FFF2-40B4-BE49-F238E27FC236}">
                <a16:creationId xmlns:a16="http://schemas.microsoft.com/office/drawing/2014/main" id="{4B2C0B28-9550-AAE4-4B27-E420FD54EFB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61779" y="1563513"/>
            <a:ext cx="120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az-Latn-AZ" dirty="0"/>
              <a:t>3</a:t>
            </a:r>
            <a:endParaRPr dirty="0"/>
          </a:p>
        </p:txBody>
      </p:sp>
      <p:grpSp>
        <p:nvGrpSpPr>
          <p:cNvPr id="3168" name="Google Shape;3168;p39">
            <a:extLst>
              <a:ext uri="{FF2B5EF4-FFF2-40B4-BE49-F238E27FC236}">
                <a16:creationId xmlns:a16="http://schemas.microsoft.com/office/drawing/2014/main" id="{44B91251-333B-4DAB-B6B2-4DB1DE4EF1B7}"/>
              </a:ext>
            </a:extLst>
          </p:cNvPr>
          <p:cNvGrpSpPr/>
          <p:nvPr/>
        </p:nvGrpSpPr>
        <p:grpSpPr>
          <a:xfrm flipH="1">
            <a:off x="507534" y="1414854"/>
            <a:ext cx="1847564" cy="1296634"/>
            <a:chOff x="4429586" y="2613713"/>
            <a:chExt cx="621322" cy="436034"/>
          </a:xfrm>
        </p:grpSpPr>
        <p:sp>
          <p:nvSpPr>
            <p:cNvPr id="3169" name="Google Shape;3169;p39">
              <a:extLst>
                <a:ext uri="{FF2B5EF4-FFF2-40B4-BE49-F238E27FC236}">
                  <a16:creationId xmlns:a16="http://schemas.microsoft.com/office/drawing/2014/main" id="{ADC58EE3-D013-AE47-DE64-488F57A604FF}"/>
                </a:ext>
              </a:extLst>
            </p:cNvPr>
            <p:cNvSpPr/>
            <p:nvPr/>
          </p:nvSpPr>
          <p:spPr>
            <a:xfrm>
              <a:off x="4441566" y="2869379"/>
              <a:ext cx="561367" cy="180368"/>
            </a:xfrm>
            <a:custGeom>
              <a:avLst/>
              <a:gdLst/>
              <a:ahLst/>
              <a:cxnLst/>
              <a:rect l="l" t="t" r="r" b="b"/>
              <a:pathLst>
                <a:path w="10028" h="3222" extrusionOk="0">
                  <a:moveTo>
                    <a:pt x="5014" y="1"/>
                  </a:moveTo>
                  <a:cubicBezTo>
                    <a:pt x="2240" y="1"/>
                    <a:pt x="0" y="723"/>
                    <a:pt x="0" y="1607"/>
                  </a:cubicBezTo>
                  <a:cubicBezTo>
                    <a:pt x="0" y="1946"/>
                    <a:pt x="322" y="2258"/>
                    <a:pt x="875" y="2517"/>
                  </a:cubicBezTo>
                  <a:lnTo>
                    <a:pt x="875" y="2525"/>
                  </a:lnTo>
                  <a:cubicBezTo>
                    <a:pt x="964" y="2561"/>
                    <a:pt x="1053" y="2606"/>
                    <a:pt x="1151" y="2641"/>
                  </a:cubicBezTo>
                  <a:cubicBezTo>
                    <a:pt x="1365" y="2722"/>
                    <a:pt x="1606" y="2802"/>
                    <a:pt x="1865" y="2864"/>
                  </a:cubicBezTo>
                  <a:cubicBezTo>
                    <a:pt x="2730" y="3088"/>
                    <a:pt x="3828" y="3221"/>
                    <a:pt x="5014" y="3221"/>
                  </a:cubicBezTo>
                  <a:cubicBezTo>
                    <a:pt x="6201" y="3221"/>
                    <a:pt x="7298" y="3088"/>
                    <a:pt x="8163" y="2864"/>
                  </a:cubicBezTo>
                  <a:cubicBezTo>
                    <a:pt x="8422" y="2802"/>
                    <a:pt x="8663" y="2722"/>
                    <a:pt x="8877" y="2641"/>
                  </a:cubicBezTo>
                  <a:cubicBezTo>
                    <a:pt x="8993" y="2597"/>
                    <a:pt x="9109" y="2543"/>
                    <a:pt x="9207" y="2499"/>
                  </a:cubicBezTo>
                  <a:cubicBezTo>
                    <a:pt x="9341" y="2427"/>
                    <a:pt x="9466" y="2365"/>
                    <a:pt x="9564" y="2285"/>
                  </a:cubicBezTo>
                  <a:cubicBezTo>
                    <a:pt x="9867" y="2079"/>
                    <a:pt x="10028" y="1856"/>
                    <a:pt x="10028" y="1607"/>
                  </a:cubicBezTo>
                  <a:cubicBezTo>
                    <a:pt x="10028" y="723"/>
                    <a:pt x="7789" y="1"/>
                    <a:pt x="50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9">
              <a:extLst>
                <a:ext uri="{FF2B5EF4-FFF2-40B4-BE49-F238E27FC236}">
                  <a16:creationId xmlns:a16="http://schemas.microsoft.com/office/drawing/2014/main" id="{59E29C74-EA7B-1794-0423-98D84D4E6A20}"/>
                </a:ext>
              </a:extLst>
            </p:cNvPr>
            <p:cNvSpPr/>
            <p:nvPr/>
          </p:nvSpPr>
          <p:spPr>
            <a:xfrm>
              <a:off x="4429586" y="2862885"/>
              <a:ext cx="564894" cy="183335"/>
            </a:xfrm>
            <a:custGeom>
              <a:avLst/>
              <a:gdLst/>
              <a:ahLst/>
              <a:cxnLst/>
              <a:rect l="l" t="t" r="r" b="b"/>
              <a:pathLst>
                <a:path w="10091" h="3275" extrusionOk="0">
                  <a:moveTo>
                    <a:pt x="5050" y="54"/>
                  </a:moveTo>
                  <a:cubicBezTo>
                    <a:pt x="7797" y="54"/>
                    <a:pt x="10037" y="759"/>
                    <a:pt x="10037" y="1633"/>
                  </a:cubicBezTo>
                  <a:cubicBezTo>
                    <a:pt x="10037" y="1865"/>
                    <a:pt x="9885" y="2079"/>
                    <a:pt x="9582" y="2294"/>
                  </a:cubicBezTo>
                  <a:cubicBezTo>
                    <a:pt x="9483" y="2365"/>
                    <a:pt x="9367" y="2427"/>
                    <a:pt x="9225" y="2499"/>
                  </a:cubicBezTo>
                  <a:cubicBezTo>
                    <a:pt x="9118" y="2552"/>
                    <a:pt x="9011" y="2597"/>
                    <a:pt x="8904" y="2641"/>
                  </a:cubicBezTo>
                  <a:cubicBezTo>
                    <a:pt x="8681" y="2722"/>
                    <a:pt x="8440" y="2802"/>
                    <a:pt x="8181" y="2865"/>
                  </a:cubicBezTo>
                  <a:cubicBezTo>
                    <a:pt x="7298" y="3096"/>
                    <a:pt x="6183" y="3221"/>
                    <a:pt x="5050" y="3221"/>
                  </a:cubicBezTo>
                  <a:cubicBezTo>
                    <a:pt x="3908" y="3221"/>
                    <a:pt x="2793" y="3096"/>
                    <a:pt x="1909" y="2865"/>
                  </a:cubicBezTo>
                  <a:cubicBezTo>
                    <a:pt x="1642" y="2793"/>
                    <a:pt x="1401" y="2722"/>
                    <a:pt x="1196" y="2641"/>
                  </a:cubicBezTo>
                  <a:cubicBezTo>
                    <a:pt x="1098" y="2606"/>
                    <a:pt x="1008" y="2561"/>
                    <a:pt x="919" y="2526"/>
                  </a:cubicBezTo>
                  <a:cubicBezTo>
                    <a:pt x="919" y="2526"/>
                    <a:pt x="919" y="2526"/>
                    <a:pt x="919" y="2517"/>
                  </a:cubicBezTo>
                  <a:cubicBezTo>
                    <a:pt x="348" y="2258"/>
                    <a:pt x="54" y="1955"/>
                    <a:pt x="54" y="1633"/>
                  </a:cubicBezTo>
                  <a:cubicBezTo>
                    <a:pt x="54" y="759"/>
                    <a:pt x="2293" y="54"/>
                    <a:pt x="5050" y="54"/>
                  </a:cubicBezTo>
                  <a:close/>
                  <a:moveTo>
                    <a:pt x="5050" y="1"/>
                  </a:moveTo>
                  <a:cubicBezTo>
                    <a:pt x="2266" y="1"/>
                    <a:pt x="0" y="732"/>
                    <a:pt x="0" y="1633"/>
                  </a:cubicBezTo>
                  <a:cubicBezTo>
                    <a:pt x="0" y="1972"/>
                    <a:pt x="313" y="2294"/>
                    <a:pt x="892" y="2570"/>
                  </a:cubicBezTo>
                  <a:lnTo>
                    <a:pt x="901" y="2570"/>
                  </a:lnTo>
                  <a:cubicBezTo>
                    <a:pt x="982" y="2615"/>
                    <a:pt x="1080" y="2650"/>
                    <a:pt x="1169" y="2686"/>
                  </a:cubicBezTo>
                  <a:cubicBezTo>
                    <a:pt x="1383" y="2766"/>
                    <a:pt x="1624" y="2847"/>
                    <a:pt x="1892" y="2918"/>
                  </a:cubicBezTo>
                  <a:cubicBezTo>
                    <a:pt x="2784" y="3150"/>
                    <a:pt x="3899" y="3275"/>
                    <a:pt x="5050" y="3275"/>
                  </a:cubicBezTo>
                  <a:cubicBezTo>
                    <a:pt x="6192" y="3275"/>
                    <a:pt x="7307" y="3150"/>
                    <a:pt x="8199" y="2918"/>
                  </a:cubicBezTo>
                  <a:cubicBezTo>
                    <a:pt x="8457" y="2847"/>
                    <a:pt x="8698" y="2775"/>
                    <a:pt x="8921" y="2686"/>
                  </a:cubicBezTo>
                  <a:cubicBezTo>
                    <a:pt x="9028" y="2650"/>
                    <a:pt x="9144" y="2597"/>
                    <a:pt x="9251" y="2543"/>
                  </a:cubicBezTo>
                  <a:cubicBezTo>
                    <a:pt x="9385" y="2481"/>
                    <a:pt x="9510" y="2410"/>
                    <a:pt x="9617" y="2338"/>
                  </a:cubicBezTo>
                  <a:cubicBezTo>
                    <a:pt x="9929" y="2115"/>
                    <a:pt x="10090" y="1883"/>
                    <a:pt x="10090" y="1633"/>
                  </a:cubicBezTo>
                  <a:cubicBezTo>
                    <a:pt x="10090" y="732"/>
                    <a:pt x="7824" y="1"/>
                    <a:pt x="50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9">
              <a:extLst>
                <a:ext uri="{FF2B5EF4-FFF2-40B4-BE49-F238E27FC236}">
                  <a16:creationId xmlns:a16="http://schemas.microsoft.com/office/drawing/2014/main" id="{746D8597-AEEA-D697-94CF-7F66F2F225C0}"/>
                </a:ext>
              </a:extLst>
            </p:cNvPr>
            <p:cNvSpPr/>
            <p:nvPr/>
          </p:nvSpPr>
          <p:spPr>
            <a:xfrm>
              <a:off x="4450075" y="2913156"/>
              <a:ext cx="157360" cy="111624"/>
            </a:xfrm>
            <a:custGeom>
              <a:avLst/>
              <a:gdLst/>
              <a:ahLst/>
              <a:cxnLst/>
              <a:rect l="l" t="t" r="r" b="b"/>
              <a:pathLst>
                <a:path w="2811" h="1994" extrusionOk="0">
                  <a:moveTo>
                    <a:pt x="727" y="0"/>
                  </a:moveTo>
                  <a:cubicBezTo>
                    <a:pt x="723" y="0"/>
                    <a:pt x="719" y="1"/>
                    <a:pt x="714" y="4"/>
                  </a:cubicBezTo>
                  <a:cubicBezTo>
                    <a:pt x="241" y="218"/>
                    <a:pt x="0" y="477"/>
                    <a:pt x="0" y="735"/>
                  </a:cubicBezTo>
                  <a:cubicBezTo>
                    <a:pt x="0" y="1021"/>
                    <a:pt x="286" y="1297"/>
                    <a:pt x="821" y="1520"/>
                  </a:cubicBezTo>
                  <a:cubicBezTo>
                    <a:pt x="821" y="1520"/>
                    <a:pt x="830" y="1520"/>
                    <a:pt x="830" y="1529"/>
                  </a:cubicBezTo>
                  <a:cubicBezTo>
                    <a:pt x="910" y="1556"/>
                    <a:pt x="999" y="1592"/>
                    <a:pt x="1088" y="1619"/>
                  </a:cubicBezTo>
                  <a:cubicBezTo>
                    <a:pt x="1276" y="1690"/>
                    <a:pt x="1508" y="1752"/>
                    <a:pt x="1758" y="1815"/>
                  </a:cubicBezTo>
                  <a:cubicBezTo>
                    <a:pt x="2070" y="1886"/>
                    <a:pt x="2418" y="1949"/>
                    <a:pt x="2783" y="1993"/>
                  </a:cubicBezTo>
                  <a:cubicBezTo>
                    <a:pt x="2792" y="1993"/>
                    <a:pt x="2810" y="1984"/>
                    <a:pt x="2810" y="1975"/>
                  </a:cubicBezTo>
                  <a:cubicBezTo>
                    <a:pt x="2810" y="1958"/>
                    <a:pt x="2801" y="1940"/>
                    <a:pt x="2783" y="1940"/>
                  </a:cubicBezTo>
                  <a:cubicBezTo>
                    <a:pt x="2427" y="1895"/>
                    <a:pt x="2079" y="1833"/>
                    <a:pt x="1766" y="1761"/>
                  </a:cubicBezTo>
                  <a:cubicBezTo>
                    <a:pt x="1517" y="1699"/>
                    <a:pt x="1294" y="1636"/>
                    <a:pt x="1106" y="1574"/>
                  </a:cubicBezTo>
                  <a:cubicBezTo>
                    <a:pt x="1017" y="1538"/>
                    <a:pt x="928" y="1512"/>
                    <a:pt x="857" y="1476"/>
                  </a:cubicBezTo>
                  <a:lnTo>
                    <a:pt x="848" y="1476"/>
                  </a:lnTo>
                  <a:cubicBezTo>
                    <a:pt x="321" y="1253"/>
                    <a:pt x="45" y="1003"/>
                    <a:pt x="45" y="735"/>
                  </a:cubicBezTo>
                  <a:cubicBezTo>
                    <a:pt x="45" y="495"/>
                    <a:pt x="286" y="254"/>
                    <a:pt x="741" y="49"/>
                  </a:cubicBezTo>
                  <a:cubicBezTo>
                    <a:pt x="749" y="40"/>
                    <a:pt x="758" y="31"/>
                    <a:pt x="749" y="13"/>
                  </a:cubicBezTo>
                  <a:cubicBezTo>
                    <a:pt x="743" y="7"/>
                    <a:pt x="737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9">
              <a:extLst>
                <a:ext uri="{FF2B5EF4-FFF2-40B4-BE49-F238E27FC236}">
                  <a16:creationId xmlns:a16="http://schemas.microsoft.com/office/drawing/2014/main" id="{055DE2FC-314C-7906-57EB-26859AA46E1F}"/>
                </a:ext>
              </a:extLst>
            </p:cNvPr>
            <p:cNvSpPr/>
            <p:nvPr/>
          </p:nvSpPr>
          <p:spPr>
            <a:xfrm>
              <a:off x="4821622" y="2913156"/>
              <a:ext cx="152881" cy="111120"/>
            </a:xfrm>
            <a:custGeom>
              <a:avLst/>
              <a:gdLst/>
              <a:ahLst/>
              <a:cxnLst/>
              <a:rect l="l" t="t" r="r" b="b"/>
              <a:pathLst>
                <a:path w="2731" h="1985" extrusionOk="0">
                  <a:moveTo>
                    <a:pt x="1994" y="0"/>
                  </a:moveTo>
                  <a:cubicBezTo>
                    <a:pt x="1985" y="0"/>
                    <a:pt x="1978" y="7"/>
                    <a:pt x="1972" y="13"/>
                  </a:cubicBezTo>
                  <a:cubicBezTo>
                    <a:pt x="1963" y="31"/>
                    <a:pt x="1972" y="40"/>
                    <a:pt x="1981" y="49"/>
                  </a:cubicBezTo>
                  <a:cubicBezTo>
                    <a:pt x="2436" y="254"/>
                    <a:pt x="2677" y="495"/>
                    <a:pt x="2677" y="735"/>
                  </a:cubicBezTo>
                  <a:cubicBezTo>
                    <a:pt x="2677" y="923"/>
                    <a:pt x="2534" y="1110"/>
                    <a:pt x="2257" y="1280"/>
                  </a:cubicBezTo>
                  <a:cubicBezTo>
                    <a:pt x="2159" y="1342"/>
                    <a:pt x="2052" y="1396"/>
                    <a:pt x="1927" y="1458"/>
                  </a:cubicBezTo>
                  <a:cubicBezTo>
                    <a:pt x="1820" y="1494"/>
                    <a:pt x="1722" y="1538"/>
                    <a:pt x="1624" y="1574"/>
                  </a:cubicBezTo>
                  <a:cubicBezTo>
                    <a:pt x="1419" y="1645"/>
                    <a:pt x="1196" y="1708"/>
                    <a:pt x="955" y="1761"/>
                  </a:cubicBezTo>
                  <a:cubicBezTo>
                    <a:pt x="669" y="1824"/>
                    <a:pt x="357" y="1886"/>
                    <a:pt x="27" y="1931"/>
                  </a:cubicBezTo>
                  <a:cubicBezTo>
                    <a:pt x="9" y="1931"/>
                    <a:pt x="0" y="1949"/>
                    <a:pt x="0" y="1958"/>
                  </a:cubicBezTo>
                  <a:cubicBezTo>
                    <a:pt x="9" y="1975"/>
                    <a:pt x="18" y="1984"/>
                    <a:pt x="27" y="1984"/>
                  </a:cubicBezTo>
                  <a:lnTo>
                    <a:pt x="36" y="1984"/>
                  </a:lnTo>
                  <a:cubicBezTo>
                    <a:pt x="366" y="1940"/>
                    <a:pt x="678" y="1877"/>
                    <a:pt x="973" y="1815"/>
                  </a:cubicBezTo>
                  <a:cubicBezTo>
                    <a:pt x="1214" y="1752"/>
                    <a:pt x="1437" y="1690"/>
                    <a:pt x="1633" y="1619"/>
                  </a:cubicBezTo>
                  <a:cubicBezTo>
                    <a:pt x="1740" y="1583"/>
                    <a:pt x="1847" y="1547"/>
                    <a:pt x="1945" y="1503"/>
                  </a:cubicBezTo>
                  <a:cubicBezTo>
                    <a:pt x="2070" y="1449"/>
                    <a:pt x="2186" y="1387"/>
                    <a:pt x="2284" y="1324"/>
                  </a:cubicBezTo>
                  <a:cubicBezTo>
                    <a:pt x="2579" y="1146"/>
                    <a:pt x="2730" y="941"/>
                    <a:pt x="2730" y="735"/>
                  </a:cubicBezTo>
                  <a:cubicBezTo>
                    <a:pt x="2730" y="477"/>
                    <a:pt x="2480" y="218"/>
                    <a:pt x="2008" y="4"/>
                  </a:cubicBezTo>
                  <a:cubicBezTo>
                    <a:pt x="2002" y="1"/>
                    <a:pt x="1998" y="0"/>
                    <a:pt x="199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9">
              <a:extLst>
                <a:ext uri="{FF2B5EF4-FFF2-40B4-BE49-F238E27FC236}">
                  <a16:creationId xmlns:a16="http://schemas.microsoft.com/office/drawing/2014/main" id="{562E940A-6DAF-E2D4-F5E2-76AFB37481BF}"/>
                </a:ext>
              </a:extLst>
            </p:cNvPr>
            <p:cNvSpPr/>
            <p:nvPr/>
          </p:nvSpPr>
          <p:spPr>
            <a:xfrm>
              <a:off x="4589860" y="2899889"/>
              <a:ext cx="244297" cy="96901"/>
            </a:xfrm>
            <a:custGeom>
              <a:avLst/>
              <a:gdLst/>
              <a:ahLst/>
              <a:cxnLst/>
              <a:rect l="l" t="t" r="r" b="b"/>
              <a:pathLst>
                <a:path w="4364" h="1731" extrusionOk="0">
                  <a:moveTo>
                    <a:pt x="2187" y="54"/>
                  </a:moveTo>
                  <a:cubicBezTo>
                    <a:pt x="3355" y="54"/>
                    <a:pt x="4310" y="419"/>
                    <a:pt x="4310" y="865"/>
                  </a:cubicBezTo>
                  <a:cubicBezTo>
                    <a:pt x="4310" y="981"/>
                    <a:pt x="4247" y="1088"/>
                    <a:pt x="4123" y="1195"/>
                  </a:cubicBezTo>
                  <a:cubicBezTo>
                    <a:pt x="4078" y="1231"/>
                    <a:pt x="4024" y="1267"/>
                    <a:pt x="3971" y="1303"/>
                  </a:cubicBezTo>
                  <a:cubicBezTo>
                    <a:pt x="3846" y="1374"/>
                    <a:pt x="3694" y="1436"/>
                    <a:pt x="3525" y="1499"/>
                  </a:cubicBezTo>
                  <a:cubicBezTo>
                    <a:pt x="3150" y="1615"/>
                    <a:pt x="2668" y="1677"/>
                    <a:pt x="2187" y="1677"/>
                  </a:cubicBezTo>
                  <a:cubicBezTo>
                    <a:pt x="1696" y="1677"/>
                    <a:pt x="1223" y="1615"/>
                    <a:pt x="840" y="1499"/>
                  </a:cubicBezTo>
                  <a:cubicBezTo>
                    <a:pt x="679" y="1445"/>
                    <a:pt x="536" y="1383"/>
                    <a:pt x="420" y="1320"/>
                  </a:cubicBezTo>
                  <a:cubicBezTo>
                    <a:pt x="179" y="1178"/>
                    <a:pt x="55" y="1026"/>
                    <a:pt x="55" y="865"/>
                  </a:cubicBezTo>
                  <a:cubicBezTo>
                    <a:pt x="55" y="419"/>
                    <a:pt x="1009" y="54"/>
                    <a:pt x="2187" y="54"/>
                  </a:cubicBezTo>
                  <a:close/>
                  <a:moveTo>
                    <a:pt x="2187" y="0"/>
                  </a:moveTo>
                  <a:cubicBezTo>
                    <a:pt x="964" y="0"/>
                    <a:pt x="1" y="384"/>
                    <a:pt x="1" y="865"/>
                  </a:cubicBezTo>
                  <a:cubicBezTo>
                    <a:pt x="1" y="1044"/>
                    <a:pt x="135" y="1213"/>
                    <a:pt x="394" y="1365"/>
                  </a:cubicBezTo>
                  <a:cubicBezTo>
                    <a:pt x="518" y="1436"/>
                    <a:pt x="661" y="1490"/>
                    <a:pt x="822" y="1543"/>
                  </a:cubicBezTo>
                  <a:cubicBezTo>
                    <a:pt x="1214" y="1668"/>
                    <a:pt x="1687" y="1731"/>
                    <a:pt x="2187" y="1731"/>
                  </a:cubicBezTo>
                  <a:cubicBezTo>
                    <a:pt x="2677" y="1731"/>
                    <a:pt x="3159" y="1668"/>
                    <a:pt x="3543" y="1543"/>
                  </a:cubicBezTo>
                  <a:cubicBezTo>
                    <a:pt x="3721" y="1490"/>
                    <a:pt x="3873" y="1427"/>
                    <a:pt x="3998" y="1347"/>
                  </a:cubicBezTo>
                  <a:cubicBezTo>
                    <a:pt x="4060" y="1311"/>
                    <a:pt x="4105" y="1276"/>
                    <a:pt x="4149" y="1240"/>
                  </a:cubicBezTo>
                  <a:cubicBezTo>
                    <a:pt x="4292" y="1124"/>
                    <a:pt x="4363" y="999"/>
                    <a:pt x="4363" y="865"/>
                  </a:cubicBezTo>
                  <a:cubicBezTo>
                    <a:pt x="4363" y="384"/>
                    <a:pt x="3400" y="0"/>
                    <a:pt x="218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9">
              <a:extLst>
                <a:ext uri="{FF2B5EF4-FFF2-40B4-BE49-F238E27FC236}">
                  <a16:creationId xmlns:a16="http://schemas.microsoft.com/office/drawing/2014/main" id="{EB99A3FC-5B72-ED09-7896-83998AD98633}"/>
                </a:ext>
              </a:extLst>
            </p:cNvPr>
            <p:cNvSpPr/>
            <p:nvPr/>
          </p:nvSpPr>
          <p:spPr>
            <a:xfrm>
              <a:off x="4458024" y="2978598"/>
              <a:ext cx="3583" cy="3247"/>
            </a:xfrm>
            <a:custGeom>
              <a:avLst/>
              <a:gdLst/>
              <a:ahLst/>
              <a:cxnLst/>
              <a:rect l="l" t="t" r="r" b="b"/>
              <a:pathLst>
                <a:path w="64" h="58" extrusionOk="0">
                  <a:moveTo>
                    <a:pt x="37" y="0"/>
                  </a:moveTo>
                  <a:cubicBezTo>
                    <a:pt x="28" y="0"/>
                    <a:pt x="16" y="8"/>
                    <a:pt x="10" y="21"/>
                  </a:cubicBezTo>
                  <a:cubicBezTo>
                    <a:pt x="1" y="30"/>
                    <a:pt x="10" y="48"/>
                    <a:pt x="19" y="57"/>
                  </a:cubicBezTo>
                  <a:lnTo>
                    <a:pt x="37" y="57"/>
                  </a:lnTo>
                  <a:cubicBezTo>
                    <a:pt x="45" y="57"/>
                    <a:pt x="54" y="48"/>
                    <a:pt x="63" y="39"/>
                  </a:cubicBezTo>
                  <a:cubicBezTo>
                    <a:pt x="63" y="30"/>
                    <a:pt x="63" y="12"/>
                    <a:pt x="45" y="4"/>
                  </a:cubicBezTo>
                  <a:cubicBezTo>
                    <a:pt x="43" y="1"/>
                    <a:pt x="40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75" name="Google Shape;3175;p39">
              <a:extLst>
                <a:ext uri="{FF2B5EF4-FFF2-40B4-BE49-F238E27FC236}">
                  <a16:creationId xmlns:a16="http://schemas.microsoft.com/office/drawing/2014/main" id="{BF9BE893-63F7-BBE4-0466-E1D5D114A508}"/>
                </a:ext>
              </a:extLst>
            </p:cNvPr>
            <p:cNvGrpSpPr/>
            <p:nvPr/>
          </p:nvGrpSpPr>
          <p:grpSpPr>
            <a:xfrm>
              <a:off x="4441566" y="2618191"/>
              <a:ext cx="609342" cy="358889"/>
              <a:chOff x="4441566" y="2618191"/>
              <a:chExt cx="609342" cy="358889"/>
            </a:xfrm>
          </p:grpSpPr>
          <p:sp>
            <p:nvSpPr>
              <p:cNvPr id="3176" name="Google Shape;3176;p39">
                <a:extLst>
                  <a:ext uri="{FF2B5EF4-FFF2-40B4-BE49-F238E27FC236}">
                    <a16:creationId xmlns:a16="http://schemas.microsoft.com/office/drawing/2014/main" id="{F9E1AD97-34CB-42F6-5F91-53AF7B015B37}"/>
                  </a:ext>
                </a:extLst>
              </p:cNvPr>
              <p:cNvSpPr/>
              <p:nvPr/>
            </p:nvSpPr>
            <p:spPr>
              <a:xfrm>
                <a:off x="4459032" y="2618191"/>
                <a:ext cx="519438" cy="60962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1089" extrusionOk="0">
                    <a:moveTo>
                      <a:pt x="4640" y="1"/>
                    </a:moveTo>
                    <a:cubicBezTo>
                      <a:pt x="2079" y="1"/>
                      <a:pt x="1" y="411"/>
                      <a:pt x="1" y="911"/>
                    </a:cubicBezTo>
                    <a:cubicBezTo>
                      <a:pt x="1" y="973"/>
                      <a:pt x="36" y="1035"/>
                      <a:pt x="99" y="1089"/>
                    </a:cubicBezTo>
                    <a:cubicBezTo>
                      <a:pt x="143" y="1044"/>
                      <a:pt x="206" y="1009"/>
                      <a:pt x="286" y="964"/>
                    </a:cubicBezTo>
                    <a:cubicBezTo>
                      <a:pt x="928" y="616"/>
                      <a:pt x="2641" y="366"/>
                      <a:pt x="4640" y="366"/>
                    </a:cubicBezTo>
                    <a:cubicBezTo>
                      <a:pt x="6647" y="366"/>
                      <a:pt x="8351" y="616"/>
                      <a:pt x="8993" y="964"/>
                    </a:cubicBezTo>
                    <a:cubicBezTo>
                      <a:pt x="9073" y="1009"/>
                      <a:pt x="9136" y="1044"/>
                      <a:pt x="9180" y="1089"/>
                    </a:cubicBezTo>
                    <a:cubicBezTo>
                      <a:pt x="9243" y="1035"/>
                      <a:pt x="9279" y="973"/>
                      <a:pt x="9279" y="911"/>
                    </a:cubicBezTo>
                    <a:cubicBezTo>
                      <a:pt x="9279" y="411"/>
                      <a:pt x="7200" y="1"/>
                      <a:pt x="46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39">
                <a:extLst>
                  <a:ext uri="{FF2B5EF4-FFF2-40B4-BE49-F238E27FC236}">
                    <a16:creationId xmlns:a16="http://schemas.microsoft.com/office/drawing/2014/main" id="{A8367521-F414-A759-20FB-A7B02D30A8C4}"/>
                  </a:ext>
                </a:extLst>
              </p:cNvPr>
              <p:cNvSpPr/>
              <p:nvPr/>
            </p:nvSpPr>
            <p:spPr>
              <a:xfrm>
                <a:off x="4441566" y="2671149"/>
                <a:ext cx="609342" cy="30593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5465" extrusionOk="0">
                    <a:moveTo>
                      <a:pt x="9920" y="1124"/>
                    </a:moveTo>
                    <a:cubicBezTo>
                      <a:pt x="10010" y="1124"/>
                      <a:pt x="10100" y="1142"/>
                      <a:pt x="10188" y="1178"/>
                    </a:cubicBezTo>
                    <a:cubicBezTo>
                      <a:pt x="10483" y="1294"/>
                      <a:pt x="10447" y="1588"/>
                      <a:pt x="10367" y="1847"/>
                    </a:cubicBezTo>
                    <a:cubicBezTo>
                      <a:pt x="10331" y="1945"/>
                      <a:pt x="10286" y="2052"/>
                      <a:pt x="10233" y="2150"/>
                    </a:cubicBezTo>
                    <a:cubicBezTo>
                      <a:pt x="10135" y="2355"/>
                      <a:pt x="9992" y="2543"/>
                      <a:pt x="9840" y="2721"/>
                    </a:cubicBezTo>
                    <a:cubicBezTo>
                      <a:pt x="9689" y="2900"/>
                      <a:pt x="9519" y="3060"/>
                      <a:pt x="9332" y="3203"/>
                    </a:cubicBezTo>
                    <a:cubicBezTo>
                      <a:pt x="9011" y="3462"/>
                      <a:pt x="8645" y="3658"/>
                      <a:pt x="8226" y="3774"/>
                    </a:cubicBezTo>
                    <a:cubicBezTo>
                      <a:pt x="8957" y="2944"/>
                      <a:pt x="9287" y="2025"/>
                      <a:pt x="9439" y="1303"/>
                    </a:cubicBezTo>
                    <a:cubicBezTo>
                      <a:pt x="9484" y="1267"/>
                      <a:pt x="9537" y="1231"/>
                      <a:pt x="9591" y="1205"/>
                    </a:cubicBezTo>
                    <a:cubicBezTo>
                      <a:pt x="9699" y="1151"/>
                      <a:pt x="9809" y="1124"/>
                      <a:pt x="9920" y="1124"/>
                    </a:cubicBezTo>
                    <a:close/>
                    <a:moveTo>
                      <a:pt x="277" y="0"/>
                    </a:moveTo>
                    <a:cubicBezTo>
                      <a:pt x="277" y="1"/>
                      <a:pt x="1" y="3257"/>
                      <a:pt x="3105" y="4996"/>
                    </a:cubicBezTo>
                    <a:cubicBezTo>
                      <a:pt x="3667" y="5308"/>
                      <a:pt x="4289" y="5464"/>
                      <a:pt x="4911" y="5464"/>
                    </a:cubicBezTo>
                    <a:cubicBezTo>
                      <a:pt x="5534" y="5464"/>
                      <a:pt x="6156" y="5308"/>
                      <a:pt x="6718" y="4996"/>
                    </a:cubicBezTo>
                    <a:cubicBezTo>
                      <a:pt x="7316" y="4657"/>
                      <a:pt x="7681" y="4380"/>
                      <a:pt x="8056" y="3970"/>
                    </a:cubicBezTo>
                    <a:cubicBezTo>
                      <a:pt x="8093" y="3974"/>
                      <a:pt x="8132" y="3975"/>
                      <a:pt x="8170" y="3975"/>
                    </a:cubicBezTo>
                    <a:cubicBezTo>
                      <a:pt x="8622" y="3975"/>
                      <a:pt x="9160" y="3746"/>
                      <a:pt x="9546" y="3524"/>
                    </a:cubicBezTo>
                    <a:cubicBezTo>
                      <a:pt x="9778" y="3390"/>
                      <a:pt x="9992" y="3221"/>
                      <a:pt x="10179" y="3024"/>
                    </a:cubicBezTo>
                    <a:cubicBezTo>
                      <a:pt x="10367" y="2837"/>
                      <a:pt x="10527" y="2614"/>
                      <a:pt x="10661" y="2373"/>
                    </a:cubicBezTo>
                    <a:cubicBezTo>
                      <a:pt x="10786" y="2123"/>
                      <a:pt x="10884" y="1856"/>
                      <a:pt x="10875" y="1544"/>
                    </a:cubicBezTo>
                    <a:cubicBezTo>
                      <a:pt x="10875" y="1213"/>
                      <a:pt x="10670" y="964"/>
                      <a:pt x="10393" y="848"/>
                    </a:cubicBezTo>
                    <a:cubicBezTo>
                      <a:pt x="10288" y="809"/>
                      <a:pt x="10172" y="787"/>
                      <a:pt x="10054" y="787"/>
                    </a:cubicBezTo>
                    <a:cubicBezTo>
                      <a:pt x="9983" y="787"/>
                      <a:pt x="9911" y="795"/>
                      <a:pt x="9840" y="812"/>
                    </a:cubicBezTo>
                    <a:cubicBezTo>
                      <a:pt x="9707" y="839"/>
                      <a:pt x="9591" y="910"/>
                      <a:pt x="9492" y="982"/>
                    </a:cubicBezTo>
                    <a:cubicBezTo>
                      <a:pt x="9582" y="393"/>
                      <a:pt x="9546" y="0"/>
                      <a:pt x="9546" y="0"/>
                    </a:cubicBezTo>
                    <a:lnTo>
                      <a:pt x="9546" y="0"/>
                    </a:lnTo>
                    <a:cubicBezTo>
                      <a:pt x="9546" y="63"/>
                      <a:pt x="9510" y="116"/>
                      <a:pt x="9457" y="179"/>
                    </a:cubicBezTo>
                    <a:cubicBezTo>
                      <a:pt x="9020" y="589"/>
                      <a:pt x="7155" y="901"/>
                      <a:pt x="4907" y="901"/>
                    </a:cubicBezTo>
                    <a:cubicBezTo>
                      <a:pt x="2668" y="901"/>
                      <a:pt x="803" y="589"/>
                      <a:pt x="366" y="179"/>
                    </a:cubicBezTo>
                    <a:cubicBezTo>
                      <a:pt x="304" y="116"/>
                      <a:pt x="277" y="63"/>
                      <a:pt x="2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8" name="Google Shape;3178;p39">
              <a:extLst>
                <a:ext uri="{FF2B5EF4-FFF2-40B4-BE49-F238E27FC236}">
                  <a16:creationId xmlns:a16="http://schemas.microsoft.com/office/drawing/2014/main" id="{FAAD4262-8915-5B8D-BB43-52CD5E81DB88}"/>
                </a:ext>
              </a:extLst>
            </p:cNvPr>
            <p:cNvSpPr/>
            <p:nvPr/>
          </p:nvSpPr>
          <p:spPr>
            <a:xfrm>
              <a:off x="4450579" y="2613713"/>
              <a:ext cx="521902" cy="63985"/>
            </a:xfrm>
            <a:custGeom>
              <a:avLst/>
              <a:gdLst/>
              <a:ahLst/>
              <a:cxnLst/>
              <a:rect l="l" t="t" r="r" b="b"/>
              <a:pathLst>
                <a:path w="9323" h="1143" extrusionOk="0">
                  <a:moveTo>
                    <a:pt x="4657" y="54"/>
                  </a:moveTo>
                  <a:cubicBezTo>
                    <a:pt x="7155" y="54"/>
                    <a:pt x="9269" y="455"/>
                    <a:pt x="9269" y="928"/>
                  </a:cubicBezTo>
                  <a:cubicBezTo>
                    <a:pt x="9269" y="982"/>
                    <a:pt x="9242" y="1026"/>
                    <a:pt x="9198" y="1080"/>
                  </a:cubicBezTo>
                  <a:cubicBezTo>
                    <a:pt x="9153" y="1035"/>
                    <a:pt x="9099" y="999"/>
                    <a:pt x="9028" y="964"/>
                  </a:cubicBezTo>
                  <a:cubicBezTo>
                    <a:pt x="8359" y="607"/>
                    <a:pt x="6602" y="357"/>
                    <a:pt x="4657" y="357"/>
                  </a:cubicBezTo>
                  <a:cubicBezTo>
                    <a:pt x="2712" y="357"/>
                    <a:pt x="955" y="607"/>
                    <a:pt x="285" y="964"/>
                  </a:cubicBezTo>
                  <a:cubicBezTo>
                    <a:pt x="223" y="999"/>
                    <a:pt x="161" y="1035"/>
                    <a:pt x="116" y="1080"/>
                  </a:cubicBezTo>
                  <a:cubicBezTo>
                    <a:pt x="71" y="1026"/>
                    <a:pt x="54" y="982"/>
                    <a:pt x="54" y="928"/>
                  </a:cubicBezTo>
                  <a:cubicBezTo>
                    <a:pt x="54" y="455"/>
                    <a:pt x="2159" y="54"/>
                    <a:pt x="4657" y="54"/>
                  </a:cubicBezTo>
                  <a:close/>
                  <a:moveTo>
                    <a:pt x="4657" y="0"/>
                  </a:moveTo>
                  <a:cubicBezTo>
                    <a:pt x="2043" y="0"/>
                    <a:pt x="0" y="411"/>
                    <a:pt x="0" y="928"/>
                  </a:cubicBezTo>
                  <a:cubicBezTo>
                    <a:pt x="0" y="999"/>
                    <a:pt x="27" y="1071"/>
                    <a:pt x="98" y="1133"/>
                  </a:cubicBezTo>
                  <a:cubicBezTo>
                    <a:pt x="107" y="1142"/>
                    <a:pt x="107" y="1142"/>
                    <a:pt x="116" y="1142"/>
                  </a:cubicBezTo>
                  <a:cubicBezTo>
                    <a:pt x="125" y="1142"/>
                    <a:pt x="125" y="1142"/>
                    <a:pt x="134" y="1133"/>
                  </a:cubicBezTo>
                  <a:cubicBezTo>
                    <a:pt x="178" y="1089"/>
                    <a:pt x="241" y="1053"/>
                    <a:pt x="312" y="1008"/>
                  </a:cubicBezTo>
                  <a:cubicBezTo>
                    <a:pt x="972" y="652"/>
                    <a:pt x="2721" y="411"/>
                    <a:pt x="4657" y="411"/>
                  </a:cubicBezTo>
                  <a:cubicBezTo>
                    <a:pt x="6602" y="411"/>
                    <a:pt x="8341" y="652"/>
                    <a:pt x="9001" y="1008"/>
                  </a:cubicBezTo>
                  <a:cubicBezTo>
                    <a:pt x="9082" y="1053"/>
                    <a:pt x="9135" y="1089"/>
                    <a:pt x="9180" y="1133"/>
                  </a:cubicBezTo>
                  <a:cubicBezTo>
                    <a:pt x="9189" y="1138"/>
                    <a:pt x="9195" y="1140"/>
                    <a:pt x="9201" y="1140"/>
                  </a:cubicBezTo>
                  <a:cubicBezTo>
                    <a:pt x="9207" y="1140"/>
                    <a:pt x="9211" y="1138"/>
                    <a:pt x="9215" y="1133"/>
                  </a:cubicBezTo>
                  <a:cubicBezTo>
                    <a:pt x="9287" y="1071"/>
                    <a:pt x="9323" y="999"/>
                    <a:pt x="9323" y="928"/>
                  </a:cubicBezTo>
                  <a:cubicBezTo>
                    <a:pt x="9323" y="411"/>
                    <a:pt x="7271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39">
              <a:extLst>
                <a:ext uri="{FF2B5EF4-FFF2-40B4-BE49-F238E27FC236}">
                  <a16:creationId xmlns:a16="http://schemas.microsoft.com/office/drawing/2014/main" id="{209DC667-020A-8170-014B-1AF1DE6A02A8}"/>
                </a:ext>
              </a:extLst>
            </p:cNvPr>
            <p:cNvSpPr/>
            <p:nvPr/>
          </p:nvSpPr>
          <p:spPr>
            <a:xfrm>
              <a:off x="4457017" y="2635153"/>
              <a:ext cx="508466" cy="81507"/>
            </a:xfrm>
            <a:custGeom>
              <a:avLst/>
              <a:gdLst/>
              <a:ahLst/>
              <a:cxnLst/>
              <a:rect l="l" t="t" r="r" b="b"/>
              <a:pathLst>
                <a:path w="9083" h="1456" extrusionOk="0">
                  <a:moveTo>
                    <a:pt x="4542" y="1"/>
                  </a:moveTo>
                  <a:cubicBezTo>
                    <a:pt x="2543" y="1"/>
                    <a:pt x="831" y="251"/>
                    <a:pt x="188" y="608"/>
                  </a:cubicBezTo>
                  <a:cubicBezTo>
                    <a:pt x="108" y="643"/>
                    <a:pt x="46" y="688"/>
                    <a:pt x="1" y="732"/>
                  </a:cubicBezTo>
                  <a:cubicBezTo>
                    <a:pt x="429" y="1143"/>
                    <a:pt x="2303" y="1455"/>
                    <a:pt x="4542" y="1455"/>
                  </a:cubicBezTo>
                  <a:cubicBezTo>
                    <a:pt x="6781" y="1455"/>
                    <a:pt x="8654" y="1143"/>
                    <a:pt x="9083" y="732"/>
                  </a:cubicBezTo>
                  <a:cubicBezTo>
                    <a:pt x="9038" y="688"/>
                    <a:pt x="8976" y="643"/>
                    <a:pt x="8904" y="608"/>
                  </a:cubicBezTo>
                  <a:cubicBezTo>
                    <a:pt x="8253" y="251"/>
                    <a:pt x="6549" y="1"/>
                    <a:pt x="4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80" name="Google Shape;3180;p39">
              <a:extLst>
                <a:ext uri="{FF2B5EF4-FFF2-40B4-BE49-F238E27FC236}">
                  <a16:creationId xmlns:a16="http://schemas.microsoft.com/office/drawing/2014/main" id="{7AF4AB50-BE7E-BF4E-A19F-B1BE44E5841F}"/>
                </a:ext>
              </a:extLst>
            </p:cNvPr>
            <p:cNvGrpSpPr/>
            <p:nvPr/>
          </p:nvGrpSpPr>
          <p:grpSpPr>
            <a:xfrm>
              <a:off x="4508967" y="2647637"/>
              <a:ext cx="405080" cy="56484"/>
              <a:chOff x="4508967" y="2647637"/>
              <a:chExt cx="405080" cy="56484"/>
            </a:xfrm>
          </p:grpSpPr>
          <p:sp>
            <p:nvSpPr>
              <p:cNvPr id="3181" name="Google Shape;3181;p39">
                <a:extLst>
                  <a:ext uri="{FF2B5EF4-FFF2-40B4-BE49-F238E27FC236}">
                    <a16:creationId xmlns:a16="http://schemas.microsoft.com/office/drawing/2014/main" id="{EAB65536-8D2B-9D90-D7EF-F8B1E950BB93}"/>
                  </a:ext>
                </a:extLst>
              </p:cNvPr>
              <p:cNvSpPr/>
              <p:nvPr/>
            </p:nvSpPr>
            <p:spPr>
              <a:xfrm>
                <a:off x="4508967" y="2647637"/>
                <a:ext cx="285218" cy="56484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009" extrusionOk="0">
                    <a:moveTo>
                      <a:pt x="2552" y="1"/>
                    </a:moveTo>
                    <a:cubicBezTo>
                      <a:pt x="1143" y="1"/>
                      <a:pt x="1" y="233"/>
                      <a:pt x="1" y="509"/>
                    </a:cubicBezTo>
                    <a:cubicBezTo>
                      <a:pt x="1" y="786"/>
                      <a:pt x="1143" y="1009"/>
                      <a:pt x="2552" y="1009"/>
                    </a:cubicBezTo>
                    <a:cubicBezTo>
                      <a:pt x="3953" y="1009"/>
                      <a:pt x="5095" y="786"/>
                      <a:pt x="5095" y="509"/>
                    </a:cubicBezTo>
                    <a:cubicBezTo>
                      <a:pt x="5095" y="233"/>
                      <a:pt x="3953" y="1"/>
                      <a:pt x="2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39">
                <a:extLst>
                  <a:ext uri="{FF2B5EF4-FFF2-40B4-BE49-F238E27FC236}">
                    <a16:creationId xmlns:a16="http://schemas.microsoft.com/office/drawing/2014/main" id="{1BCEE5FE-70E1-6439-15A4-DB2E37B37011}"/>
                  </a:ext>
                </a:extLst>
              </p:cNvPr>
              <p:cNvSpPr/>
              <p:nvPr/>
            </p:nvSpPr>
            <p:spPr>
              <a:xfrm>
                <a:off x="4814121" y="2654131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61" y="1"/>
                    </a:moveTo>
                    <a:cubicBezTo>
                      <a:pt x="72" y="1"/>
                      <a:pt x="1" y="28"/>
                      <a:pt x="1" y="54"/>
                    </a:cubicBezTo>
                    <a:cubicBezTo>
                      <a:pt x="1" y="90"/>
                      <a:pt x="72" y="117"/>
                      <a:pt x="161" y="117"/>
                    </a:cubicBezTo>
                    <a:cubicBezTo>
                      <a:pt x="259" y="117"/>
                      <a:pt x="331" y="90"/>
                      <a:pt x="331" y="54"/>
                    </a:cubicBezTo>
                    <a:cubicBezTo>
                      <a:pt x="331" y="28"/>
                      <a:pt x="259" y="1"/>
                      <a:pt x="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39">
                <a:extLst>
                  <a:ext uri="{FF2B5EF4-FFF2-40B4-BE49-F238E27FC236}">
                    <a16:creationId xmlns:a16="http://schemas.microsoft.com/office/drawing/2014/main" id="{AB383ED1-6025-4852-7688-1CB705296DFA}"/>
                  </a:ext>
                </a:extLst>
              </p:cNvPr>
              <p:cNvSpPr/>
              <p:nvPr/>
            </p:nvSpPr>
            <p:spPr>
              <a:xfrm>
                <a:off x="4813113" y="2651444"/>
                <a:ext cx="23064" cy="9741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74" extrusionOk="0">
                    <a:moveTo>
                      <a:pt x="26" y="72"/>
                    </a:moveTo>
                    <a:cubicBezTo>
                      <a:pt x="25" y="73"/>
                      <a:pt x="22" y="74"/>
                      <a:pt x="19" y="76"/>
                    </a:cubicBezTo>
                    <a:cubicBezTo>
                      <a:pt x="22" y="75"/>
                      <a:pt x="25" y="73"/>
                      <a:pt x="26" y="72"/>
                    </a:cubicBezTo>
                    <a:close/>
                    <a:moveTo>
                      <a:pt x="186" y="74"/>
                    </a:moveTo>
                    <a:cubicBezTo>
                      <a:pt x="187" y="74"/>
                      <a:pt x="187" y="75"/>
                      <a:pt x="188" y="76"/>
                    </a:cubicBezTo>
                    <a:lnTo>
                      <a:pt x="197" y="76"/>
                    </a:lnTo>
                    <a:cubicBezTo>
                      <a:pt x="194" y="76"/>
                      <a:pt x="190" y="75"/>
                      <a:pt x="186" y="74"/>
                    </a:cubicBezTo>
                    <a:close/>
                    <a:moveTo>
                      <a:pt x="295" y="67"/>
                    </a:moveTo>
                    <a:cubicBezTo>
                      <a:pt x="295" y="67"/>
                      <a:pt x="295" y="76"/>
                      <a:pt x="295" y="76"/>
                    </a:cubicBezTo>
                    <a:lnTo>
                      <a:pt x="304" y="67"/>
                    </a:lnTo>
                    <a:close/>
                    <a:moveTo>
                      <a:pt x="277" y="102"/>
                    </a:moveTo>
                    <a:cubicBezTo>
                      <a:pt x="277" y="102"/>
                      <a:pt x="277" y="102"/>
                      <a:pt x="277" y="102"/>
                    </a:cubicBezTo>
                    <a:lnTo>
                      <a:pt x="277" y="102"/>
                    </a:lnTo>
                    <a:close/>
                    <a:moveTo>
                      <a:pt x="277" y="111"/>
                    </a:moveTo>
                    <a:cubicBezTo>
                      <a:pt x="286" y="111"/>
                      <a:pt x="286" y="120"/>
                      <a:pt x="295" y="120"/>
                    </a:cubicBezTo>
                    <a:cubicBezTo>
                      <a:pt x="295" y="120"/>
                      <a:pt x="286" y="111"/>
                      <a:pt x="286" y="111"/>
                    </a:cubicBezTo>
                    <a:close/>
                    <a:moveTo>
                      <a:pt x="213" y="0"/>
                    </a:moveTo>
                    <a:cubicBezTo>
                      <a:pt x="191" y="0"/>
                      <a:pt x="173" y="4"/>
                      <a:pt x="143" y="4"/>
                    </a:cubicBezTo>
                    <a:cubicBezTo>
                      <a:pt x="152" y="22"/>
                      <a:pt x="143" y="22"/>
                      <a:pt x="117" y="22"/>
                    </a:cubicBezTo>
                    <a:cubicBezTo>
                      <a:pt x="99" y="22"/>
                      <a:pt x="81" y="22"/>
                      <a:pt x="90" y="31"/>
                    </a:cubicBezTo>
                    <a:cubicBezTo>
                      <a:pt x="81" y="40"/>
                      <a:pt x="90" y="40"/>
                      <a:pt x="108" y="49"/>
                    </a:cubicBezTo>
                    <a:cubicBezTo>
                      <a:pt x="102" y="49"/>
                      <a:pt x="92" y="45"/>
                      <a:pt x="83" y="45"/>
                    </a:cubicBezTo>
                    <a:cubicBezTo>
                      <a:pt x="79" y="45"/>
                      <a:pt x="75" y="46"/>
                      <a:pt x="72" y="49"/>
                    </a:cubicBezTo>
                    <a:lnTo>
                      <a:pt x="63" y="40"/>
                    </a:lnTo>
                    <a:lnTo>
                      <a:pt x="36" y="40"/>
                    </a:lnTo>
                    <a:lnTo>
                      <a:pt x="54" y="49"/>
                    </a:lnTo>
                    <a:cubicBezTo>
                      <a:pt x="23" y="57"/>
                      <a:pt x="39" y="64"/>
                      <a:pt x="26" y="72"/>
                    </a:cubicBezTo>
                    <a:lnTo>
                      <a:pt x="26" y="72"/>
                    </a:lnTo>
                    <a:cubicBezTo>
                      <a:pt x="28" y="72"/>
                      <a:pt x="28" y="72"/>
                      <a:pt x="29" y="72"/>
                    </a:cubicBezTo>
                    <a:cubicBezTo>
                      <a:pt x="32" y="72"/>
                      <a:pt x="30" y="76"/>
                      <a:pt x="36" y="76"/>
                    </a:cubicBezTo>
                    <a:cubicBezTo>
                      <a:pt x="27" y="76"/>
                      <a:pt x="19" y="85"/>
                      <a:pt x="19" y="85"/>
                    </a:cubicBezTo>
                    <a:cubicBezTo>
                      <a:pt x="1" y="94"/>
                      <a:pt x="19" y="102"/>
                      <a:pt x="1" y="111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27" y="129"/>
                      <a:pt x="19" y="129"/>
                      <a:pt x="27" y="138"/>
                    </a:cubicBezTo>
                    <a:lnTo>
                      <a:pt x="36" y="138"/>
                    </a:lnTo>
                    <a:cubicBezTo>
                      <a:pt x="36" y="138"/>
                      <a:pt x="45" y="147"/>
                      <a:pt x="45" y="147"/>
                    </a:cubicBezTo>
                    <a:cubicBezTo>
                      <a:pt x="54" y="156"/>
                      <a:pt x="90" y="156"/>
                      <a:pt x="117" y="156"/>
                    </a:cubicBezTo>
                    <a:cubicBezTo>
                      <a:pt x="117" y="158"/>
                      <a:pt x="118" y="158"/>
                      <a:pt x="121" y="158"/>
                    </a:cubicBezTo>
                    <a:cubicBezTo>
                      <a:pt x="130" y="158"/>
                      <a:pt x="156" y="147"/>
                      <a:pt x="170" y="147"/>
                    </a:cubicBezTo>
                    <a:lnTo>
                      <a:pt x="188" y="147"/>
                    </a:lnTo>
                    <a:cubicBezTo>
                      <a:pt x="181" y="147"/>
                      <a:pt x="157" y="158"/>
                      <a:pt x="143" y="158"/>
                    </a:cubicBezTo>
                    <a:cubicBezTo>
                      <a:pt x="139" y="158"/>
                      <a:pt x="136" y="158"/>
                      <a:pt x="135" y="156"/>
                    </a:cubicBezTo>
                    <a:cubicBezTo>
                      <a:pt x="135" y="165"/>
                      <a:pt x="108" y="165"/>
                      <a:pt x="108" y="165"/>
                    </a:cubicBezTo>
                    <a:cubicBezTo>
                      <a:pt x="137" y="165"/>
                      <a:pt x="151" y="169"/>
                      <a:pt x="171" y="169"/>
                    </a:cubicBezTo>
                    <a:cubicBezTo>
                      <a:pt x="180" y="169"/>
                      <a:pt x="191" y="168"/>
                      <a:pt x="206" y="165"/>
                    </a:cubicBezTo>
                    <a:lnTo>
                      <a:pt x="206" y="165"/>
                    </a:lnTo>
                    <a:cubicBezTo>
                      <a:pt x="192" y="169"/>
                      <a:pt x="197" y="172"/>
                      <a:pt x="206" y="172"/>
                    </a:cubicBezTo>
                    <a:cubicBezTo>
                      <a:pt x="215" y="172"/>
                      <a:pt x="228" y="169"/>
                      <a:pt x="233" y="165"/>
                    </a:cubicBezTo>
                    <a:lnTo>
                      <a:pt x="233" y="174"/>
                    </a:lnTo>
                    <a:cubicBezTo>
                      <a:pt x="242" y="174"/>
                      <a:pt x="250" y="174"/>
                      <a:pt x="268" y="165"/>
                    </a:cubicBezTo>
                    <a:cubicBezTo>
                      <a:pt x="286" y="156"/>
                      <a:pt x="295" y="147"/>
                      <a:pt x="322" y="147"/>
                    </a:cubicBezTo>
                    <a:cubicBezTo>
                      <a:pt x="358" y="147"/>
                      <a:pt x="358" y="111"/>
                      <a:pt x="340" y="102"/>
                    </a:cubicBezTo>
                    <a:lnTo>
                      <a:pt x="340" y="102"/>
                    </a:lnTo>
                    <a:cubicBezTo>
                      <a:pt x="331" y="120"/>
                      <a:pt x="331" y="120"/>
                      <a:pt x="322" y="129"/>
                    </a:cubicBezTo>
                    <a:cubicBezTo>
                      <a:pt x="313" y="138"/>
                      <a:pt x="304" y="138"/>
                      <a:pt x="295" y="138"/>
                    </a:cubicBezTo>
                    <a:cubicBezTo>
                      <a:pt x="304" y="129"/>
                      <a:pt x="304" y="129"/>
                      <a:pt x="304" y="120"/>
                    </a:cubicBezTo>
                    <a:lnTo>
                      <a:pt x="286" y="120"/>
                    </a:lnTo>
                    <a:cubicBezTo>
                      <a:pt x="286" y="120"/>
                      <a:pt x="295" y="120"/>
                      <a:pt x="286" y="129"/>
                    </a:cubicBezTo>
                    <a:cubicBezTo>
                      <a:pt x="286" y="129"/>
                      <a:pt x="286" y="120"/>
                      <a:pt x="286" y="120"/>
                    </a:cubicBezTo>
                    <a:cubicBezTo>
                      <a:pt x="284" y="122"/>
                      <a:pt x="283" y="123"/>
                      <a:pt x="282" y="123"/>
                    </a:cubicBezTo>
                    <a:cubicBezTo>
                      <a:pt x="278" y="123"/>
                      <a:pt x="276" y="118"/>
                      <a:pt x="273" y="118"/>
                    </a:cubicBezTo>
                    <a:cubicBezTo>
                      <a:pt x="272" y="118"/>
                      <a:pt x="270" y="118"/>
                      <a:pt x="268" y="120"/>
                    </a:cubicBezTo>
                    <a:cubicBezTo>
                      <a:pt x="268" y="120"/>
                      <a:pt x="277" y="111"/>
                      <a:pt x="277" y="111"/>
                    </a:cubicBezTo>
                    <a:lnTo>
                      <a:pt x="277" y="102"/>
                    </a:lnTo>
                    <a:cubicBezTo>
                      <a:pt x="277" y="111"/>
                      <a:pt x="268" y="111"/>
                      <a:pt x="268" y="120"/>
                    </a:cubicBezTo>
                    <a:lnTo>
                      <a:pt x="259" y="120"/>
                    </a:lnTo>
                    <a:lnTo>
                      <a:pt x="268" y="111"/>
                    </a:lnTo>
                    <a:cubicBezTo>
                      <a:pt x="268" y="111"/>
                      <a:pt x="272" y="107"/>
                      <a:pt x="270" y="107"/>
                    </a:cubicBezTo>
                    <a:cubicBezTo>
                      <a:pt x="268" y="107"/>
                      <a:pt x="265" y="108"/>
                      <a:pt x="259" y="111"/>
                    </a:cubicBezTo>
                    <a:lnTo>
                      <a:pt x="250" y="111"/>
                    </a:lnTo>
                    <a:cubicBezTo>
                      <a:pt x="256" y="108"/>
                      <a:pt x="257" y="107"/>
                      <a:pt x="256" y="107"/>
                    </a:cubicBezTo>
                    <a:cubicBezTo>
                      <a:pt x="252" y="107"/>
                      <a:pt x="239" y="111"/>
                      <a:pt x="233" y="111"/>
                    </a:cubicBezTo>
                    <a:lnTo>
                      <a:pt x="215" y="111"/>
                    </a:lnTo>
                    <a:cubicBezTo>
                      <a:pt x="224" y="102"/>
                      <a:pt x="188" y="102"/>
                      <a:pt x="143" y="94"/>
                    </a:cubicBezTo>
                    <a:cubicBezTo>
                      <a:pt x="126" y="85"/>
                      <a:pt x="161" y="85"/>
                      <a:pt x="170" y="85"/>
                    </a:cubicBezTo>
                    <a:lnTo>
                      <a:pt x="179" y="94"/>
                    </a:lnTo>
                    <a:lnTo>
                      <a:pt x="206" y="94"/>
                    </a:lnTo>
                    <a:cubicBezTo>
                      <a:pt x="198" y="94"/>
                      <a:pt x="212" y="94"/>
                      <a:pt x="208" y="87"/>
                    </a:cubicBezTo>
                    <a:lnTo>
                      <a:pt x="208" y="87"/>
                    </a:lnTo>
                    <a:cubicBezTo>
                      <a:pt x="208" y="87"/>
                      <a:pt x="209" y="87"/>
                      <a:pt x="209" y="87"/>
                    </a:cubicBezTo>
                    <a:cubicBezTo>
                      <a:pt x="210" y="87"/>
                      <a:pt x="209" y="86"/>
                      <a:pt x="206" y="85"/>
                    </a:cubicBezTo>
                    <a:lnTo>
                      <a:pt x="206" y="85"/>
                    </a:lnTo>
                    <a:cubicBezTo>
                      <a:pt x="207" y="85"/>
                      <a:pt x="207" y="86"/>
                      <a:pt x="208" y="87"/>
                    </a:cubicBezTo>
                    <a:lnTo>
                      <a:pt x="208" y="87"/>
                    </a:lnTo>
                    <a:cubicBezTo>
                      <a:pt x="200" y="85"/>
                      <a:pt x="166" y="73"/>
                      <a:pt x="152" y="67"/>
                    </a:cubicBezTo>
                    <a:cubicBezTo>
                      <a:pt x="164" y="67"/>
                      <a:pt x="177" y="71"/>
                      <a:pt x="186" y="74"/>
                    </a:cubicBezTo>
                    <a:lnTo>
                      <a:pt x="186" y="74"/>
                    </a:lnTo>
                    <a:cubicBezTo>
                      <a:pt x="179" y="66"/>
                      <a:pt x="179" y="65"/>
                      <a:pt x="184" y="65"/>
                    </a:cubicBezTo>
                    <a:cubicBezTo>
                      <a:pt x="188" y="65"/>
                      <a:pt x="197" y="67"/>
                      <a:pt x="206" y="67"/>
                    </a:cubicBezTo>
                    <a:lnTo>
                      <a:pt x="188" y="58"/>
                    </a:lnTo>
                    <a:lnTo>
                      <a:pt x="188" y="58"/>
                    </a:lnTo>
                    <a:cubicBezTo>
                      <a:pt x="194" y="61"/>
                      <a:pt x="197" y="62"/>
                      <a:pt x="199" y="62"/>
                    </a:cubicBezTo>
                    <a:cubicBezTo>
                      <a:pt x="202" y="62"/>
                      <a:pt x="200" y="58"/>
                      <a:pt x="206" y="58"/>
                    </a:cubicBezTo>
                    <a:cubicBezTo>
                      <a:pt x="212" y="58"/>
                      <a:pt x="226" y="62"/>
                      <a:pt x="234" y="62"/>
                    </a:cubicBezTo>
                    <a:cubicBezTo>
                      <a:pt x="239" y="62"/>
                      <a:pt x="242" y="61"/>
                      <a:pt x="242" y="58"/>
                    </a:cubicBezTo>
                    <a:cubicBezTo>
                      <a:pt x="245" y="60"/>
                      <a:pt x="248" y="60"/>
                      <a:pt x="251" y="60"/>
                    </a:cubicBezTo>
                    <a:cubicBezTo>
                      <a:pt x="258" y="60"/>
                      <a:pt x="261" y="55"/>
                      <a:pt x="268" y="55"/>
                    </a:cubicBezTo>
                    <a:cubicBezTo>
                      <a:pt x="271" y="55"/>
                      <a:pt x="273" y="56"/>
                      <a:pt x="277" y="58"/>
                    </a:cubicBezTo>
                    <a:cubicBezTo>
                      <a:pt x="282" y="62"/>
                      <a:pt x="288" y="62"/>
                      <a:pt x="294" y="62"/>
                    </a:cubicBezTo>
                    <a:cubicBezTo>
                      <a:pt x="300" y="62"/>
                      <a:pt x="304" y="62"/>
                      <a:pt x="304" y="67"/>
                    </a:cubicBezTo>
                    <a:cubicBezTo>
                      <a:pt x="304" y="76"/>
                      <a:pt x="313" y="76"/>
                      <a:pt x="313" y="85"/>
                    </a:cubicBezTo>
                    <a:lnTo>
                      <a:pt x="340" y="85"/>
                    </a:lnTo>
                    <a:cubicBezTo>
                      <a:pt x="331" y="85"/>
                      <a:pt x="331" y="85"/>
                      <a:pt x="331" y="76"/>
                    </a:cubicBezTo>
                    <a:lnTo>
                      <a:pt x="322" y="76"/>
                    </a:lnTo>
                    <a:cubicBezTo>
                      <a:pt x="322" y="76"/>
                      <a:pt x="313" y="76"/>
                      <a:pt x="313" y="67"/>
                    </a:cubicBezTo>
                    <a:lnTo>
                      <a:pt x="322" y="67"/>
                    </a:lnTo>
                    <a:cubicBezTo>
                      <a:pt x="326" y="71"/>
                      <a:pt x="331" y="71"/>
                      <a:pt x="335" y="71"/>
                    </a:cubicBezTo>
                    <a:cubicBezTo>
                      <a:pt x="340" y="71"/>
                      <a:pt x="344" y="71"/>
                      <a:pt x="349" y="76"/>
                    </a:cubicBezTo>
                    <a:cubicBezTo>
                      <a:pt x="349" y="76"/>
                      <a:pt x="358" y="85"/>
                      <a:pt x="349" y="85"/>
                    </a:cubicBezTo>
                    <a:cubicBezTo>
                      <a:pt x="358" y="85"/>
                      <a:pt x="358" y="102"/>
                      <a:pt x="366" y="102"/>
                    </a:cubicBezTo>
                    <a:cubicBezTo>
                      <a:pt x="384" y="102"/>
                      <a:pt x="402" y="94"/>
                      <a:pt x="411" y="76"/>
                    </a:cubicBezTo>
                    <a:cubicBezTo>
                      <a:pt x="402" y="67"/>
                      <a:pt x="393" y="58"/>
                      <a:pt x="384" y="49"/>
                    </a:cubicBezTo>
                    <a:cubicBezTo>
                      <a:pt x="375" y="31"/>
                      <a:pt x="349" y="13"/>
                      <a:pt x="322" y="13"/>
                    </a:cubicBezTo>
                    <a:cubicBezTo>
                      <a:pt x="304" y="13"/>
                      <a:pt x="277" y="13"/>
                      <a:pt x="250" y="4"/>
                    </a:cubicBezTo>
                    <a:cubicBezTo>
                      <a:pt x="236" y="1"/>
                      <a:pt x="224" y="0"/>
                      <a:pt x="2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39">
                <a:extLst>
                  <a:ext uri="{FF2B5EF4-FFF2-40B4-BE49-F238E27FC236}">
                    <a16:creationId xmlns:a16="http://schemas.microsoft.com/office/drawing/2014/main" id="{CB5C96F6-E843-74E7-7378-1BCB6F339D80}"/>
                  </a:ext>
                </a:extLst>
              </p:cNvPr>
              <p:cNvSpPr/>
              <p:nvPr/>
            </p:nvSpPr>
            <p:spPr>
              <a:xfrm>
                <a:off x="4850565" y="2657154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70" y="0"/>
                    </a:moveTo>
                    <a:cubicBezTo>
                      <a:pt x="72" y="0"/>
                      <a:pt x="1" y="27"/>
                      <a:pt x="1" y="63"/>
                    </a:cubicBezTo>
                    <a:cubicBezTo>
                      <a:pt x="1" y="99"/>
                      <a:pt x="72" y="116"/>
                      <a:pt x="170" y="116"/>
                    </a:cubicBezTo>
                    <a:cubicBezTo>
                      <a:pt x="259" y="116"/>
                      <a:pt x="331" y="99"/>
                      <a:pt x="331" y="63"/>
                    </a:cubicBezTo>
                    <a:cubicBezTo>
                      <a:pt x="331" y="27"/>
                      <a:pt x="259" y="0"/>
                      <a:pt x="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39">
                <a:extLst>
                  <a:ext uri="{FF2B5EF4-FFF2-40B4-BE49-F238E27FC236}">
                    <a16:creationId xmlns:a16="http://schemas.microsoft.com/office/drawing/2014/main" id="{3A2116A8-8F92-8F73-BBC4-AB0EB84D5115}"/>
                  </a:ext>
                </a:extLst>
              </p:cNvPr>
              <p:cNvSpPr/>
              <p:nvPr/>
            </p:nvSpPr>
            <p:spPr>
              <a:xfrm>
                <a:off x="4849557" y="2654635"/>
                <a:ext cx="23064" cy="968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73" extrusionOk="0">
                    <a:moveTo>
                      <a:pt x="27" y="69"/>
                    </a:moveTo>
                    <a:cubicBezTo>
                      <a:pt x="25" y="69"/>
                      <a:pt x="22" y="70"/>
                      <a:pt x="19" y="72"/>
                    </a:cubicBezTo>
                    <a:cubicBezTo>
                      <a:pt x="22" y="71"/>
                      <a:pt x="25" y="70"/>
                      <a:pt x="27" y="69"/>
                    </a:cubicBezTo>
                    <a:close/>
                    <a:moveTo>
                      <a:pt x="295" y="72"/>
                    </a:moveTo>
                    <a:cubicBezTo>
                      <a:pt x="295" y="72"/>
                      <a:pt x="295" y="72"/>
                      <a:pt x="295" y="81"/>
                    </a:cubicBezTo>
                    <a:lnTo>
                      <a:pt x="304" y="72"/>
                    </a:lnTo>
                    <a:close/>
                    <a:moveTo>
                      <a:pt x="277" y="108"/>
                    </a:moveTo>
                    <a:cubicBezTo>
                      <a:pt x="277" y="108"/>
                      <a:pt x="269" y="117"/>
                      <a:pt x="269" y="117"/>
                    </a:cubicBezTo>
                    <a:cubicBezTo>
                      <a:pt x="269" y="117"/>
                      <a:pt x="269" y="115"/>
                      <a:pt x="270" y="113"/>
                    </a:cubicBezTo>
                    <a:lnTo>
                      <a:pt x="270" y="113"/>
                    </a:lnTo>
                    <a:cubicBezTo>
                      <a:pt x="270" y="112"/>
                      <a:pt x="271" y="112"/>
                      <a:pt x="271" y="112"/>
                    </a:cubicBezTo>
                    <a:cubicBezTo>
                      <a:pt x="271" y="112"/>
                      <a:pt x="270" y="112"/>
                      <a:pt x="270" y="112"/>
                    </a:cubicBezTo>
                    <a:lnTo>
                      <a:pt x="270" y="112"/>
                    </a:lnTo>
                    <a:cubicBezTo>
                      <a:pt x="271" y="110"/>
                      <a:pt x="273" y="108"/>
                      <a:pt x="277" y="108"/>
                    </a:cubicBezTo>
                    <a:close/>
                    <a:moveTo>
                      <a:pt x="286" y="108"/>
                    </a:moveTo>
                    <a:lnTo>
                      <a:pt x="286" y="117"/>
                    </a:lnTo>
                    <a:cubicBezTo>
                      <a:pt x="286" y="117"/>
                      <a:pt x="286" y="117"/>
                      <a:pt x="295" y="126"/>
                    </a:cubicBezTo>
                    <a:lnTo>
                      <a:pt x="295" y="117"/>
                    </a:lnTo>
                    <a:cubicBezTo>
                      <a:pt x="295" y="117"/>
                      <a:pt x="295" y="117"/>
                      <a:pt x="286" y="108"/>
                    </a:cubicBezTo>
                    <a:close/>
                    <a:moveTo>
                      <a:pt x="144" y="1"/>
                    </a:moveTo>
                    <a:cubicBezTo>
                      <a:pt x="162" y="19"/>
                      <a:pt x="144" y="19"/>
                      <a:pt x="126" y="19"/>
                    </a:cubicBezTo>
                    <a:cubicBezTo>
                      <a:pt x="99" y="19"/>
                      <a:pt x="81" y="19"/>
                      <a:pt x="90" y="28"/>
                    </a:cubicBezTo>
                    <a:cubicBezTo>
                      <a:pt x="81" y="37"/>
                      <a:pt x="99" y="45"/>
                      <a:pt x="108" y="45"/>
                    </a:cubicBezTo>
                    <a:cubicBezTo>
                      <a:pt x="105" y="48"/>
                      <a:pt x="101" y="49"/>
                      <a:pt x="97" y="49"/>
                    </a:cubicBezTo>
                    <a:cubicBezTo>
                      <a:pt x="88" y="49"/>
                      <a:pt x="78" y="45"/>
                      <a:pt x="72" y="45"/>
                    </a:cubicBezTo>
                    <a:lnTo>
                      <a:pt x="46" y="45"/>
                    </a:lnTo>
                    <a:lnTo>
                      <a:pt x="54" y="54"/>
                    </a:lnTo>
                    <a:cubicBezTo>
                      <a:pt x="23" y="54"/>
                      <a:pt x="40" y="61"/>
                      <a:pt x="27" y="69"/>
                    </a:cubicBezTo>
                    <a:lnTo>
                      <a:pt x="27" y="69"/>
                    </a:lnTo>
                    <a:cubicBezTo>
                      <a:pt x="27" y="69"/>
                      <a:pt x="28" y="68"/>
                      <a:pt x="29" y="68"/>
                    </a:cubicBezTo>
                    <a:cubicBezTo>
                      <a:pt x="33" y="68"/>
                      <a:pt x="30" y="75"/>
                      <a:pt x="37" y="81"/>
                    </a:cubicBezTo>
                    <a:lnTo>
                      <a:pt x="19" y="81"/>
                    </a:lnTo>
                    <a:cubicBezTo>
                      <a:pt x="1" y="90"/>
                      <a:pt x="19" y="108"/>
                      <a:pt x="10" y="117"/>
                    </a:cubicBezTo>
                    <a:cubicBezTo>
                      <a:pt x="28" y="126"/>
                      <a:pt x="19" y="135"/>
                      <a:pt x="28" y="144"/>
                    </a:cubicBezTo>
                    <a:lnTo>
                      <a:pt x="37" y="135"/>
                    </a:lnTo>
                    <a:cubicBezTo>
                      <a:pt x="46" y="144"/>
                      <a:pt x="54" y="144"/>
                      <a:pt x="46" y="152"/>
                    </a:cubicBezTo>
                    <a:cubicBezTo>
                      <a:pt x="51" y="152"/>
                      <a:pt x="69" y="156"/>
                      <a:pt x="91" y="156"/>
                    </a:cubicBezTo>
                    <a:cubicBezTo>
                      <a:pt x="102" y="156"/>
                      <a:pt x="114" y="155"/>
                      <a:pt x="126" y="152"/>
                    </a:cubicBezTo>
                    <a:cubicBezTo>
                      <a:pt x="126" y="155"/>
                      <a:pt x="128" y="156"/>
                      <a:pt x="132" y="156"/>
                    </a:cubicBezTo>
                    <a:cubicBezTo>
                      <a:pt x="141" y="156"/>
                      <a:pt x="158" y="150"/>
                      <a:pt x="170" y="144"/>
                    </a:cubicBezTo>
                    <a:cubicBezTo>
                      <a:pt x="170" y="148"/>
                      <a:pt x="177" y="148"/>
                      <a:pt x="183" y="148"/>
                    </a:cubicBezTo>
                    <a:cubicBezTo>
                      <a:pt x="188" y="148"/>
                      <a:pt x="193" y="148"/>
                      <a:pt x="188" y="152"/>
                    </a:cubicBezTo>
                    <a:cubicBezTo>
                      <a:pt x="179" y="152"/>
                      <a:pt x="144" y="161"/>
                      <a:pt x="144" y="161"/>
                    </a:cubicBezTo>
                    <a:cubicBezTo>
                      <a:pt x="139" y="166"/>
                      <a:pt x="130" y="166"/>
                      <a:pt x="122" y="166"/>
                    </a:cubicBezTo>
                    <a:cubicBezTo>
                      <a:pt x="115" y="166"/>
                      <a:pt x="108" y="166"/>
                      <a:pt x="108" y="170"/>
                    </a:cubicBezTo>
                    <a:cubicBezTo>
                      <a:pt x="118" y="168"/>
                      <a:pt x="127" y="168"/>
                      <a:pt x="135" y="168"/>
                    </a:cubicBezTo>
                    <a:cubicBezTo>
                      <a:pt x="149" y="168"/>
                      <a:pt x="160" y="170"/>
                      <a:pt x="172" y="170"/>
                    </a:cubicBezTo>
                    <a:cubicBezTo>
                      <a:pt x="182" y="170"/>
                      <a:pt x="193" y="168"/>
                      <a:pt x="206" y="161"/>
                    </a:cubicBezTo>
                    <a:lnTo>
                      <a:pt x="206" y="161"/>
                    </a:lnTo>
                    <a:cubicBezTo>
                      <a:pt x="197" y="170"/>
                      <a:pt x="202" y="173"/>
                      <a:pt x="209" y="173"/>
                    </a:cubicBezTo>
                    <a:cubicBezTo>
                      <a:pt x="217" y="173"/>
                      <a:pt x="228" y="170"/>
                      <a:pt x="233" y="170"/>
                    </a:cubicBezTo>
                    <a:cubicBezTo>
                      <a:pt x="242" y="170"/>
                      <a:pt x="251" y="170"/>
                      <a:pt x="269" y="161"/>
                    </a:cubicBezTo>
                    <a:cubicBezTo>
                      <a:pt x="286" y="161"/>
                      <a:pt x="304" y="152"/>
                      <a:pt x="322" y="152"/>
                    </a:cubicBezTo>
                    <a:cubicBezTo>
                      <a:pt x="358" y="152"/>
                      <a:pt x="358" y="117"/>
                      <a:pt x="340" y="108"/>
                    </a:cubicBezTo>
                    <a:lnTo>
                      <a:pt x="340" y="108"/>
                    </a:lnTo>
                    <a:cubicBezTo>
                      <a:pt x="331" y="117"/>
                      <a:pt x="331" y="126"/>
                      <a:pt x="322" y="135"/>
                    </a:cubicBezTo>
                    <a:cubicBezTo>
                      <a:pt x="316" y="135"/>
                      <a:pt x="310" y="139"/>
                      <a:pt x="304" y="139"/>
                    </a:cubicBezTo>
                    <a:cubicBezTo>
                      <a:pt x="301" y="139"/>
                      <a:pt x="298" y="138"/>
                      <a:pt x="295" y="135"/>
                    </a:cubicBezTo>
                    <a:cubicBezTo>
                      <a:pt x="304" y="135"/>
                      <a:pt x="304" y="126"/>
                      <a:pt x="304" y="126"/>
                    </a:cubicBezTo>
                    <a:lnTo>
                      <a:pt x="295" y="126"/>
                    </a:lnTo>
                    <a:cubicBezTo>
                      <a:pt x="289" y="126"/>
                      <a:pt x="287" y="130"/>
                      <a:pt x="287" y="130"/>
                    </a:cubicBezTo>
                    <a:cubicBezTo>
                      <a:pt x="286" y="130"/>
                      <a:pt x="286" y="129"/>
                      <a:pt x="286" y="126"/>
                    </a:cubicBezTo>
                    <a:cubicBezTo>
                      <a:pt x="286" y="126"/>
                      <a:pt x="286" y="126"/>
                      <a:pt x="286" y="117"/>
                    </a:cubicBezTo>
                    <a:cubicBezTo>
                      <a:pt x="283" y="120"/>
                      <a:pt x="281" y="121"/>
                      <a:pt x="280" y="121"/>
                    </a:cubicBezTo>
                    <a:cubicBezTo>
                      <a:pt x="277" y="121"/>
                      <a:pt x="277" y="117"/>
                      <a:pt x="277" y="117"/>
                    </a:cubicBezTo>
                    <a:cubicBezTo>
                      <a:pt x="277" y="117"/>
                      <a:pt x="277" y="117"/>
                      <a:pt x="277" y="108"/>
                    </a:cubicBezTo>
                    <a:lnTo>
                      <a:pt x="269" y="108"/>
                    </a:lnTo>
                    <a:lnTo>
                      <a:pt x="269" y="113"/>
                    </a:lnTo>
                    <a:lnTo>
                      <a:pt x="269" y="113"/>
                    </a:lnTo>
                    <a:cubicBezTo>
                      <a:pt x="267" y="113"/>
                      <a:pt x="264" y="115"/>
                      <a:pt x="260" y="117"/>
                    </a:cubicBezTo>
                    <a:cubicBezTo>
                      <a:pt x="263" y="114"/>
                      <a:pt x="263" y="113"/>
                      <a:pt x="261" y="113"/>
                    </a:cubicBezTo>
                    <a:cubicBezTo>
                      <a:pt x="258" y="113"/>
                      <a:pt x="248" y="117"/>
                      <a:pt x="242" y="117"/>
                    </a:cubicBezTo>
                    <a:lnTo>
                      <a:pt x="251" y="108"/>
                    </a:lnTo>
                    <a:lnTo>
                      <a:pt x="251" y="108"/>
                    </a:lnTo>
                    <a:lnTo>
                      <a:pt x="224" y="117"/>
                    </a:lnTo>
                    <a:cubicBezTo>
                      <a:pt x="233" y="112"/>
                      <a:pt x="222" y="112"/>
                      <a:pt x="213" y="112"/>
                    </a:cubicBezTo>
                    <a:cubicBezTo>
                      <a:pt x="204" y="112"/>
                      <a:pt x="197" y="112"/>
                      <a:pt x="215" y="108"/>
                    </a:cubicBezTo>
                    <a:cubicBezTo>
                      <a:pt x="233" y="108"/>
                      <a:pt x="188" y="99"/>
                      <a:pt x="144" y="99"/>
                    </a:cubicBezTo>
                    <a:cubicBezTo>
                      <a:pt x="126" y="90"/>
                      <a:pt x="170" y="90"/>
                      <a:pt x="170" y="90"/>
                    </a:cubicBezTo>
                    <a:lnTo>
                      <a:pt x="206" y="90"/>
                    </a:lnTo>
                    <a:cubicBezTo>
                      <a:pt x="224" y="90"/>
                      <a:pt x="170" y="72"/>
                      <a:pt x="162" y="72"/>
                    </a:cubicBezTo>
                    <a:cubicBezTo>
                      <a:pt x="170" y="72"/>
                      <a:pt x="188" y="72"/>
                      <a:pt x="197" y="81"/>
                    </a:cubicBezTo>
                    <a:lnTo>
                      <a:pt x="197" y="72"/>
                    </a:lnTo>
                    <a:cubicBezTo>
                      <a:pt x="184" y="68"/>
                      <a:pt x="182" y="68"/>
                      <a:pt x="185" y="68"/>
                    </a:cubicBezTo>
                    <a:cubicBezTo>
                      <a:pt x="187" y="68"/>
                      <a:pt x="193" y="68"/>
                      <a:pt x="200" y="66"/>
                    </a:cubicBezTo>
                    <a:lnTo>
                      <a:pt x="200" y="66"/>
                    </a:lnTo>
                    <a:cubicBezTo>
                      <a:pt x="202" y="66"/>
                      <a:pt x="203" y="65"/>
                      <a:pt x="203" y="65"/>
                    </a:cubicBezTo>
                    <a:lnTo>
                      <a:pt x="203" y="65"/>
                    </a:lnTo>
                    <a:cubicBezTo>
                      <a:pt x="204" y="64"/>
                      <a:pt x="205" y="64"/>
                      <a:pt x="206" y="63"/>
                    </a:cubicBezTo>
                    <a:lnTo>
                      <a:pt x="204" y="63"/>
                    </a:lnTo>
                    <a:cubicBezTo>
                      <a:pt x="204" y="60"/>
                      <a:pt x="201" y="54"/>
                      <a:pt x="206" y="54"/>
                    </a:cubicBezTo>
                    <a:cubicBezTo>
                      <a:pt x="213" y="54"/>
                      <a:pt x="232" y="66"/>
                      <a:pt x="239" y="66"/>
                    </a:cubicBezTo>
                    <a:cubicBezTo>
                      <a:pt x="241" y="66"/>
                      <a:pt x="242" y="65"/>
                      <a:pt x="242" y="63"/>
                    </a:cubicBezTo>
                    <a:cubicBezTo>
                      <a:pt x="245" y="65"/>
                      <a:pt x="248" y="66"/>
                      <a:pt x="251" y="66"/>
                    </a:cubicBezTo>
                    <a:cubicBezTo>
                      <a:pt x="261" y="66"/>
                      <a:pt x="265" y="54"/>
                      <a:pt x="286" y="54"/>
                    </a:cubicBezTo>
                    <a:cubicBezTo>
                      <a:pt x="295" y="63"/>
                      <a:pt x="304" y="54"/>
                      <a:pt x="304" y="72"/>
                    </a:cubicBezTo>
                    <a:cubicBezTo>
                      <a:pt x="304" y="72"/>
                      <a:pt x="313" y="81"/>
                      <a:pt x="313" y="90"/>
                    </a:cubicBezTo>
                    <a:cubicBezTo>
                      <a:pt x="318" y="86"/>
                      <a:pt x="322" y="83"/>
                      <a:pt x="327" y="83"/>
                    </a:cubicBezTo>
                    <a:cubicBezTo>
                      <a:pt x="331" y="83"/>
                      <a:pt x="335" y="86"/>
                      <a:pt x="340" y="90"/>
                    </a:cubicBezTo>
                    <a:cubicBezTo>
                      <a:pt x="331" y="81"/>
                      <a:pt x="331" y="81"/>
                      <a:pt x="331" y="81"/>
                    </a:cubicBezTo>
                    <a:lnTo>
                      <a:pt x="322" y="81"/>
                    </a:lnTo>
                    <a:cubicBezTo>
                      <a:pt x="322" y="81"/>
                      <a:pt x="313" y="72"/>
                      <a:pt x="313" y="72"/>
                    </a:cubicBezTo>
                    <a:lnTo>
                      <a:pt x="322" y="72"/>
                    </a:lnTo>
                    <a:cubicBezTo>
                      <a:pt x="313" y="63"/>
                      <a:pt x="322" y="63"/>
                      <a:pt x="331" y="63"/>
                    </a:cubicBezTo>
                    <a:cubicBezTo>
                      <a:pt x="335" y="72"/>
                      <a:pt x="338" y="74"/>
                      <a:pt x="340" y="74"/>
                    </a:cubicBezTo>
                    <a:cubicBezTo>
                      <a:pt x="342" y="74"/>
                      <a:pt x="344" y="72"/>
                      <a:pt x="349" y="72"/>
                    </a:cubicBezTo>
                    <a:cubicBezTo>
                      <a:pt x="349" y="81"/>
                      <a:pt x="358" y="81"/>
                      <a:pt x="349" y="81"/>
                    </a:cubicBezTo>
                    <a:cubicBezTo>
                      <a:pt x="358" y="90"/>
                      <a:pt x="358" y="108"/>
                      <a:pt x="367" y="108"/>
                    </a:cubicBezTo>
                    <a:cubicBezTo>
                      <a:pt x="385" y="108"/>
                      <a:pt x="402" y="90"/>
                      <a:pt x="411" y="72"/>
                    </a:cubicBezTo>
                    <a:cubicBezTo>
                      <a:pt x="402" y="63"/>
                      <a:pt x="393" y="54"/>
                      <a:pt x="385" y="54"/>
                    </a:cubicBezTo>
                    <a:cubicBezTo>
                      <a:pt x="376" y="28"/>
                      <a:pt x="349" y="19"/>
                      <a:pt x="322" y="19"/>
                    </a:cubicBezTo>
                    <a:cubicBezTo>
                      <a:pt x="304" y="10"/>
                      <a:pt x="286" y="10"/>
                      <a:pt x="260" y="10"/>
                    </a:cubicBezTo>
                    <a:cubicBezTo>
                      <a:pt x="233" y="5"/>
                      <a:pt x="215" y="5"/>
                      <a:pt x="198" y="5"/>
                    </a:cubicBezTo>
                    <a:cubicBezTo>
                      <a:pt x="182" y="5"/>
                      <a:pt x="166" y="5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39">
                <a:extLst>
                  <a:ext uri="{FF2B5EF4-FFF2-40B4-BE49-F238E27FC236}">
                    <a16:creationId xmlns:a16="http://schemas.microsoft.com/office/drawing/2014/main" id="{344E981E-262D-04C8-EB7E-543B01D00044}"/>
                  </a:ext>
                </a:extLst>
              </p:cNvPr>
              <p:cNvSpPr/>
              <p:nvPr/>
            </p:nvSpPr>
            <p:spPr>
              <a:xfrm>
                <a:off x="4823134" y="2669638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70" y="0"/>
                    </a:moveTo>
                    <a:cubicBezTo>
                      <a:pt x="80" y="0"/>
                      <a:pt x="0" y="27"/>
                      <a:pt x="0" y="54"/>
                    </a:cubicBezTo>
                    <a:cubicBezTo>
                      <a:pt x="0" y="90"/>
                      <a:pt x="80" y="116"/>
                      <a:pt x="170" y="116"/>
                    </a:cubicBezTo>
                    <a:cubicBezTo>
                      <a:pt x="259" y="116"/>
                      <a:pt x="330" y="90"/>
                      <a:pt x="330" y="54"/>
                    </a:cubicBezTo>
                    <a:cubicBezTo>
                      <a:pt x="330" y="27"/>
                      <a:pt x="259" y="0"/>
                      <a:pt x="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39">
                <a:extLst>
                  <a:ext uri="{FF2B5EF4-FFF2-40B4-BE49-F238E27FC236}">
                    <a16:creationId xmlns:a16="http://schemas.microsoft.com/office/drawing/2014/main" id="{2D34FEEB-B02C-EF17-28E9-D20E81A5D8EC}"/>
                  </a:ext>
                </a:extLst>
              </p:cNvPr>
              <p:cNvSpPr/>
              <p:nvPr/>
            </p:nvSpPr>
            <p:spPr>
              <a:xfrm>
                <a:off x="4896021" y="2676132"/>
                <a:ext cx="18026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17" extrusionOk="0">
                    <a:moveTo>
                      <a:pt x="161" y="0"/>
                    </a:moveTo>
                    <a:cubicBezTo>
                      <a:pt x="72" y="0"/>
                      <a:pt x="1" y="27"/>
                      <a:pt x="1" y="54"/>
                    </a:cubicBezTo>
                    <a:cubicBezTo>
                      <a:pt x="1" y="90"/>
                      <a:pt x="72" y="116"/>
                      <a:pt x="161" y="116"/>
                    </a:cubicBezTo>
                    <a:cubicBezTo>
                      <a:pt x="250" y="116"/>
                      <a:pt x="322" y="90"/>
                      <a:pt x="322" y="54"/>
                    </a:cubicBezTo>
                    <a:cubicBezTo>
                      <a:pt x="322" y="27"/>
                      <a:pt x="250" y="0"/>
                      <a:pt x="1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39">
                <a:extLst>
                  <a:ext uri="{FF2B5EF4-FFF2-40B4-BE49-F238E27FC236}">
                    <a16:creationId xmlns:a16="http://schemas.microsoft.com/office/drawing/2014/main" id="{72627ACD-5BB0-954A-CBB4-0F8D1E672A3B}"/>
                  </a:ext>
                </a:extLst>
              </p:cNvPr>
              <p:cNvSpPr/>
              <p:nvPr/>
            </p:nvSpPr>
            <p:spPr>
              <a:xfrm>
                <a:off x="4809139" y="2693094"/>
                <a:ext cx="18026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17" extrusionOk="0">
                    <a:moveTo>
                      <a:pt x="161" y="1"/>
                    </a:moveTo>
                    <a:cubicBezTo>
                      <a:pt x="72" y="1"/>
                      <a:pt x="0" y="28"/>
                      <a:pt x="0" y="54"/>
                    </a:cubicBezTo>
                    <a:cubicBezTo>
                      <a:pt x="0" y="90"/>
                      <a:pt x="72" y="117"/>
                      <a:pt x="161" y="117"/>
                    </a:cubicBezTo>
                    <a:cubicBezTo>
                      <a:pt x="250" y="117"/>
                      <a:pt x="321" y="90"/>
                      <a:pt x="321" y="54"/>
                    </a:cubicBezTo>
                    <a:cubicBezTo>
                      <a:pt x="321" y="28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89" name="Google Shape;3189;p39">
              <a:extLst>
                <a:ext uri="{FF2B5EF4-FFF2-40B4-BE49-F238E27FC236}">
                  <a16:creationId xmlns:a16="http://schemas.microsoft.com/office/drawing/2014/main" id="{1ACABA05-3EA1-57B4-E30D-4708B5E0D324}"/>
                </a:ext>
              </a:extLst>
            </p:cNvPr>
            <p:cNvSpPr/>
            <p:nvPr/>
          </p:nvSpPr>
          <p:spPr>
            <a:xfrm>
              <a:off x="4840096" y="2768501"/>
              <a:ext cx="94942" cy="133904"/>
            </a:xfrm>
            <a:custGeom>
              <a:avLst/>
              <a:gdLst/>
              <a:ahLst/>
              <a:cxnLst/>
              <a:rect l="l" t="t" r="r" b="b"/>
              <a:pathLst>
                <a:path w="1696" h="2392" extrusionOk="0">
                  <a:moveTo>
                    <a:pt x="1669" y="1"/>
                  </a:moveTo>
                  <a:cubicBezTo>
                    <a:pt x="1660" y="1"/>
                    <a:pt x="1642" y="10"/>
                    <a:pt x="1642" y="19"/>
                  </a:cubicBezTo>
                  <a:cubicBezTo>
                    <a:pt x="1642" y="28"/>
                    <a:pt x="1437" y="1036"/>
                    <a:pt x="9" y="2347"/>
                  </a:cubicBezTo>
                  <a:cubicBezTo>
                    <a:pt x="0" y="2356"/>
                    <a:pt x="0" y="2374"/>
                    <a:pt x="9" y="2383"/>
                  </a:cubicBezTo>
                  <a:cubicBezTo>
                    <a:pt x="9" y="2392"/>
                    <a:pt x="18" y="2392"/>
                    <a:pt x="27" y="2392"/>
                  </a:cubicBezTo>
                  <a:cubicBezTo>
                    <a:pt x="36" y="2392"/>
                    <a:pt x="36" y="2392"/>
                    <a:pt x="45" y="2383"/>
                  </a:cubicBezTo>
                  <a:cubicBezTo>
                    <a:pt x="1490" y="1062"/>
                    <a:pt x="1687" y="45"/>
                    <a:pt x="1695" y="28"/>
                  </a:cubicBezTo>
                  <a:cubicBezTo>
                    <a:pt x="1695" y="19"/>
                    <a:pt x="1687" y="1"/>
                    <a:pt x="16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9">
              <a:extLst>
                <a:ext uri="{FF2B5EF4-FFF2-40B4-BE49-F238E27FC236}">
                  <a16:creationId xmlns:a16="http://schemas.microsoft.com/office/drawing/2014/main" id="{3073B755-1797-1E38-BD06-3819885F1BC5}"/>
                </a:ext>
              </a:extLst>
            </p:cNvPr>
            <p:cNvSpPr/>
            <p:nvPr/>
          </p:nvSpPr>
          <p:spPr>
            <a:xfrm>
              <a:off x="4477002" y="2742078"/>
              <a:ext cx="44000" cy="97909"/>
            </a:xfrm>
            <a:custGeom>
              <a:avLst/>
              <a:gdLst/>
              <a:ahLst/>
              <a:cxnLst/>
              <a:rect l="l" t="t" r="r" b="b"/>
              <a:pathLst>
                <a:path w="786" h="1749" extrusionOk="0">
                  <a:moveTo>
                    <a:pt x="28" y="0"/>
                  </a:moveTo>
                  <a:cubicBezTo>
                    <a:pt x="10" y="9"/>
                    <a:pt x="1" y="18"/>
                    <a:pt x="1" y="36"/>
                  </a:cubicBezTo>
                  <a:cubicBezTo>
                    <a:pt x="10" y="45"/>
                    <a:pt x="215" y="1044"/>
                    <a:pt x="741" y="1740"/>
                  </a:cubicBezTo>
                  <a:cubicBezTo>
                    <a:pt x="741" y="1740"/>
                    <a:pt x="750" y="1749"/>
                    <a:pt x="759" y="1749"/>
                  </a:cubicBezTo>
                  <a:cubicBezTo>
                    <a:pt x="768" y="1749"/>
                    <a:pt x="768" y="1749"/>
                    <a:pt x="777" y="1740"/>
                  </a:cubicBezTo>
                  <a:cubicBezTo>
                    <a:pt x="786" y="1731"/>
                    <a:pt x="786" y="1713"/>
                    <a:pt x="777" y="1704"/>
                  </a:cubicBezTo>
                  <a:cubicBezTo>
                    <a:pt x="260" y="1017"/>
                    <a:pt x="54" y="36"/>
                    <a:pt x="54" y="27"/>
                  </a:cubicBezTo>
                  <a:cubicBezTo>
                    <a:pt x="54" y="9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9">
              <a:extLst>
                <a:ext uri="{FF2B5EF4-FFF2-40B4-BE49-F238E27FC236}">
                  <a16:creationId xmlns:a16="http://schemas.microsoft.com/office/drawing/2014/main" id="{284A8FBA-3B21-4743-CAED-9DF786F4ECC9}"/>
                </a:ext>
              </a:extLst>
            </p:cNvPr>
            <p:cNvSpPr/>
            <p:nvPr/>
          </p:nvSpPr>
          <p:spPr>
            <a:xfrm>
              <a:off x="4436584" y="2664152"/>
              <a:ext cx="610798" cy="309681"/>
            </a:xfrm>
            <a:custGeom>
              <a:avLst/>
              <a:gdLst/>
              <a:ahLst/>
              <a:cxnLst/>
              <a:rect l="l" t="t" r="r" b="b"/>
              <a:pathLst>
                <a:path w="10911" h="5532" extrusionOk="0">
                  <a:moveTo>
                    <a:pt x="9928" y="1181"/>
                  </a:moveTo>
                  <a:cubicBezTo>
                    <a:pt x="10009" y="1181"/>
                    <a:pt x="10090" y="1197"/>
                    <a:pt x="10170" y="1231"/>
                  </a:cubicBezTo>
                  <a:cubicBezTo>
                    <a:pt x="10393" y="1321"/>
                    <a:pt x="10456" y="1526"/>
                    <a:pt x="10340" y="1874"/>
                  </a:cubicBezTo>
                  <a:cubicBezTo>
                    <a:pt x="10295" y="1990"/>
                    <a:pt x="10259" y="2088"/>
                    <a:pt x="10206" y="2168"/>
                  </a:cubicBezTo>
                  <a:cubicBezTo>
                    <a:pt x="10117" y="2355"/>
                    <a:pt x="9992" y="2534"/>
                    <a:pt x="9822" y="2739"/>
                  </a:cubicBezTo>
                  <a:cubicBezTo>
                    <a:pt x="9671" y="2909"/>
                    <a:pt x="9501" y="3078"/>
                    <a:pt x="9314" y="3221"/>
                  </a:cubicBezTo>
                  <a:cubicBezTo>
                    <a:pt x="9010" y="3462"/>
                    <a:pt x="8671" y="3640"/>
                    <a:pt x="8306" y="3756"/>
                  </a:cubicBezTo>
                  <a:cubicBezTo>
                    <a:pt x="8877" y="3078"/>
                    <a:pt x="9269" y="2266"/>
                    <a:pt x="9457" y="1347"/>
                  </a:cubicBezTo>
                  <a:cubicBezTo>
                    <a:pt x="9501" y="1312"/>
                    <a:pt x="9546" y="1285"/>
                    <a:pt x="9599" y="1267"/>
                  </a:cubicBezTo>
                  <a:cubicBezTo>
                    <a:pt x="9707" y="1211"/>
                    <a:pt x="9817" y="1181"/>
                    <a:pt x="9928" y="1181"/>
                  </a:cubicBezTo>
                  <a:close/>
                  <a:moveTo>
                    <a:pt x="9913" y="1126"/>
                  </a:moveTo>
                  <a:cubicBezTo>
                    <a:pt x="9799" y="1126"/>
                    <a:pt x="9684" y="1155"/>
                    <a:pt x="9573" y="1214"/>
                  </a:cubicBezTo>
                  <a:cubicBezTo>
                    <a:pt x="9519" y="1240"/>
                    <a:pt x="9465" y="1276"/>
                    <a:pt x="9421" y="1312"/>
                  </a:cubicBezTo>
                  <a:cubicBezTo>
                    <a:pt x="9412" y="1321"/>
                    <a:pt x="9412" y="1321"/>
                    <a:pt x="9412" y="1330"/>
                  </a:cubicBezTo>
                  <a:cubicBezTo>
                    <a:pt x="9216" y="2266"/>
                    <a:pt x="8814" y="3096"/>
                    <a:pt x="8208" y="3792"/>
                  </a:cubicBezTo>
                  <a:cubicBezTo>
                    <a:pt x="8199" y="3801"/>
                    <a:pt x="8199" y="3819"/>
                    <a:pt x="8208" y="3827"/>
                  </a:cubicBezTo>
                  <a:cubicBezTo>
                    <a:pt x="8208" y="3836"/>
                    <a:pt x="8217" y="3836"/>
                    <a:pt x="8225" y="3836"/>
                  </a:cubicBezTo>
                  <a:lnTo>
                    <a:pt x="8234" y="3836"/>
                  </a:lnTo>
                  <a:cubicBezTo>
                    <a:pt x="8636" y="3720"/>
                    <a:pt x="9010" y="3524"/>
                    <a:pt x="9349" y="3265"/>
                  </a:cubicBezTo>
                  <a:cubicBezTo>
                    <a:pt x="9537" y="3114"/>
                    <a:pt x="9715" y="2944"/>
                    <a:pt x="9858" y="2775"/>
                  </a:cubicBezTo>
                  <a:cubicBezTo>
                    <a:pt x="10036" y="2570"/>
                    <a:pt x="10161" y="2382"/>
                    <a:pt x="10251" y="2195"/>
                  </a:cubicBezTo>
                  <a:cubicBezTo>
                    <a:pt x="10304" y="2106"/>
                    <a:pt x="10349" y="2008"/>
                    <a:pt x="10384" y="1883"/>
                  </a:cubicBezTo>
                  <a:cubicBezTo>
                    <a:pt x="10509" y="1517"/>
                    <a:pt x="10447" y="1285"/>
                    <a:pt x="10197" y="1187"/>
                  </a:cubicBezTo>
                  <a:cubicBezTo>
                    <a:pt x="10104" y="1146"/>
                    <a:pt x="10009" y="1126"/>
                    <a:pt x="9913" y="1126"/>
                  </a:cubicBezTo>
                  <a:close/>
                  <a:moveTo>
                    <a:pt x="295" y="170"/>
                  </a:moveTo>
                  <a:lnTo>
                    <a:pt x="295" y="170"/>
                  </a:lnTo>
                  <a:cubicBezTo>
                    <a:pt x="312" y="188"/>
                    <a:pt x="330" y="214"/>
                    <a:pt x="348" y="232"/>
                  </a:cubicBezTo>
                  <a:cubicBezTo>
                    <a:pt x="785" y="660"/>
                    <a:pt x="2703" y="964"/>
                    <a:pt x="4907" y="964"/>
                  </a:cubicBezTo>
                  <a:cubicBezTo>
                    <a:pt x="7110" y="964"/>
                    <a:pt x="9028" y="660"/>
                    <a:pt x="9465" y="232"/>
                  </a:cubicBezTo>
                  <a:cubicBezTo>
                    <a:pt x="9492" y="214"/>
                    <a:pt x="9510" y="188"/>
                    <a:pt x="9519" y="170"/>
                  </a:cubicBezTo>
                  <a:lnTo>
                    <a:pt x="9519" y="170"/>
                  </a:lnTo>
                  <a:cubicBezTo>
                    <a:pt x="9528" y="330"/>
                    <a:pt x="9519" y="634"/>
                    <a:pt x="9465" y="1017"/>
                  </a:cubicBezTo>
                  <a:cubicBezTo>
                    <a:pt x="9465" y="1026"/>
                    <a:pt x="9465" y="1035"/>
                    <a:pt x="9474" y="1044"/>
                  </a:cubicBezTo>
                  <a:cubicBezTo>
                    <a:pt x="9483" y="1044"/>
                    <a:pt x="9501" y="1044"/>
                    <a:pt x="9510" y="1035"/>
                  </a:cubicBezTo>
                  <a:cubicBezTo>
                    <a:pt x="9617" y="946"/>
                    <a:pt x="9733" y="892"/>
                    <a:pt x="9840" y="875"/>
                  </a:cubicBezTo>
                  <a:cubicBezTo>
                    <a:pt x="9912" y="857"/>
                    <a:pt x="9987" y="847"/>
                    <a:pt x="10061" y="847"/>
                  </a:cubicBezTo>
                  <a:cubicBezTo>
                    <a:pt x="10171" y="847"/>
                    <a:pt x="10280" y="868"/>
                    <a:pt x="10375" y="910"/>
                  </a:cubicBezTo>
                  <a:cubicBezTo>
                    <a:pt x="10670" y="1026"/>
                    <a:pt x="10839" y="1276"/>
                    <a:pt x="10848" y="1579"/>
                  </a:cubicBezTo>
                  <a:cubicBezTo>
                    <a:pt x="10857" y="1900"/>
                    <a:pt x="10741" y="2168"/>
                    <a:pt x="10634" y="2391"/>
                  </a:cubicBezTo>
                  <a:cubicBezTo>
                    <a:pt x="10509" y="2623"/>
                    <a:pt x="10358" y="2837"/>
                    <a:pt x="10161" y="3042"/>
                  </a:cubicBezTo>
                  <a:cubicBezTo>
                    <a:pt x="9965" y="3239"/>
                    <a:pt x="9760" y="3399"/>
                    <a:pt x="9528" y="3533"/>
                  </a:cubicBezTo>
                  <a:cubicBezTo>
                    <a:pt x="9338" y="3640"/>
                    <a:pt x="8720" y="3977"/>
                    <a:pt x="8184" y="3977"/>
                  </a:cubicBezTo>
                  <a:cubicBezTo>
                    <a:pt x="8140" y="3977"/>
                    <a:pt x="8098" y="3975"/>
                    <a:pt x="8056" y="3970"/>
                  </a:cubicBezTo>
                  <a:cubicBezTo>
                    <a:pt x="8047" y="3970"/>
                    <a:pt x="8038" y="3979"/>
                    <a:pt x="8038" y="3979"/>
                  </a:cubicBezTo>
                  <a:cubicBezTo>
                    <a:pt x="7672" y="4389"/>
                    <a:pt x="7307" y="4666"/>
                    <a:pt x="6700" y="5005"/>
                  </a:cubicBezTo>
                  <a:cubicBezTo>
                    <a:pt x="6138" y="5317"/>
                    <a:pt x="5522" y="5473"/>
                    <a:pt x="4907" y="5473"/>
                  </a:cubicBezTo>
                  <a:cubicBezTo>
                    <a:pt x="4291" y="5473"/>
                    <a:pt x="3676" y="5317"/>
                    <a:pt x="3114" y="5005"/>
                  </a:cubicBezTo>
                  <a:cubicBezTo>
                    <a:pt x="420" y="3497"/>
                    <a:pt x="286" y="803"/>
                    <a:pt x="295" y="170"/>
                  </a:cubicBezTo>
                  <a:close/>
                  <a:moveTo>
                    <a:pt x="277" y="0"/>
                  </a:moveTo>
                  <a:cubicBezTo>
                    <a:pt x="259" y="0"/>
                    <a:pt x="250" y="18"/>
                    <a:pt x="250" y="27"/>
                  </a:cubicBezTo>
                  <a:cubicBezTo>
                    <a:pt x="241" y="63"/>
                    <a:pt x="0" y="3319"/>
                    <a:pt x="3087" y="5050"/>
                  </a:cubicBezTo>
                  <a:cubicBezTo>
                    <a:pt x="3658" y="5371"/>
                    <a:pt x="4282" y="5531"/>
                    <a:pt x="4907" y="5531"/>
                  </a:cubicBezTo>
                  <a:cubicBezTo>
                    <a:pt x="5531" y="5531"/>
                    <a:pt x="6156" y="5371"/>
                    <a:pt x="6727" y="5050"/>
                  </a:cubicBezTo>
                  <a:cubicBezTo>
                    <a:pt x="7333" y="4711"/>
                    <a:pt x="7699" y="4434"/>
                    <a:pt x="8065" y="4024"/>
                  </a:cubicBezTo>
                  <a:cubicBezTo>
                    <a:pt x="8102" y="4027"/>
                    <a:pt x="8139" y="4029"/>
                    <a:pt x="8177" y="4029"/>
                  </a:cubicBezTo>
                  <a:cubicBezTo>
                    <a:pt x="8726" y="4029"/>
                    <a:pt x="9363" y="3686"/>
                    <a:pt x="9555" y="3578"/>
                  </a:cubicBezTo>
                  <a:cubicBezTo>
                    <a:pt x="9787" y="3444"/>
                    <a:pt x="10001" y="3283"/>
                    <a:pt x="10197" y="3078"/>
                  </a:cubicBezTo>
                  <a:cubicBezTo>
                    <a:pt x="10402" y="2864"/>
                    <a:pt x="10563" y="2650"/>
                    <a:pt x="10679" y="2418"/>
                  </a:cubicBezTo>
                  <a:cubicBezTo>
                    <a:pt x="10795" y="2186"/>
                    <a:pt x="10911" y="1909"/>
                    <a:pt x="10902" y="1570"/>
                  </a:cubicBezTo>
                  <a:cubicBezTo>
                    <a:pt x="10893" y="1258"/>
                    <a:pt x="10705" y="982"/>
                    <a:pt x="10402" y="857"/>
                  </a:cubicBezTo>
                  <a:cubicBezTo>
                    <a:pt x="10296" y="814"/>
                    <a:pt x="10180" y="794"/>
                    <a:pt x="10064" y="794"/>
                  </a:cubicBezTo>
                  <a:cubicBezTo>
                    <a:pt x="9985" y="794"/>
                    <a:pt x="9907" y="803"/>
                    <a:pt x="9831" y="821"/>
                  </a:cubicBezTo>
                  <a:cubicBezTo>
                    <a:pt x="9724" y="839"/>
                    <a:pt x="9626" y="884"/>
                    <a:pt x="9528" y="955"/>
                  </a:cubicBezTo>
                  <a:cubicBezTo>
                    <a:pt x="9599" y="411"/>
                    <a:pt x="9573" y="36"/>
                    <a:pt x="9573" y="27"/>
                  </a:cubicBezTo>
                  <a:cubicBezTo>
                    <a:pt x="9573" y="18"/>
                    <a:pt x="9555" y="0"/>
                    <a:pt x="9546" y="0"/>
                  </a:cubicBezTo>
                  <a:cubicBezTo>
                    <a:pt x="9528" y="0"/>
                    <a:pt x="9519" y="18"/>
                    <a:pt x="9519" y="27"/>
                  </a:cubicBezTo>
                  <a:cubicBezTo>
                    <a:pt x="9519" y="81"/>
                    <a:pt x="9492" y="143"/>
                    <a:pt x="9430" y="197"/>
                  </a:cubicBezTo>
                  <a:cubicBezTo>
                    <a:pt x="9002" y="607"/>
                    <a:pt x="7101" y="910"/>
                    <a:pt x="4907" y="910"/>
                  </a:cubicBezTo>
                  <a:cubicBezTo>
                    <a:pt x="2721" y="910"/>
                    <a:pt x="821" y="607"/>
                    <a:pt x="384" y="197"/>
                  </a:cubicBezTo>
                  <a:cubicBezTo>
                    <a:pt x="330" y="143"/>
                    <a:pt x="304" y="81"/>
                    <a:pt x="304" y="27"/>
                  </a:cubicBezTo>
                  <a:cubicBezTo>
                    <a:pt x="304" y="18"/>
                    <a:pt x="286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oogle Shape;3560;p46">
            <a:extLst>
              <a:ext uri="{FF2B5EF4-FFF2-40B4-BE49-F238E27FC236}">
                <a16:creationId xmlns:a16="http://schemas.microsoft.com/office/drawing/2014/main" id="{3F6F211B-7CA0-51D9-EB9B-057336CA2B5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22833" b="10517"/>
          <a:stretch/>
        </p:blipFill>
        <p:spPr>
          <a:xfrm>
            <a:off x="5275615" y="681456"/>
            <a:ext cx="2610445" cy="2552797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426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8">
          <a:extLst>
            <a:ext uri="{FF2B5EF4-FFF2-40B4-BE49-F238E27FC236}">
              <a16:creationId xmlns:a16="http://schemas.microsoft.com/office/drawing/2014/main" id="{86167024-84B2-8C26-B629-9AF634056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37">
            <a:extLst>
              <a:ext uri="{FF2B5EF4-FFF2-40B4-BE49-F238E27FC236}">
                <a16:creationId xmlns:a16="http://schemas.microsoft.com/office/drawing/2014/main" id="{85C74D58-4CCD-A329-E177-BD3BB9D3E4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8219" y="926768"/>
            <a:ext cx="5787484" cy="9676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b="1" i="1" dirty="0"/>
              <a:t>Səbət səhifəsi</a:t>
            </a:r>
            <a:endParaRPr b="1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0D0491-EB0E-62EC-FAE7-D2BC636AD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697" y="2085020"/>
            <a:ext cx="609740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Səhifənin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məqsədi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Bu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səhifə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istifadəçilərin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menyudan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seçdikləri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məhsulları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səbətdə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görməsi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üçün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hazırlanıb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.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İstifadəçi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seçimini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nəzərdən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keçirə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və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ümumi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qiyməti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görə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bilər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Məhsulların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siyahısı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Seçilmiş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məhsullar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#cart-items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hissəsində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göstərilir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(JavaScript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vasitəsilə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əlavə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olunur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Cəmi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qiymət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#total-price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bölməsində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məhsulların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ümumi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dəyəri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göstərilir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“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Səbəti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Təmizlə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”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düyməsi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Bu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düymə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istifadəçinin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səbəti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tamamilə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sıfırlamasına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imkan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verir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layfair Display SemiBold" panose="020B0604020202020204" charset="-94"/>
            </a:endParaRPr>
          </a:p>
        </p:txBody>
      </p:sp>
      <p:grpSp>
        <p:nvGrpSpPr>
          <p:cNvPr id="5" name="Google Shape;3679;p49">
            <a:extLst>
              <a:ext uri="{FF2B5EF4-FFF2-40B4-BE49-F238E27FC236}">
                <a16:creationId xmlns:a16="http://schemas.microsoft.com/office/drawing/2014/main" id="{2D1BAC06-26F8-1BA3-58A4-C4244926A5CE}"/>
              </a:ext>
            </a:extLst>
          </p:cNvPr>
          <p:cNvGrpSpPr/>
          <p:nvPr/>
        </p:nvGrpSpPr>
        <p:grpSpPr>
          <a:xfrm flipH="1">
            <a:off x="478651" y="4787"/>
            <a:ext cx="2772510" cy="2092138"/>
            <a:chOff x="-61665" y="2641104"/>
            <a:chExt cx="2961380" cy="2183919"/>
          </a:xfrm>
        </p:grpSpPr>
        <p:sp>
          <p:nvSpPr>
            <p:cNvPr id="6" name="Google Shape;3680;p49">
              <a:extLst>
                <a:ext uri="{FF2B5EF4-FFF2-40B4-BE49-F238E27FC236}">
                  <a16:creationId xmlns:a16="http://schemas.microsoft.com/office/drawing/2014/main" id="{1EC7280B-8D3C-8832-74DF-77C490305B13}"/>
                </a:ext>
              </a:extLst>
            </p:cNvPr>
            <p:cNvSpPr/>
            <p:nvPr/>
          </p:nvSpPr>
          <p:spPr>
            <a:xfrm>
              <a:off x="533787" y="2649307"/>
              <a:ext cx="2098675" cy="1682953"/>
            </a:xfrm>
            <a:custGeom>
              <a:avLst/>
              <a:gdLst/>
              <a:ahLst/>
              <a:cxnLst/>
              <a:rect l="l" t="t" r="r" b="b"/>
              <a:pathLst>
                <a:path w="23535" h="18873" extrusionOk="0">
                  <a:moveTo>
                    <a:pt x="22407" y="1"/>
                  </a:moveTo>
                  <a:cubicBezTo>
                    <a:pt x="22326" y="1"/>
                    <a:pt x="22243" y="19"/>
                    <a:pt x="22169" y="42"/>
                  </a:cubicBezTo>
                  <a:cubicBezTo>
                    <a:pt x="21144" y="354"/>
                    <a:pt x="20341" y="1130"/>
                    <a:pt x="19636" y="1933"/>
                  </a:cubicBezTo>
                  <a:lnTo>
                    <a:pt x="18869" y="1933"/>
                  </a:lnTo>
                  <a:cubicBezTo>
                    <a:pt x="18509" y="1861"/>
                    <a:pt x="18137" y="1830"/>
                    <a:pt x="17763" y="1830"/>
                  </a:cubicBezTo>
                  <a:cubicBezTo>
                    <a:pt x="17674" y="1830"/>
                    <a:pt x="17584" y="1832"/>
                    <a:pt x="17495" y="1835"/>
                  </a:cubicBezTo>
                  <a:cubicBezTo>
                    <a:pt x="16790" y="1862"/>
                    <a:pt x="16085" y="1996"/>
                    <a:pt x="15389" y="2138"/>
                  </a:cubicBezTo>
                  <a:lnTo>
                    <a:pt x="15381" y="2085"/>
                  </a:lnTo>
                  <a:cubicBezTo>
                    <a:pt x="14792" y="1353"/>
                    <a:pt x="14078" y="711"/>
                    <a:pt x="13275" y="220"/>
                  </a:cubicBezTo>
                  <a:cubicBezTo>
                    <a:pt x="13150" y="140"/>
                    <a:pt x="13025" y="69"/>
                    <a:pt x="12892" y="42"/>
                  </a:cubicBezTo>
                  <a:cubicBezTo>
                    <a:pt x="12842" y="29"/>
                    <a:pt x="12789" y="22"/>
                    <a:pt x="12737" y="22"/>
                  </a:cubicBezTo>
                  <a:cubicBezTo>
                    <a:pt x="12642" y="22"/>
                    <a:pt x="12548" y="46"/>
                    <a:pt x="12472" y="104"/>
                  </a:cubicBezTo>
                  <a:cubicBezTo>
                    <a:pt x="12303" y="229"/>
                    <a:pt x="12267" y="470"/>
                    <a:pt x="12240" y="675"/>
                  </a:cubicBezTo>
                  <a:cubicBezTo>
                    <a:pt x="12169" y="1318"/>
                    <a:pt x="12071" y="1951"/>
                    <a:pt x="11946" y="2584"/>
                  </a:cubicBezTo>
                  <a:cubicBezTo>
                    <a:pt x="11901" y="2834"/>
                    <a:pt x="11848" y="3084"/>
                    <a:pt x="11812" y="3343"/>
                  </a:cubicBezTo>
                  <a:cubicBezTo>
                    <a:pt x="11803" y="3459"/>
                    <a:pt x="11785" y="3583"/>
                    <a:pt x="11785" y="3708"/>
                  </a:cubicBezTo>
                  <a:cubicBezTo>
                    <a:pt x="11785" y="3744"/>
                    <a:pt x="11785" y="3780"/>
                    <a:pt x="11785" y="3815"/>
                  </a:cubicBezTo>
                  <a:cubicBezTo>
                    <a:pt x="11785" y="3905"/>
                    <a:pt x="11794" y="3985"/>
                    <a:pt x="11803" y="4074"/>
                  </a:cubicBezTo>
                  <a:cubicBezTo>
                    <a:pt x="11839" y="4404"/>
                    <a:pt x="11955" y="4734"/>
                    <a:pt x="12169" y="4984"/>
                  </a:cubicBezTo>
                  <a:lnTo>
                    <a:pt x="12321" y="5038"/>
                  </a:lnTo>
                  <a:cubicBezTo>
                    <a:pt x="12231" y="5296"/>
                    <a:pt x="12124" y="5555"/>
                    <a:pt x="12026" y="5814"/>
                  </a:cubicBezTo>
                  <a:cubicBezTo>
                    <a:pt x="11875" y="5716"/>
                    <a:pt x="11723" y="5626"/>
                    <a:pt x="11562" y="5537"/>
                  </a:cubicBezTo>
                  <a:cubicBezTo>
                    <a:pt x="11437" y="5475"/>
                    <a:pt x="11304" y="5412"/>
                    <a:pt x="11170" y="5350"/>
                  </a:cubicBezTo>
                  <a:cubicBezTo>
                    <a:pt x="11143" y="5341"/>
                    <a:pt x="11125" y="5332"/>
                    <a:pt x="11098" y="5323"/>
                  </a:cubicBezTo>
                  <a:cubicBezTo>
                    <a:pt x="10795" y="5171"/>
                    <a:pt x="10483" y="5038"/>
                    <a:pt x="10162" y="4931"/>
                  </a:cubicBezTo>
                  <a:cubicBezTo>
                    <a:pt x="10037" y="4895"/>
                    <a:pt x="9903" y="4859"/>
                    <a:pt x="9778" y="4823"/>
                  </a:cubicBezTo>
                  <a:cubicBezTo>
                    <a:pt x="9734" y="4815"/>
                    <a:pt x="9680" y="4806"/>
                    <a:pt x="9635" y="4797"/>
                  </a:cubicBezTo>
                  <a:cubicBezTo>
                    <a:pt x="9439" y="4734"/>
                    <a:pt x="9252" y="4681"/>
                    <a:pt x="9056" y="4645"/>
                  </a:cubicBezTo>
                  <a:cubicBezTo>
                    <a:pt x="8600" y="4545"/>
                    <a:pt x="8132" y="4496"/>
                    <a:pt x="7661" y="4496"/>
                  </a:cubicBezTo>
                  <a:cubicBezTo>
                    <a:pt x="7248" y="4496"/>
                    <a:pt x="6833" y="4534"/>
                    <a:pt x="6424" y="4609"/>
                  </a:cubicBezTo>
                  <a:cubicBezTo>
                    <a:pt x="6352" y="4627"/>
                    <a:pt x="6281" y="4645"/>
                    <a:pt x="6210" y="4654"/>
                  </a:cubicBezTo>
                  <a:cubicBezTo>
                    <a:pt x="5612" y="4788"/>
                    <a:pt x="5041" y="5002"/>
                    <a:pt x="4506" y="5270"/>
                  </a:cubicBezTo>
                  <a:cubicBezTo>
                    <a:pt x="3908" y="5573"/>
                    <a:pt x="3355" y="5939"/>
                    <a:pt x="2855" y="6367"/>
                  </a:cubicBezTo>
                  <a:cubicBezTo>
                    <a:pt x="2713" y="6492"/>
                    <a:pt x="2570" y="6617"/>
                    <a:pt x="2436" y="6741"/>
                  </a:cubicBezTo>
                  <a:cubicBezTo>
                    <a:pt x="2133" y="7036"/>
                    <a:pt x="1847" y="7348"/>
                    <a:pt x="1589" y="7678"/>
                  </a:cubicBezTo>
                  <a:cubicBezTo>
                    <a:pt x="1107" y="8303"/>
                    <a:pt x="714" y="8999"/>
                    <a:pt x="456" y="9748"/>
                  </a:cubicBezTo>
                  <a:cubicBezTo>
                    <a:pt x="63" y="10890"/>
                    <a:pt x="1" y="12157"/>
                    <a:pt x="366" y="13316"/>
                  </a:cubicBezTo>
                  <a:lnTo>
                    <a:pt x="250" y="13352"/>
                  </a:lnTo>
                  <a:cubicBezTo>
                    <a:pt x="598" y="13762"/>
                    <a:pt x="893" y="14217"/>
                    <a:pt x="1178" y="14681"/>
                  </a:cubicBezTo>
                  <a:cubicBezTo>
                    <a:pt x="1606" y="15368"/>
                    <a:pt x="2017" y="16073"/>
                    <a:pt x="2570" y="16671"/>
                  </a:cubicBezTo>
                  <a:cubicBezTo>
                    <a:pt x="3498" y="17652"/>
                    <a:pt x="4782" y="18250"/>
                    <a:pt x="6094" y="18553"/>
                  </a:cubicBezTo>
                  <a:cubicBezTo>
                    <a:pt x="6495" y="18642"/>
                    <a:pt x="6897" y="18713"/>
                    <a:pt x="7307" y="18758"/>
                  </a:cubicBezTo>
                  <a:cubicBezTo>
                    <a:pt x="8015" y="18846"/>
                    <a:pt x="8728" y="18872"/>
                    <a:pt x="9439" y="18872"/>
                  </a:cubicBezTo>
                  <a:cubicBezTo>
                    <a:pt x="9668" y="18872"/>
                    <a:pt x="9897" y="18869"/>
                    <a:pt x="10126" y="18865"/>
                  </a:cubicBezTo>
                  <a:lnTo>
                    <a:pt x="10233" y="18865"/>
                  </a:lnTo>
                  <a:cubicBezTo>
                    <a:pt x="10429" y="18868"/>
                    <a:pt x="10625" y="18869"/>
                    <a:pt x="10821" y="18869"/>
                  </a:cubicBezTo>
                  <a:cubicBezTo>
                    <a:pt x="11975" y="18869"/>
                    <a:pt x="13136" y="18812"/>
                    <a:pt x="14257" y="18553"/>
                  </a:cubicBezTo>
                  <a:cubicBezTo>
                    <a:pt x="15577" y="18250"/>
                    <a:pt x="16853" y="17652"/>
                    <a:pt x="17780" y="16671"/>
                  </a:cubicBezTo>
                  <a:cubicBezTo>
                    <a:pt x="17870" y="16572"/>
                    <a:pt x="17959" y="16465"/>
                    <a:pt x="18048" y="16358"/>
                  </a:cubicBezTo>
                  <a:cubicBezTo>
                    <a:pt x="18878" y="15359"/>
                    <a:pt x="19395" y="14101"/>
                    <a:pt x="20287" y="13147"/>
                  </a:cubicBezTo>
                  <a:cubicBezTo>
                    <a:pt x="20546" y="12870"/>
                    <a:pt x="20840" y="12620"/>
                    <a:pt x="21152" y="12406"/>
                  </a:cubicBezTo>
                  <a:cubicBezTo>
                    <a:pt x="21170" y="12121"/>
                    <a:pt x="20858" y="11889"/>
                    <a:pt x="20849" y="11595"/>
                  </a:cubicBezTo>
                  <a:cubicBezTo>
                    <a:pt x="20831" y="11318"/>
                    <a:pt x="21090" y="11050"/>
                    <a:pt x="20983" y="10801"/>
                  </a:cubicBezTo>
                  <a:lnTo>
                    <a:pt x="20965" y="10747"/>
                  </a:lnTo>
                  <a:cubicBezTo>
                    <a:pt x="21188" y="10667"/>
                    <a:pt x="21402" y="10578"/>
                    <a:pt x="21616" y="10462"/>
                  </a:cubicBezTo>
                  <a:cubicBezTo>
                    <a:pt x="22089" y="10212"/>
                    <a:pt x="22517" y="9864"/>
                    <a:pt x="22839" y="9445"/>
                  </a:cubicBezTo>
                  <a:cubicBezTo>
                    <a:pt x="23062" y="9159"/>
                    <a:pt x="23231" y="8847"/>
                    <a:pt x="23329" y="8499"/>
                  </a:cubicBezTo>
                  <a:cubicBezTo>
                    <a:pt x="23534" y="7767"/>
                    <a:pt x="23410" y="6965"/>
                    <a:pt x="23124" y="6251"/>
                  </a:cubicBezTo>
                  <a:cubicBezTo>
                    <a:pt x="22955" y="5805"/>
                    <a:pt x="22714" y="5386"/>
                    <a:pt x="22455" y="4984"/>
                  </a:cubicBezTo>
                  <a:lnTo>
                    <a:pt x="22651" y="4913"/>
                  </a:lnTo>
                  <a:cubicBezTo>
                    <a:pt x="22972" y="4431"/>
                    <a:pt x="22955" y="3798"/>
                    <a:pt x="22928" y="3218"/>
                  </a:cubicBezTo>
                  <a:cubicBezTo>
                    <a:pt x="22883" y="2326"/>
                    <a:pt x="22839" y="1425"/>
                    <a:pt x="22794" y="532"/>
                  </a:cubicBezTo>
                  <a:cubicBezTo>
                    <a:pt x="22785" y="354"/>
                    <a:pt x="22758" y="158"/>
                    <a:pt x="22616" y="60"/>
                  </a:cubicBezTo>
                  <a:cubicBezTo>
                    <a:pt x="22555" y="17"/>
                    <a:pt x="22482" y="1"/>
                    <a:pt x="224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3681;p49">
              <a:extLst>
                <a:ext uri="{FF2B5EF4-FFF2-40B4-BE49-F238E27FC236}">
                  <a16:creationId xmlns:a16="http://schemas.microsoft.com/office/drawing/2014/main" id="{A2751A16-D4D2-1828-1D21-6BDC3B44031C}"/>
                </a:ext>
              </a:extLst>
            </p:cNvPr>
            <p:cNvSpPr/>
            <p:nvPr/>
          </p:nvSpPr>
          <p:spPr>
            <a:xfrm>
              <a:off x="1587088" y="2682569"/>
              <a:ext cx="182269" cy="400920"/>
            </a:xfrm>
            <a:custGeom>
              <a:avLst/>
              <a:gdLst/>
              <a:ahLst/>
              <a:cxnLst/>
              <a:rect l="l" t="t" r="r" b="b"/>
              <a:pathLst>
                <a:path w="2044" h="4496" extrusionOk="0">
                  <a:moveTo>
                    <a:pt x="814" y="1"/>
                  </a:moveTo>
                  <a:cubicBezTo>
                    <a:pt x="786" y="1"/>
                    <a:pt x="756" y="6"/>
                    <a:pt x="723" y="17"/>
                  </a:cubicBezTo>
                  <a:cubicBezTo>
                    <a:pt x="509" y="88"/>
                    <a:pt x="455" y="329"/>
                    <a:pt x="446" y="525"/>
                  </a:cubicBezTo>
                  <a:cubicBezTo>
                    <a:pt x="428" y="811"/>
                    <a:pt x="384" y="1078"/>
                    <a:pt x="330" y="1355"/>
                  </a:cubicBezTo>
                  <a:cubicBezTo>
                    <a:pt x="223" y="1872"/>
                    <a:pt x="72" y="2390"/>
                    <a:pt x="27" y="2925"/>
                  </a:cubicBezTo>
                  <a:cubicBezTo>
                    <a:pt x="0" y="3219"/>
                    <a:pt x="9" y="3514"/>
                    <a:pt x="63" y="3808"/>
                  </a:cubicBezTo>
                  <a:cubicBezTo>
                    <a:pt x="107" y="4040"/>
                    <a:pt x="187" y="4272"/>
                    <a:pt x="357" y="4433"/>
                  </a:cubicBezTo>
                  <a:cubicBezTo>
                    <a:pt x="366" y="4459"/>
                    <a:pt x="384" y="4477"/>
                    <a:pt x="411" y="4486"/>
                  </a:cubicBezTo>
                  <a:cubicBezTo>
                    <a:pt x="421" y="4493"/>
                    <a:pt x="431" y="4496"/>
                    <a:pt x="442" y="4496"/>
                  </a:cubicBezTo>
                  <a:cubicBezTo>
                    <a:pt x="487" y="4496"/>
                    <a:pt x="529" y="4440"/>
                    <a:pt x="500" y="4397"/>
                  </a:cubicBezTo>
                  <a:cubicBezTo>
                    <a:pt x="500" y="4388"/>
                    <a:pt x="491" y="4379"/>
                    <a:pt x="491" y="4370"/>
                  </a:cubicBezTo>
                  <a:cubicBezTo>
                    <a:pt x="607" y="3764"/>
                    <a:pt x="1133" y="3371"/>
                    <a:pt x="1597" y="3005"/>
                  </a:cubicBezTo>
                  <a:cubicBezTo>
                    <a:pt x="1713" y="2916"/>
                    <a:pt x="1856" y="2827"/>
                    <a:pt x="1945" y="2702"/>
                  </a:cubicBezTo>
                  <a:cubicBezTo>
                    <a:pt x="2043" y="2577"/>
                    <a:pt x="1981" y="2434"/>
                    <a:pt x="1936" y="2301"/>
                  </a:cubicBezTo>
                  <a:cubicBezTo>
                    <a:pt x="1802" y="1962"/>
                    <a:pt x="1677" y="1623"/>
                    <a:pt x="1543" y="1284"/>
                  </a:cubicBezTo>
                  <a:cubicBezTo>
                    <a:pt x="1543" y="1275"/>
                    <a:pt x="1535" y="1266"/>
                    <a:pt x="1526" y="1248"/>
                  </a:cubicBezTo>
                  <a:cubicBezTo>
                    <a:pt x="1508" y="1176"/>
                    <a:pt x="1490" y="1105"/>
                    <a:pt x="1463" y="1034"/>
                  </a:cubicBezTo>
                  <a:cubicBezTo>
                    <a:pt x="1383" y="802"/>
                    <a:pt x="1294" y="570"/>
                    <a:pt x="1178" y="356"/>
                  </a:cubicBezTo>
                  <a:cubicBezTo>
                    <a:pt x="1093" y="202"/>
                    <a:pt x="995" y="1"/>
                    <a:pt x="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82;p49">
              <a:extLst>
                <a:ext uri="{FF2B5EF4-FFF2-40B4-BE49-F238E27FC236}">
                  <a16:creationId xmlns:a16="http://schemas.microsoft.com/office/drawing/2014/main" id="{CEC58FB4-5BA5-97F3-26A6-067EFB7C8755}"/>
                </a:ext>
              </a:extLst>
            </p:cNvPr>
            <p:cNvSpPr/>
            <p:nvPr/>
          </p:nvSpPr>
          <p:spPr>
            <a:xfrm>
              <a:off x="2346744" y="2689702"/>
              <a:ext cx="221237" cy="399225"/>
            </a:xfrm>
            <a:custGeom>
              <a:avLst/>
              <a:gdLst/>
              <a:ahLst/>
              <a:cxnLst/>
              <a:rect l="l" t="t" r="r" b="b"/>
              <a:pathLst>
                <a:path w="2481" h="4477" extrusionOk="0">
                  <a:moveTo>
                    <a:pt x="2132" y="0"/>
                  </a:moveTo>
                  <a:cubicBezTo>
                    <a:pt x="1960" y="0"/>
                    <a:pt x="1750" y="114"/>
                    <a:pt x="1633" y="187"/>
                  </a:cubicBezTo>
                  <a:cubicBezTo>
                    <a:pt x="1357" y="356"/>
                    <a:pt x="1143" y="597"/>
                    <a:pt x="937" y="838"/>
                  </a:cubicBezTo>
                  <a:cubicBezTo>
                    <a:pt x="706" y="1132"/>
                    <a:pt x="482" y="1427"/>
                    <a:pt x="259" y="1730"/>
                  </a:cubicBezTo>
                  <a:cubicBezTo>
                    <a:pt x="206" y="1801"/>
                    <a:pt x="152" y="1882"/>
                    <a:pt x="99" y="1953"/>
                  </a:cubicBezTo>
                  <a:cubicBezTo>
                    <a:pt x="54" y="2015"/>
                    <a:pt x="1" y="2078"/>
                    <a:pt x="45" y="2158"/>
                  </a:cubicBezTo>
                  <a:cubicBezTo>
                    <a:pt x="72" y="2221"/>
                    <a:pt x="152" y="2265"/>
                    <a:pt x="206" y="2301"/>
                  </a:cubicBezTo>
                  <a:cubicBezTo>
                    <a:pt x="277" y="2354"/>
                    <a:pt x="358" y="2399"/>
                    <a:pt x="438" y="2452"/>
                  </a:cubicBezTo>
                  <a:cubicBezTo>
                    <a:pt x="786" y="2684"/>
                    <a:pt x="1036" y="3023"/>
                    <a:pt x="1294" y="3345"/>
                  </a:cubicBezTo>
                  <a:cubicBezTo>
                    <a:pt x="1553" y="3675"/>
                    <a:pt x="1812" y="4014"/>
                    <a:pt x="2053" y="4362"/>
                  </a:cubicBezTo>
                  <a:cubicBezTo>
                    <a:pt x="2053" y="4370"/>
                    <a:pt x="2053" y="4370"/>
                    <a:pt x="2053" y="4370"/>
                  </a:cubicBezTo>
                  <a:cubicBezTo>
                    <a:pt x="2004" y="4412"/>
                    <a:pt x="2048" y="4476"/>
                    <a:pt x="2099" y="4476"/>
                  </a:cubicBezTo>
                  <a:cubicBezTo>
                    <a:pt x="2113" y="4476"/>
                    <a:pt x="2128" y="4471"/>
                    <a:pt x="2142" y="4460"/>
                  </a:cubicBezTo>
                  <a:cubicBezTo>
                    <a:pt x="2151" y="4451"/>
                    <a:pt x="2160" y="4442"/>
                    <a:pt x="2169" y="4433"/>
                  </a:cubicBezTo>
                  <a:cubicBezTo>
                    <a:pt x="2186" y="4424"/>
                    <a:pt x="2195" y="4415"/>
                    <a:pt x="2204" y="4397"/>
                  </a:cubicBezTo>
                  <a:cubicBezTo>
                    <a:pt x="2392" y="4192"/>
                    <a:pt x="2401" y="3871"/>
                    <a:pt x="2427" y="3603"/>
                  </a:cubicBezTo>
                  <a:cubicBezTo>
                    <a:pt x="2463" y="3211"/>
                    <a:pt x="2481" y="2809"/>
                    <a:pt x="2463" y="2408"/>
                  </a:cubicBezTo>
                  <a:cubicBezTo>
                    <a:pt x="2454" y="2024"/>
                    <a:pt x="2392" y="1641"/>
                    <a:pt x="2365" y="1248"/>
                  </a:cubicBezTo>
                  <a:cubicBezTo>
                    <a:pt x="2347" y="1052"/>
                    <a:pt x="2347" y="856"/>
                    <a:pt x="2365" y="659"/>
                  </a:cubicBezTo>
                  <a:cubicBezTo>
                    <a:pt x="2374" y="508"/>
                    <a:pt x="2427" y="311"/>
                    <a:pt x="2374" y="160"/>
                  </a:cubicBezTo>
                  <a:cubicBezTo>
                    <a:pt x="2327" y="42"/>
                    <a:pt x="2237" y="0"/>
                    <a:pt x="2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83;p49">
              <a:extLst>
                <a:ext uri="{FF2B5EF4-FFF2-40B4-BE49-F238E27FC236}">
                  <a16:creationId xmlns:a16="http://schemas.microsoft.com/office/drawing/2014/main" id="{970AF869-497F-6C08-4BE3-37B5D7CB3C18}"/>
                </a:ext>
              </a:extLst>
            </p:cNvPr>
            <p:cNvSpPr/>
            <p:nvPr/>
          </p:nvSpPr>
          <p:spPr>
            <a:xfrm>
              <a:off x="1287113" y="3779475"/>
              <a:ext cx="541901" cy="458257"/>
            </a:xfrm>
            <a:custGeom>
              <a:avLst/>
              <a:gdLst/>
              <a:ahLst/>
              <a:cxnLst/>
              <a:rect l="l" t="t" r="r" b="b"/>
              <a:pathLst>
                <a:path w="6077" h="5139" extrusionOk="0">
                  <a:moveTo>
                    <a:pt x="4220" y="1"/>
                  </a:moveTo>
                  <a:cubicBezTo>
                    <a:pt x="3222" y="1"/>
                    <a:pt x="2274" y="1089"/>
                    <a:pt x="1562" y="1633"/>
                  </a:cubicBezTo>
                  <a:cubicBezTo>
                    <a:pt x="1241" y="1873"/>
                    <a:pt x="813" y="2052"/>
                    <a:pt x="545" y="2346"/>
                  </a:cubicBezTo>
                  <a:cubicBezTo>
                    <a:pt x="429" y="2364"/>
                    <a:pt x="331" y="2426"/>
                    <a:pt x="286" y="2569"/>
                  </a:cubicBezTo>
                  <a:cubicBezTo>
                    <a:pt x="1" y="3613"/>
                    <a:pt x="608" y="5112"/>
                    <a:pt x="1839" y="5138"/>
                  </a:cubicBezTo>
                  <a:cubicBezTo>
                    <a:pt x="1846" y="5139"/>
                    <a:pt x="1854" y="5139"/>
                    <a:pt x="1861" y="5139"/>
                  </a:cubicBezTo>
                  <a:cubicBezTo>
                    <a:pt x="2460" y="5139"/>
                    <a:pt x="3058" y="4786"/>
                    <a:pt x="3534" y="4460"/>
                  </a:cubicBezTo>
                  <a:cubicBezTo>
                    <a:pt x="4024" y="4113"/>
                    <a:pt x="4453" y="3693"/>
                    <a:pt x="4800" y="3203"/>
                  </a:cubicBezTo>
                  <a:cubicBezTo>
                    <a:pt x="5425" y="2337"/>
                    <a:pt x="6076" y="651"/>
                    <a:pt x="4720" y="98"/>
                  </a:cubicBezTo>
                  <a:cubicBezTo>
                    <a:pt x="4553" y="31"/>
                    <a:pt x="4386" y="1"/>
                    <a:pt x="4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84;p49">
              <a:extLst>
                <a:ext uri="{FF2B5EF4-FFF2-40B4-BE49-F238E27FC236}">
                  <a16:creationId xmlns:a16="http://schemas.microsoft.com/office/drawing/2014/main" id="{4AB55A1B-E08C-192A-930F-EA6C1321E102}"/>
                </a:ext>
              </a:extLst>
            </p:cNvPr>
            <p:cNvSpPr/>
            <p:nvPr/>
          </p:nvSpPr>
          <p:spPr>
            <a:xfrm>
              <a:off x="-17474" y="3331563"/>
              <a:ext cx="2917189" cy="1485079"/>
            </a:xfrm>
            <a:custGeom>
              <a:avLst/>
              <a:gdLst/>
              <a:ahLst/>
              <a:cxnLst/>
              <a:rect l="l" t="t" r="r" b="b"/>
              <a:pathLst>
                <a:path w="32714" h="16654" extrusionOk="0">
                  <a:moveTo>
                    <a:pt x="7735" y="0"/>
                  </a:moveTo>
                  <a:cubicBezTo>
                    <a:pt x="7505" y="63"/>
                    <a:pt x="7267" y="80"/>
                    <a:pt x="7025" y="80"/>
                  </a:cubicBezTo>
                  <a:cubicBezTo>
                    <a:pt x="6753" y="80"/>
                    <a:pt x="6476" y="59"/>
                    <a:pt x="6206" y="59"/>
                  </a:cubicBezTo>
                  <a:cubicBezTo>
                    <a:pt x="5868" y="59"/>
                    <a:pt x="5539" y="92"/>
                    <a:pt x="5237" y="241"/>
                  </a:cubicBezTo>
                  <a:cubicBezTo>
                    <a:pt x="4827" y="455"/>
                    <a:pt x="4532" y="848"/>
                    <a:pt x="4238" y="1205"/>
                  </a:cubicBezTo>
                  <a:cubicBezTo>
                    <a:pt x="3685" y="1865"/>
                    <a:pt x="3034" y="2445"/>
                    <a:pt x="2320" y="2918"/>
                  </a:cubicBezTo>
                  <a:cubicBezTo>
                    <a:pt x="1660" y="3355"/>
                    <a:pt x="919" y="3712"/>
                    <a:pt x="375" y="4274"/>
                  </a:cubicBezTo>
                  <a:cubicBezTo>
                    <a:pt x="375" y="4274"/>
                    <a:pt x="375" y="4283"/>
                    <a:pt x="375" y="4283"/>
                  </a:cubicBezTo>
                  <a:cubicBezTo>
                    <a:pt x="250" y="4381"/>
                    <a:pt x="152" y="4514"/>
                    <a:pt x="99" y="4666"/>
                  </a:cubicBezTo>
                  <a:cubicBezTo>
                    <a:pt x="0" y="4952"/>
                    <a:pt x="63" y="5255"/>
                    <a:pt x="116" y="5549"/>
                  </a:cubicBezTo>
                  <a:cubicBezTo>
                    <a:pt x="554" y="7681"/>
                    <a:pt x="991" y="9822"/>
                    <a:pt x="1428" y="11955"/>
                  </a:cubicBezTo>
                  <a:cubicBezTo>
                    <a:pt x="1669" y="13168"/>
                    <a:pt x="1972" y="14479"/>
                    <a:pt x="2909" y="15291"/>
                  </a:cubicBezTo>
                  <a:cubicBezTo>
                    <a:pt x="3694" y="15987"/>
                    <a:pt x="4782" y="16192"/>
                    <a:pt x="5826" y="16326"/>
                  </a:cubicBezTo>
                  <a:cubicBezTo>
                    <a:pt x="7570" y="16544"/>
                    <a:pt x="11964" y="16654"/>
                    <a:pt x="16357" y="16654"/>
                  </a:cubicBezTo>
                  <a:cubicBezTo>
                    <a:pt x="20751" y="16654"/>
                    <a:pt x="25144" y="16544"/>
                    <a:pt x="26888" y="16326"/>
                  </a:cubicBezTo>
                  <a:cubicBezTo>
                    <a:pt x="27932" y="16192"/>
                    <a:pt x="29029" y="15987"/>
                    <a:pt x="29815" y="15291"/>
                  </a:cubicBezTo>
                  <a:cubicBezTo>
                    <a:pt x="30751" y="14479"/>
                    <a:pt x="31046" y="13168"/>
                    <a:pt x="31295" y="11955"/>
                  </a:cubicBezTo>
                  <a:cubicBezTo>
                    <a:pt x="31733" y="9822"/>
                    <a:pt x="32161" y="7681"/>
                    <a:pt x="32598" y="5549"/>
                  </a:cubicBezTo>
                  <a:cubicBezTo>
                    <a:pt x="32660" y="5255"/>
                    <a:pt x="32714" y="4952"/>
                    <a:pt x="32616" y="4666"/>
                  </a:cubicBezTo>
                  <a:cubicBezTo>
                    <a:pt x="32562" y="4514"/>
                    <a:pt x="32473" y="4381"/>
                    <a:pt x="32348" y="4283"/>
                  </a:cubicBezTo>
                  <a:cubicBezTo>
                    <a:pt x="32348" y="4283"/>
                    <a:pt x="32348" y="4274"/>
                    <a:pt x="32348" y="4274"/>
                  </a:cubicBezTo>
                  <a:cubicBezTo>
                    <a:pt x="31795" y="3712"/>
                    <a:pt x="31063" y="3355"/>
                    <a:pt x="30403" y="2918"/>
                  </a:cubicBezTo>
                  <a:cubicBezTo>
                    <a:pt x="29681" y="2445"/>
                    <a:pt x="29021" y="1794"/>
                    <a:pt x="29021" y="1794"/>
                  </a:cubicBezTo>
                  <a:cubicBezTo>
                    <a:pt x="28699" y="2213"/>
                    <a:pt x="28271" y="2561"/>
                    <a:pt x="27798" y="2811"/>
                  </a:cubicBezTo>
                  <a:cubicBezTo>
                    <a:pt x="27584" y="2927"/>
                    <a:pt x="27370" y="3016"/>
                    <a:pt x="27147" y="3096"/>
                  </a:cubicBezTo>
                  <a:lnTo>
                    <a:pt x="27165" y="3150"/>
                  </a:lnTo>
                  <a:cubicBezTo>
                    <a:pt x="27272" y="3399"/>
                    <a:pt x="27013" y="3667"/>
                    <a:pt x="27031" y="3944"/>
                  </a:cubicBezTo>
                  <a:cubicBezTo>
                    <a:pt x="27040" y="4238"/>
                    <a:pt x="27352" y="4470"/>
                    <a:pt x="27334" y="4755"/>
                  </a:cubicBezTo>
                  <a:cubicBezTo>
                    <a:pt x="27022" y="4969"/>
                    <a:pt x="26728" y="5219"/>
                    <a:pt x="26469" y="5496"/>
                  </a:cubicBezTo>
                  <a:cubicBezTo>
                    <a:pt x="25577" y="6450"/>
                    <a:pt x="25060" y="7708"/>
                    <a:pt x="24230" y="8707"/>
                  </a:cubicBezTo>
                  <a:cubicBezTo>
                    <a:pt x="24141" y="8814"/>
                    <a:pt x="24052" y="8921"/>
                    <a:pt x="23962" y="9020"/>
                  </a:cubicBezTo>
                  <a:cubicBezTo>
                    <a:pt x="23035" y="10001"/>
                    <a:pt x="21759" y="10599"/>
                    <a:pt x="20439" y="10902"/>
                  </a:cubicBezTo>
                  <a:cubicBezTo>
                    <a:pt x="19318" y="11161"/>
                    <a:pt x="18157" y="11218"/>
                    <a:pt x="17003" y="11218"/>
                  </a:cubicBezTo>
                  <a:cubicBezTo>
                    <a:pt x="16807" y="11218"/>
                    <a:pt x="16611" y="11217"/>
                    <a:pt x="16415" y="11214"/>
                  </a:cubicBezTo>
                  <a:lnTo>
                    <a:pt x="16308" y="11214"/>
                  </a:lnTo>
                  <a:cubicBezTo>
                    <a:pt x="16079" y="11218"/>
                    <a:pt x="15850" y="11221"/>
                    <a:pt x="15621" y="11221"/>
                  </a:cubicBezTo>
                  <a:cubicBezTo>
                    <a:pt x="14910" y="11221"/>
                    <a:pt x="14197" y="11195"/>
                    <a:pt x="13489" y="11107"/>
                  </a:cubicBezTo>
                  <a:cubicBezTo>
                    <a:pt x="13079" y="11062"/>
                    <a:pt x="12677" y="10991"/>
                    <a:pt x="12276" y="10902"/>
                  </a:cubicBezTo>
                  <a:cubicBezTo>
                    <a:pt x="10964" y="10599"/>
                    <a:pt x="9680" y="10001"/>
                    <a:pt x="8752" y="9020"/>
                  </a:cubicBezTo>
                  <a:cubicBezTo>
                    <a:pt x="8199" y="8422"/>
                    <a:pt x="7788" y="7717"/>
                    <a:pt x="7360" y="7030"/>
                  </a:cubicBezTo>
                  <a:cubicBezTo>
                    <a:pt x="7075" y="6566"/>
                    <a:pt x="6780" y="6111"/>
                    <a:pt x="6432" y="5701"/>
                  </a:cubicBezTo>
                  <a:lnTo>
                    <a:pt x="6548" y="5656"/>
                  </a:lnTo>
                  <a:cubicBezTo>
                    <a:pt x="6183" y="4506"/>
                    <a:pt x="6245" y="3239"/>
                    <a:pt x="6638" y="2097"/>
                  </a:cubicBezTo>
                  <a:cubicBezTo>
                    <a:pt x="6896" y="1348"/>
                    <a:pt x="7289" y="652"/>
                    <a:pt x="7771" y="27"/>
                  </a:cubicBezTo>
                  <a:lnTo>
                    <a:pt x="7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685;p49">
              <a:extLst>
                <a:ext uri="{FF2B5EF4-FFF2-40B4-BE49-F238E27FC236}">
                  <a16:creationId xmlns:a16="http://schemas.microsoft.com/office/drawing/2014/main" id="{03B2262B-0F4E-6C36-2589-71B5C239F504}"/>
                </a:ext>
              </a:extLst>
            </p:cNvPr>
            <p:cNvSpPr/>
            <p:nvPr/>
          </p:nvSpPr>
          <p:spPr>
            <a:xfrm>
              <a:off x="1890897" y="3089283"/>
              <a:ext cx="424907" cy="402525"/>
            </a:xfrm>
            <a:custGeom>
              <a:avLst/>
              <a:gdLst/>
              <a:ahLst/>
              <a:cxnLst/>
              <a:rect l="l" t="t" r="r" b="b"/>
              <a:pathLst>
                <a:path w="4765" h="4514" extrusionOk="0">
                  <a:moveTo>
                    <a:pt x="2348" y="0"/>
                  </a:moveTo>
                  <a:cubicBezTo>
                    <a:pt x="2140" y="0"/>
                    <a:pt x="1932" y="57"/>
                    <a:pt x="1758" y="166"/>
                  </a:cubicBezTo>
                  <a:cubicBezTo>
                    <a:pt x="1419" y="371"/>
                    <a:pt x="1312" y="728"/>
                    <a:pt x="1339" y="1112"/>
                  </a:cubicBezTo>
                  <a:cubicBezTo>
                    <a:pt x="1357" y="1335"/>
                    <a:pt x="1411" y="1558"/>
                    <a:pt x="1428" y="1781"/>
                  </a:cubicBezTo>
                  <a:cubicBezTo>
                    <a:pt x="1437" y="1950"/>
                    <a:pt x="1411" y="2155"/>
                    <a:pt x="1321" y="2307"/>
                  </a:cubicBezTo>
                  <a:cubicBezTo>
                    <a:pt x="947" y="2405"/>
                    <a:pt x="509" y="2352"/>
                    <a:pt x="233" y="2628"/>
                  </a:cubicBezTo>
                  <a:cubicBezTo>
                    <a:pt x="10" y="2851"/>
                    <a:pt x="1" y="3235"/>
                    <a:pt x="170" y="3502"/>
                  </a:cubicBezTo>
                  <a:cubicBezTo>
                    <a:pt x="349" y="3770"/>
                    <a:pt x="661" y="3913"/>
                    <a:pt x="982" y="3940"/>
                  </a:cubicBezTo>
                  <a:cubicBezTo>
                    <a:pt x="1001" y="3941"/>
                    <a:pt x="1021" y="3941"/>
                    <a:pt x="1040" y="3941"/>
                  </a:cubicBezTo>
                  <a:cubicBezTo>
                    <a:pt x="1208" y="3941"/>
                    <a:pt x="1375" y="3906"/>
                    <a:pt x="1535" y="3850"/>
                  </a:cubicBezTo>
                  <a:lnTo>
                    <a:pt x="1544" y="3877"/>
                  </a:lnTo>
                  <a:cubicBezTo>
                    <a:pt x="1571" y="4073"/>
                    <a:pt x="1678" y="4252"/>
                    <a:pt x="1839" y="4368"/>
                  </a:cubicBezTo>
                  <a:cubicBezTo>
                    <a:pt x="1857" y="4386"/>
                    <a:pt x="1883" y="4404"/>
                    <a:pt x="1901" y="4412"/>
                  </a:cubicBezTo>
                  <a:lnTo>
                    <a:pt x="2445" y="4511"/>
                  </a:lnTo>
                  <a:cubicBezTo>
                    <a:pt x="2467" y="4513"/>
                    <a:pt x="2490" y="4514"/>
                    <a:pt x="2512" y="4514"/>
                  </a:cubicBezTo>
                  <a:cubicBezTo>
                    <a:pt x="2685" y="4514"/>
                    <a:pt x="2855" y="4452"/>
                    <a:pt x="2990" y="4341"/>
                  </a:cubicBezTo>
                  <a:cubicBezTo>
                    <a:pt x="3141" y="4216"/>
                    <a:pt x="3239" y="4029"/>
                    <a:pt x="3257" y="3841"/>
                  </a:cubicBezTo>
                  <a:lnTo>
                    <a:pt x="3266" y="3806"/>
                  </a:lnTo>
                  <a:cubicBezTo>
                    <a:pt x="3398" y="3852"/>
                    <a:pt x="3535" y="3879"/>
                    <a:pt x="3672" y="3879"/>
                  </a:cubicBezTo>
                  <a:cubicBezTo>
                    <a:pt x="3721" y="3879"/>
                    <a:pt x="3770" y="3875"/>
                    <a:pt x="3819" y="3868"/>
                  </a:cubicBezTo>
                  <a:cubicBezTo>
                    <a:pt x="4140" y="3833"/>
                    <a:pt x="4444" y="3672"/>
                    <a:pt x="4604" y="3395"/>
                  </a:cubicBezTo>
                  <a:cubicBezTo>
                    <a:pt x="4765" y="3119"/>
                    <a:pt x="4738" y="2735"/>
                    <a:pt x="4506" y="2521"/>
                  </a:cubicBezTo>
                  <a:cubicBezTo>
                    <a:pt x="4185" y="2236"/>
                    <a:pt x="3676" y="2361"/>
                    <a:pt x="3275" y="2227"/>
                  </a:cubicBezTo>
                  <a:cubicBezTo>
                    <a:pt x="3239" y="2120"/>
                    <a:pt x="3230" y="2004"/>
                    <a:pt x="3239" y="1897"/>
                  </a:cubicBezTo>
                  <a:cubicBezTo>
                    <a:pt x="3266" y="1656"/>
                    <a:pt x="3320" y="1433"/>
                    <a:pt x="3320" y="1192"/>
                  </a:cubicBezTo>
                  <a:cubicBezTo>
                    <a:pt x="3320" y="791"/>
                    <a:pt x="3221" y="318"/>
                    <a:pt x="2829" y="113"/>
                  </a:cubicBezTo>
                  <a:cubicBezTo>
                    <a:pt x="2682" y="37"/>
                    <a:pt x="2516" y="0"/>
                    <a:pt x="2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86;p49">
              <a:extLst>
                <a:ext uri="{FF2B5EF4-FFF2-40B4-BE49-F238E27FC236}">
                  <a16:creationId xmlns:a16="http://schemas.microsoft.com/office/drawing/2014/main" id="{CCF5FAAD-A4CB-C96A-0058-791917EB8166}"/>
                </a:ext>
              </a:extLst>
            </p:cNvPr>
            <p:cNvSpPr/>
            <p:nvPr/>
          </p:nvSpPr>
          <p:spPr>
            <a:xfrm>
              <a:off x="1977990" y="3240786"/>
              <a:ext cx="179058" cy="121899"/>
            </a:xfrm>
            <a:custGeom>
              <a:avLst/>
              <a:gdLst/>
              <a:ahLst/>
              <a:cxnLst/>
              <a:rect l="l" t="t" r="r" b="b"/>
              <a:pathLst>
                <a:path w="2008" h="1367" extrusionOk="0">
                  <a:moveTo>
                    <a:pt x="1499" y="0"/>
                  </a:moveTo>
                  <a:cubicBezTo>
                    <a:pt x="1394" y="0"/>
                    <a:pt x="1288" y="19"/>
                    <a:pt x="1187" y="37"/>
                  </a:cubicBezTo>
                  <a:lnTo>
                    <a:pt x="803" y="46"/>
                  </a:lnTo>
                  <a:cubicBezTo>
                    <a:pt x="717" y="35"/>
                    <a:pt x="628" y="25"/>
                    <a:pt x="541" y="25"/>
                  </a:cubicBezTo>
                  <a:cubicBezTo>
                    <a:pt x="423" y="25"/>
                    <a:pt x="309" y="43"/>
                    <a:pt x="206" y="100"/>
                  </a:cubicBezTo>
                  <a:cubicBezTo>
                    <a:pt x="117" y="153"/>
                    <a:pt x="45" y="242"/>
                    <a:pt x="27" y="340"/>
                  </a:cubicBezTo>
                  <a:cubicBezTo>
                    <a:pt x="1" y="465"/>
                    <a:pt x="54" y="572"/>
                    <a:pt x="134" y="662"/>
                  </a:cubicBezTo>
                  <a:cubicBezTo>
                    <a:pt x="179" y="706"/>
                    <a:pt x="224" y="751"/>
                    <a:pt x="259" y="786"/>
                  </a:cubicBezTo>
                  <a:cubicBezTo>
                    <a:pt x="464" y="965"/>
                    <a:pt x="670" y="1134"/>
                    <a:pt x="875" y="1313"/>
                  </a:cubicBezTo>
                  <a:cubicBezTo>
                    <a:pt x="919" y="1349"/>
                    <a:pt x="973" y="1366"/>
                    <a:pt x="1026" y="1366"/>
                  </a:cubicBezTo>
                  <a:cubicBezTo>
                    <a:pt x="1080" y="1366"/>
                    <a:pt x="1134" y="1349"/>
                    <a:pt x="1169" y="1313"/>
                  </a:cubicBezTo>
                  <a:cubicBezTo>
                    <a:pt x="1365" y="1125"/>
                    <a:pt x="1562" y="938"/>
                    <a:pt x="1758" y="751"/>
                  </a:cubicBezTo>
                  <a:cubicBezTo>
                    <a:pt x="1803" y="706"/>
                    <a:pt x="1838" y="671"/>
                    <a:pt x="1883" y="626"/>
                  </a:cubicBezTo>
                  <a:cubicBezTo>
                    <a:pt x="1954" y="528"/>
                    <a:pt x="2008" y="421"/>
                    <a:pt x="1972" y="296"/>
                  </a:cubicBezTo>
                  <a:cubicBezTo>
                    <a:pt x="1945" y="189"/>
                    <a:pt x="1874" y="108"/>
                    <a:pt x="1785" y="64"/>
                  </a:cubicBezTo>
                  <a:cubicBezTo>
                    <a:pt x="1694" y="16"/>
                    <a:pt x="1597" y="0"/>
                    <a:pt x="1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87;p49">
              <a:extLst>
                <a:ext uri="{FF2B5EF4-FFF2-40B4-BE49-F238E27FC236}">
                  <a16:creationId xmlns:a16="http://schemas.microsoft.com/office/drawing/2014/main" id="{EB1C8718-58D2-1DB3-2E02-6F37C50A4233}"/>
                </a:ext>
              </a:extLst>
            </p:cNvPr>
            <p:cNvSpPr/>
            <p:nvPr/>
          </p:nvSpPr>
          <p:spPr>
            <a:xfrm>
              <a:off x="1042960" y="3050225"/>
              <a:ext cx="298371" cy="437926"/>
            </a:xfrm>
            <a:custGeom>
              <a:avLst/>
              <a:gdLst/>
              <a:ahLst/>
              <a:cxnLst/>
              <a:rect l="l" t="t" r="r" b="b"/>
              <a:pathLst>
                <a:path w="3346" h="4911" extrusionOk="0">
                  <a:moveTo>
                    <a:pt x="1951" y="0"/>
                  </a:moveTo>
                  <a:cubicBezTo>
                    <a:pt x="1538" y="0"/>
                    <a:pt x="1123" y="38"/>
                    <a:pt x="714" y="113"/>
                  </a:cubicBezTo>
                  <a:cubicBezTo>
                    <a:pt x="482" y="595"/>
                    <a:pt x="312" y="1104"/>
                    <a:pt x="196" y="1621"/>
                  </a:cubicBezTo>
                  <a:cubicBezTo>
                    <a:pt x="63" y="2210"/>
                    <a:pt x="0" y="2816"/>
                    <a:pt x="36" y="3414"/>
                  </a:cubicBezTo>
                  <a:cubicBezTo>
                    <a:pt x="63" y="3896"/>
                    <a:pt x="170" y="4574"/>
                    <a:pt x="651" y="4833"/>
                  </a:cubicBezTo>
                  <a:cubicBezTo>
                    <a:pt x="754" y="4887"/>
                    <a:pt x="851" y="4910"/>
                    <a:pt x="940" y="4910"/>
                  </a:cubicBezTo>
                  <a:cubicBezTo>
                    <a:pt x="1296" y="4910"/>
                    <a:pt x="1545" y="4536"/>
                    <a:pt x="1624" y="4172"/>
                  </a:cubicBezTo>
                  <a:cubicBezTo>
                    <a:pt x="1758" y="3539"/>
                    <a:pt x="1882" y="2915"/>
                    <a:pt x="2088" y="2299"/>
                  </a:cubicBezTo>
                  <a:cubicBezTo>
                    <a:pt x="2364" y="1469"/>
                    <a:pt x="2819" y="791"/>
                    <a:pt x="3346" y="149"/>
                  </a:cubicBezTo>
                  <a:cubicBezTo>
                    <a:pt x="2890" y="49"/>
                    <a:pt x="2422" y="0"/>
                    <a:pt x="1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88;p49">
              <a:extLst>
                <a:ext uri="{FF2B5EF4-FFF2-40B4-BE49-F238E27FC236}">
                  <a16:creationId xmlns:a16="http://schemas.microsoft.com/office/drawing/2014/main" id="{B896FFC3-B519-E2CF-E66E-AD6BC3ECB1ED}"/>
                </a:ext>
              </a:extLst>
            </p:cNvPr>
            <p:cNvSpPr/>
            <p:nvPr/>
          </p:nvSpPr>
          <p:spPr>
            <a:xfrm>
              <a:off x="785163" y="3119155"/>
              <a:ext cx="150434" cy="258868"/>
            </a:xfrm>
            <a:custGeom>
              <a:avLst/>
              <a:gdLst/>
              <a:ahLst/>
              <a:cxnLst/>
              <a:rect l="l" t="t" r="r" b="b"/>
              <a:pathLst>
                <a:path w="1687" h="2903" extrusionOk="0">
                  <a:moveTo>
                    <a:pt x="1687" y="1"/>
                  </a:moveTo>
                  <a:lnTo>
                    <a:pt x="1687" y="1"/>
                  </a:lnTo>
                  <a:cubicBezTo>
                    <a:pt x="1089" y="304"/>
                    <a:pt x="536" y="670"/>
                    <a:pt x="36" y="1098"/>
                  </a:cubicBezTo>
                  <a:cubicBezTo>
                    <a:pt x="1" y="1696"/>
                    <a:pt x="72" y="2338"/>
                    <a:pt x="491" y="2784"/>
                  </a:cubicBezTo>
                  <a:cubicBezTo>
                    <a:pt x="570" y="2866"/>
                    <a:pt x="670" y="2903"/>
                    <a:pt x="770" y="2903"/>
                  </a:cubicBezTo>
                  <a:cubicBezTo>
                    <a:pt x="919" y="2903"/>
                    <a:pt x="1070" y="2823"/>
                    <a:pt x="1160" y="2695"/>
                  </a:cubicBezTo>
                  <a:cubicBezTo>
                    <a:pt x="1348" y="2418"/>
                    <a:pt x="1339" y="2070"/>
                    <a:pt x="1375" y="1749"/>
                  </a:cubicBezTo>
                  <a:cubicBezTo>
                    <a:pt x="1410" y="1357"/>
                    <a:pt x="1437" y="955"/>
                    <a:pt x="1517" y="563"/>
                  </a:cubicBezTo>
                  <a:cubicBezTo>
                    <a:pt x="1562" y="375"/>
                    <a:pt x="1615" y="188"/>
                    <a:pt x="1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89;p49">
              <a:extLst>
                <a:ext uri="{FF2B5EF4-FFF2-40B4-BE49-F238E27FC236}">
                  <a16:creationId xmlns:a16="http://schemas.microsoft.com/office/drawing/2014/main" id="{45D004B5-5541-6ED1-4952-BB25BAAA87B3}"/>
                </a:ext>
              </a:extLst>
            </p:cNvPr>
            <p:cNvSpPr/>
            <p:nvPr/>
          </p:nvSpPr>
          <p:spPr>
            <a:xfrm>
              <a:off x="1360323" y="3079385"/>
              <a:ext cx="169517" cy="267785"/>
            </a:xfrm>
            <a:custGeom>
              <a:avLst/>
              <a:gdLst/>
              <a:ahLst/>
              <a:cxnLst/>
              <a:rect l="l" t="t" r="r" b="b"/>
              <a:pathLst>
                <a:path w="1901" h="3003" extrusionOk="0">
                  <a:moveTo>
                    <a:pt x="509" y="0"/>
                  </a:moveTo>
                  <a:cubicBezTo>
                    <a:pt x="188" y="670"/>
                    <a:pt x="1" y="1392"/>
                    <a:pt x="117" y="2142"/>
                  </a:cubicBezTo>
                  <a:cubicBezTo>
                    <a:pt x="166" y="2493"/>
                    <a:pt x="297" y="3002"/>
                    <a:pt x="704" y="3002"/>
                  </a:cubicBezTo>
                  <a:cubicBezTo>
                    <a:pt x="740" y="3002"/>
                    <a:pt x="780" y="2998"/>
                    <a:pt x="821" y="2989"/>
                  </a:cubicBezTo>
                  <a:cubicBezTo>
                    <a:pt x="1294" y="2900"/>
                    <a:pt x="1392" y="2222"/>
                    <a:pt x="1508" y="1838"/>
                  </a:cubicBezTo>
                  <a:cubicBezTo>
                    <a:pt x="1633" y="1401"/>
                    <a:pt x="1749" y="964"/>
                    <a:pt x="1901" y="527"/>
                  </a:cubicBezTo>
                  <a:cubicBezTo>
                    <a:pt x="1874" y="518"/>
                    <a:pt x="1856" y="509"/>
                    <a:pt x="1829" y="500"/>
                  </a:cubicBezTo>
                  <a:cubicBezTo>
                    <a:pt x="1526" y="348"/>
                    <a:pt x="1214" y="215"/>
                    <a:pt x="893" y="108"/>
                  </a:cubicBezTo>
                  <a:cubicBezTo>
                    <a:pt x="768" y="72"/>
                    <a:pt x="634" y="36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3690;p49">
              <a:extLst>
                <a:ext uri="{FF2B5EF4-FFF2-40B4-BE49-F238E27FC236}">
                  <a16:creationId xmlns:a16="http://schemas.microsoft.com/office/drawing/2014/main" id="{B1954B5A-C03C-F115-0D5F-51AA795DCBD6}"/>
                </a:ext>
              </a:extLst>
            </p:cNvPr>
            <p:cNvGrpSpPr/>
            <p:nvPr/>
          </p:nvGrpSpPr>
          <p:grpSpPr>
            <a:xfrm>
              <a:off x="-61665" y="2641104"/>
              <a:ext cx="2939482" cy="2183919"/>
              <a:chOff x="-30226" y="2641104"/>
              <a:chExt cx="2939482" cy="2183919"/>
            </a:xfrm>
          </p:grpSpPr>
          <p:sp>
            <p:nvSpPr>
              <p:cNvPr id="17" name="Google Shape;3691;p49">
                <a:extLst>
                  <a:ext uri="{FF2B5EF4-FFF2-40B4-BE49-F238E27FC236}">
                    <a16:creationId xmlns:a16="http://schemas.microsoft.com/office/drawing/2014/main" id="{B1E1DEAE-6035-998C-CDEE-A66B465CA19E}"/>
                  </a:ext>
                </a:extLst>
              </p:cNvPr>
              <p:cNvSpPr/>
              <p:nvPr/>
            </p:nvSpPr>
            <p:spPr>
              <a:xfrm>
                <a:off x="-3474" y="3327551"/>
                <a:ext cx="681367" cy="403149"/>
              </a:xfrm>
              <a:custGeom>
                <a:avLst/>
                <a:gdLst/>
                <a:ahLst/>
                <a:cxnLst/>
                <a:rect l="l" t="t" r="r" b="b"/>
                <a:pathLst>
                  <a:path w="7641" h="4521" extrusionOk="0">
                    <a:moveTo>
                      <a:pt x="7578" y="1"/>
                    </a:moveTo>
                    <a:cubicBezTo>
                      <a:pt x="7338" y="15"/>
                      <a:pt x="7097" y="30"/>
                      <a:pt x="6857" y="30"/>
                    </a:cubicBezTo>
                    <a:cubicBezTo>
                      <a:pt x="6803" y="30"/>
                      <a:pt x="6749" y="29"/>
                      <a:pt x="6695" y="28"/>
                    </a:cubicBezTo>
                    <a:cubicBezTo>
                      <a:pt x="6492" y="21"/>
                      <a:pt x="6284" y="11"/>
                      <a:pt x="6079" y="11"/>
                    </a:cubicBezTo>
                    <a:cubicBezTo>
                      <a:pt x="5986" y="11"/>
                      <a:pt x="5894" y="13"/>
                      <a:pt x="5803" y="19"/>
                    </a:cubicBezTo>
                    <a:cubicBezTo>
                      <a:pt x="5508" y="37"/>
                      <a:pt x="5223" y="99"/>
                      <a:pt x="4964" y="242"/>
                    </a:cubicBezTo>
                    <a:cubicBezTo>
                      <a:pt x="4723" y="376"/>
                      <a:pt x="4518" y="581"/>
                      <a:pt x="4340" y="786"/>
                    </a:cubicBezTo>
                    <a:cubicBezTo>
                      <a:pt x="4143" y="1009"/>
                      <a:pt x="3956" y="1250"/>
                      <a:pt x="3760" y="1464"/>
                    </a:cubicBezTo>
                    <a:cubicBezTo>
                      <a:pt x="3555" y="1696"/>
                      <a:pt x="3332" y="1910"/>
                      <a:pt x="3100" y="2115"/>
                    </a:cubicBezTo>
                    <a:cubicBezTo>
                      <a:pt x="2645" y="2525"/>
                      <a:pt x="2136" y="2864"/>
                      <a:pt x="1610" y="3186"/>
                    </a:cubicBezTo>
                    <a:cubicBezTo>
                      <a:pt x="1057" y="3525"/>
                      <a:pt x="468" y="3864"/>
                      <a:pt x="49" y="4381"/>
                    </a:cubicBezTo>
                    <a:cubicBezTo>
                      <a:pt x="1" y="4443"/>
                      <a:pt x="53" y="4520"/>
                      <a:pt x="112" y="4520"/>
                    </a:cubicBezTo>
                    <a:cubicBezTo>
                      <a:pt x="130" y="4520"/>
                      <a:pt x="148" y="4513"/>
                      <a:pt x="165" y="4497"/>
                    </a:cubicBezTo>
                    <a:cubicBezTo>
                      <a:pt x="575" y="4078"/>
                      <a:pt x="1057" y="3757"/>
                      <a:pt x="1547" y="3453"/>
                    </a:cubicBezTo>
                    <a:cubicBezTo>
                      <a:pt x="2065" y="3141"/>
                      <a:pt x="2564" y="2820"/>
                      <a:pt x="3028" y="2436"/>
                    </a:cubicBezTo>
                    <a:cubicBezTo>
                      <a:pt x="3492" y="2044"/>
                      <a:pt x="3911" y="1607"/>
                      <a:pt x="4295" y="1134"/>
                    </a:cubicBezTo>
                    <a:cubicBezTo>
                      <a:pt x="4473" y="920"/>
                      <a:pt x="4661" y="697"/>
                      <a:pt x="4884" y="527"/>
                    </a:cubicBezTo>
                    <a:cubicBezTo>
                      <a:pt x="5116" y="358"/>
                      <a:pt x="5383" y="260"/>
                      <a:pt x="5669" y="224"/>
                    </a:cubicBezTo>
                    <a:cubicBezTo>
                      <a:pt x="5814" y="208"/>
                      <a:pt x="5962" y="203"/>
                      <a:pt x="6109" y="203"/>
                    </a:cubicBezTo>
                    <a:cubicBezTo>
                      <a:pt x="6287" y="203"/>
                      <a:pt x="6466" y="210"/>
                      <a:pt x="6641" y="215"/>
                    </a:cubicBezTo>
                    <a:cubicBezTo>
                      <a:pt x="6715" y="217"/>
                      <a:pt x="6791" y="219"/>
                      <a:pt x="6868" y="219"/>
                    </a:cubicBezTo>
                    <a:cubicBezTo>
                      <a:pt x="7118" y="219"/>
                      <a:pt x="7380" y="197"/>
                      <a:pt x="7605" y="81"/>
                    </a:cubicBezTo>
                    <a:cubicBezTo>
                      <a:pt x="7640" y="63"/>
                      <a:pt x="7623" y="1"/>
                      <a:pt x="7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692;p49">
                <a:extLst>
                  <a:ext uri="{FF2B5EF4-FFF2-40B4-BE49-F238E27FC236}">
                    <a16:creationId xmlns:a16="http://schemas.microsoft.com/office/drawing/2014/main" id="{CFD41772-001D-3B97-6F40-3CD39445A191}"/>
                  </a:ext>
                </a:extLst>
              </p:cNvPr>
              <p:cNvSpPr/>
              <p:nvPr/>
            </p:nvSpPr>
            <p:spPr>
              <a:xfrm>
                <a:off x="-30226" y="3661054"/>
                <a:ext cx="2939482" cy="1163969"/>
              </a:xfrm>
              <a:custGeom>
                <a:avLst/>
                <a:gdLst/>
                <a:ahLst/>
                <a:cxnLst/>
                <a:rect l="l" t="t" r="r" b="b"/>
                <a:pathLst>
                  <a:path w="32964" h="13053" extrusionOk="0">
                    <a:moveTo>
                      <a:pt x="30602" y="190"/>
                    </a:moveTo>
                    <a:cubicBezTo>
                      <a:pt x="30729" y="190"/>
                      <a:pt x="30856" y="195"/>
                      <a:pt x="30983" y="204"/>
                    </a:cubicBezTo>
                    <a:cubicBezTo>
                      <a:pt x="31670" y="257"/>
                      <a:pt x="32741" y="454"/>
                      <a:pt x="32714" y="1346"/>
                    </a:cubicBezTo>
                    <a:cubicBezTo>
                      <a:pt x="32714" y="1578"/>
                      <a:pt x="32661" y="1792"/>
                      <a:pt x="32616" y="2015"/>
                    </a:cubicBezTo>
                    <a:cubicBezTo>
                      <a:pt x="32562" y="2265"/>
                      <a:pt x="32509" y="2523"/>
                      <a:pt x="32455" y="2773"/>
                    </a:cubicBezTo>
                    <a:cubicBezTo>
                      <a:pt x="32357" y="3264"/>
                      <a:pt x="32259" y="3746"/>
                      <a:pt x="32161" y="4236"/>
                    </a:cubicBezTo>
                    <a:cubicBezTo>
                      <a:pt x="31965" y="5191"/>
                      <a:pt x="31769" y="6136"/>
                      <a:pt x="31581" y="7091"/>
                    </a:cubicBezTo>
                    <a:cubicBezTo>
                      <a:pt x="31403" y="7929"/>
                      <a:pt x="31269" y="8786"/>
                      <a:pt x="31019" y="9607"/>
                    </a:cubicBezTo>
                    <a:cubicBezTo>
                      <a:pt x="30796" y="10320"/>
                      <a:pt x="30466" y="11025"/>
                      <a:pt x="29886" y="11534"/>
                    </a:cubicBezTo>
                    <a:cubicBezTo>
                      <a:pt x="28958" y="12354"/>
                      <a:pt x="27593" y="12497"/>
                      <a:pt x="26407" y="12595"/>
                    </a:cubicBezTo>
                    <a:cubicBezTo>
                      <a:pt x="25604" y="12667"/>
                      <a:pt x="24801" y="12702"/>
                      <a:pt x="24007" y="12738"/>
                    </a:cubicBezTo>
                    <a:cubicBezTo>
                      <a:pt x="21768" y="12827"/>
                      <a:pt x="19529" y="12854"/>
                      <a:pt x="17290" y="12863"/>
                    </a:cubicBezTo>
                    <a:cubicBezTo>
                      <a:pt x="16927" y="12864"/>
                      <a:pt x="16564" y="12865"/>
                      <a:pt x="16201" y="12865"/>
                    </a:cubicBezTo>
                    <a:cubicBezTo>
                      <a:pt x="14217" y="12865"/>
                      <a:pt x="12234" y="12843"/>
                      <a:pt x="10251" y="12783"/>
                    </a:cubicBezTo>
                    <a:cubicBezTo>
                      <a:pt x="9332" y="12756"/>
                      <a:pt x="8413" y="12720"/>
                      <a:pt x="7503" y="12667"/>
                    </a:cubicBezTo>
                    <a:cubicBezTo>
                      <a:pt x="6665" y="12613"/>
                      <a:pt x="5826" y="12551"/>
                      <a:pt x="5005" y="12381"/>
                    </a:cubicBezTo>
                    <a:cubicBezTo>
                      <a:pt x="4211" y="12212"/>
                      <a:pt x="3426" y="11908"/>
                      <a:pt x="2873" y="11293"/>
                    </a:cubicBezTo>
                    <a:cubicBezTo>
                      <a:pt x="2356" y="10722"/>
                      <a:pt x="2088" y="9990"/>
                      <a:pt x="1892" y="9268"/>
                    </a:cubicBezTo>
                    <a:cubicBezTo>
                      <a:pt x="1669" y="8420"/>
                      <a:pt x="1526" y="7564"/>
                      <a:pt x="1348" y="6707"/>
                    </a:cubicBezTo>
                    <a:cubicBezTo>
                      <a:pt x="1151" y="5735"/>
                      <a:pt x="955" y="4763"/>
                      <a:pt x="759" y="3790"/>
                    </a:cubicBezTo>
                    <a:cubicBezTo>
                      <a:pt x="661" y="3317"/>
                      <a:pt x="563" y="2836"/>
                      <a:pt x="465" y="2363"/>
                    </a:cubicBezTo>
                    <a:cubicBezTo>
                      <a:pt x="420" y="2149"/>
                      <a:pt x="375" y="1926"/>
                      <a:pt x="331" y="1712"/>
                    </a:cubicBezTo>
                    <a:cubicBezTo>
                      <a:pt x="286" y="1453"/>
                      <a:pt x="250" y="1185"/>
                      <a:pt x="358" y="944"/>
                    </a:cubicBezTo>
                    <a:cubicBezTo>
                      <a:pt x="518" y="596"/>
                      <a:pt x="893" y="427"/>
                      <a:pt x="1232" y="338"/>
                    </a:cubicBezTo>
                    <a:cubicBezTo>
                      <a:pt x="1606" y="231"/>
                      <a:pt x="1990" y="195"/>
                      <a:pt x="2374" y="195"/>
                    </a:cubicBezTo>
                    <a:cubicBezTo>
                      <a:pt x="2394" y="195"/>
                      <a:pt x="2414" y="195"/>
                      <a:pt x="2434" y="195"/>
                    </a:cubicBezTo>
                    <a:cubicBezTo>
                      <a:pt x="3948" y="195"/>
                      <a:pt x="5438" y="852"/>
                      <a:pt x="6433" y="1988"/>
                    </a:cubicBezTo>
                    <a:cubicBezTo>
                      <a:pt x="7521" y="3219"/>
                      <a:pt x="8074" y="4843"/>
                      <a:pt x="9377" y="5896"/>
                    </a:cubicBezTo>
                    <a:cubicBezTo>
                      <a:pt x="10688" y="6957"/>
                      <a:pt x="12365" y="7403"/>
                      <a:pt x="14016" y="7555"/>
                    </a:cubicBezTo>
                    <a:cubicBezTo>
                      <a:pt x="14694" y="7612"/>
                      <a:pt x="15372" y="7618"/>
                      <a:pt x="16050" y="7618"/>
                    </a:cubicBezTo>
                    <a:cubicBezTo>
                      <a:pt x="16219" y="7618"/>
                      <a:pt x="16389" y="7617"/>
                      <a:pt x="16558" y="7617"/>
                    </a:cubicBezTo>
                    <a:cubicBezTo>
                      <a:pt x="16592" y="7617"/>
                      <a:pt x="16616" y="7604"/>
                      <a:pt x="16632" y="7584"/>
                    </a:cubicBezTo>
                    <a:lnTo>
                      <a:pt x="16632" y="7584"/>
                    </a:lnTo>
                    <a:cubicBezTo>
                      <a:pt x="16911" y="7592"/>
                      <a:pt x="17191" y="7596"/>
                      <a:pt x="17472" y="7596"/>
                    </a:cubicBezTo>
                    <a:cubicBezTo>
                      <a:pt x="18971" y="7596"/>
                      <a:pt x="20483" y="7458"/>
                      <a:pt x="21884" y="6895"/>
                    </a:cubicBezTo>
                    <a:cubicBezTo>
                      <a:pt x="22624" y="6600"/>
                      <a:pt x="23320" y="6190"/>
                      <a:pt x="23909" y="5646"/>
                    </a:cubicBezTo>
                    <a:cubicBezTo>
                      <a:pt x="24498" y="5102"/>
                      <a:pt x="24935" y="4424"/>
                      <a:pt x="25354" y="3746"/>
                    </a:cubicBezTo>
                    <a:cubicBezTo>
                      <a:pt x="25782" y="3059"/>
                      <a:pt x="26202" y="2345"/>
                      <a:pt x="26782" y="1765"/>
                    </a:cubicBezTo>
                    <a:cubicBezTo>
                      <a:pt x="27335" y="1203"/>
                      <a:pt x="28013" y="784"/>
                      <a:pt x="28744" y="516"/>
                    </a:cubicBezTo>
                    <a:cubicBezTo>
                      <a:pt x="29338" y="301"/>
                      <a:pt x="29970" y="190"/>
                      <a:pt x="30602" y="190"/>
                    </a:cubicBezTo>
                    <a:close/>
                    <a:moveTo>
                      <a:pt x="2410" y="0"/>
                    </a:moveTo>
                    <a:cubicBezTo>
                      <a:pt x="2231" y="0"/>
                      <a:pt x="2053" y="9"/>
                      <a:pt x="1874" y="25"/>
                    </a:cubicBezTo>
                    <a:cubicBezTo>
                      <a:pt x="1241" y="97"/>
                      <a:pt x="384" y="266"/>
                      <a:pt x="152" y="953"/>
                    </a:cubicBezTo>
                    <a:cubicBezTo>
                      <a:pt x="1" y="1364"/>
                      <a:pt x="161" y="1845"/>
                      <a:pt x="250" y="2256"/>
                    </a:cubicBezTo>
                    <a:cubicBezTo>
                      <a:pt x="349" y="2746"/>
                      <a:pt x="447" y="3228"/>
                      <a:pt x="545" y="3719"/>
                    </a:cubicBezTo>
                    <a:cubicBezTo>
                      <a:pt x="750" y="4709"/>
                      <a:pt x="955" y="5708"/>
                      <a:pt x="1151" y="6698"/>
                    </a:cubicBezTo>
                    <a:cubicBezTo>
                      <a:pt x="1339" y="7590"/>
                      <a:pt x="1490" y="8492"/>
                      <a:pt x="1722" y="9366"/>
                    </a:cubicBezTo>
                    <a:cubicBezTo>
                      <a:pt x="1910" y="10079"/>
                      <a:pt x="2186" y="10784"/>
                      <a:pt x="2668" y="11355"/>
                    </a:cubicBezTo>
                    <a:cubicBezTo>
                      <a:pt x="3569" y="12408"/>
                      <a:pt x="5032" y="12640"/>
                      <a:pt x="6344" y="12765"/>
                    </a:cubicBezTo>
                    <a:cubicBezTo>
                      <a:pt x="7111" y="12845"/>
                      <a:pt x="7887" y="12881"/>
                      <a:pt x="8663" y="12916"/>
                    </a:cubicBezTo>
                    <a:cubicBezTo>
                      <a:pt x="10947" y="13014"/>
                      <a:pt x="13231" y="13041"/>
                      <a:pt x="15514" y="13050"/>
                    </a:cubicBezTo>
                    <a:cubicBezTo>
                      <a:pt x="15886" y="13052"/>
                      <a:pt x="16257" y="13052"/>
                      <a:pt x="16628" y="13052"/>
                    </a:cubicBezTo>
                    <a:cubicBezTo>
                      <a:pt x="18657" y="13052"/>
                      <a:pt x="20687" y="13030"/>
                      <a:pt x="22723" y="12970"/>
                    </a:cubicBezTo>
                    <a:cubicBezTo>
                      <a:pt x="23659" y="12943"/>
                      <a:pt x="24605" y="12907"/>
                      <a:pt x="25542" y="12854"/>
                    </a:cubicBezTo>
                    <a:cubicBezTo>
                      <a:pt x="26416" y="12800"/>
                      <a:pt x="27299" y="12729"/>
                      <a:pt x="28155" y="12542"/>
                    </a:cubicBezTo>
                    <a:cubicBezTo>
                      <a:pt x="28932" y="12363"/>
                      <a:pt x="29690" y="12051"/>
                      <a:pt x="30234" y="11462"/>
                    </a:cubicBezTo>
                    <a:cubicBezTo>
                      <a:pt x="30743" y="10918"/>
                      <a:pt x="31037" y="10213"/>
                      <a:pt x="31242" y="9509"/>
                    </a:cubicBezTo>
                    <a:cubicBezTo>
                      <a:pt x="31492" y="8652"/>
                      <a:pt x="31635" y="7760"/>
                      <a:pt x="31813" y="6886"/>
                    </a:cubicBezTo>
                    <a:lnTo>
                      <a:pt x="32411" y="3969"/>
                    </a:lnTo>
                    <a:cubicBezTo>
                      <a:pt x="32509" y="3460"/>
                      <a:pt x="32616" y="2952"/>
                      <a:pt x="32723" y="2443"/>
                    </a:cubicBezTo>
                    <a:cubicBezTo>
                      <a:pt x="32803" y="2024"/>
                      <a:pt x="32964" y="1551"/>
                      <a:pt x="32893" y="1123"/>
                    </a:cubicBezTo>
                    <a:cubicBezTo>
                      <a:pt x="32777" y="373"/>
                      <a:pt x="31938" y="133"/>
                      <a:pt x="31305" y="52"/>
                    </a:cubicBezTo>
                    <a:cubicBezTo>
                      <a:pt x="31066" y="20"/>
                      <a:pt x="30827" y="5"/>
                      <a:pt x="30587" y="5"/>
                    </a:cubicBezTo>
                    <a:cubicBezTo>
                      <a:pt x="29293" y="5"/>
                      <a:pt x="28007" y="464"/>
                      <a:pt x="27014" y="1292"/>
                    </a:cubicBezTo>
                    <a:cubicBezTo>
                      <a:pt x="25711" y="2372"/>
                      <a:pt x="25185" y="4049"/>
                      <a:pt x="24043" y="5253"/>
                    </a:cubicBezTo>
                    <a:cubicBezTo>
                      <a:pt x="22830" y="6538"/>
                      <a:pt x="21072" y="7127"/>
                      <a:pt x="19359" y="7332"/>
                    </a:cubicBezTo>
                    <a:cubicBezTo>
                      <a:pt x="18454" y="7436"/>
                      <a:pt x="17540" y="7456"/>
                      <a:pt x="16626" y="7457"/>
                    </a:cubicBezTo>
                    <a:lnTo>
                      <a:pt x="16626" y="7457"/>
                    </a:lnTo>
                    <a:cubicBezTo>
                      <a:pt x="16610" y="7441"/>
                      <a:pt x="16588" y="7430"/>
                      <a:pt x="16558" y="7430"/>
                    </a:cubicBezTo>
                    <a:cubicBezTo>
                      <a:pt x="14729" y="7430"/>
                      <a:pt x="12883" y="7412"/>
                      <a:pt x="11170" y="6716"/>
                    </a:cubicBezTo>
                    <a:cubicBezTo>
                      <a:pt x="10394" y="6404"/>
                      <a:pt x="9671" y="5958"/>
                      <a:pt x="9082" y="5369"/>
                    </a:cubicBezTo>
                    <a:cubicBezTo>
                      <a:pt x="8467" y="4763"/>
                      <a:pt x="8039" y="4013"/>
                      <a:pt x="7584" y="3282"/>
                    </a:cubicBezTo>
                    <a:cubicBezTo>
                      <a:pt x="7164" y="2604"/>
                      <a:pt x="6709" y="1926"/>
                      <a:pt x="6103" y="1390"/>
                    </a:cubicBezTo>
                    <a:cubicBezTo>
                      <a:pt x="5532" y="882"/>
                      <a:pt x="4845" y="498"/>
                      <a:pt x="4122" y="266"/>
                    </a:cubicBezTo>
                    <a:cubicBezTo>
                      <a:pt x="3570" y="89"/>
                      <a:pt x="2991" y="0"/>
                      <a:pt x="2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693;p49">
                <a:extLst>
                  <a:ext uri="{FF2B5EF4-FFF2-40B4-BE49-F238E27FC236}">
                    <a16:creationId xmlns:a16="http://schemas.microsoft.com/office/drawing/2014/main" id="{1B6E61D9-3E75-3DE2-FF0E-F8CE3BE3D23C}"/>
                  </a:ext>
                </a:extLst>
              </p:cNvPr>
              <p:cNvSpPr/>
              <p:nvPr/>
            </p:nvSpPr>
            <p:spPr>
              <a:xfrm>
                <a:off x="25061" y="3684417"/>
                <a:ext cx="2826233" cy="714272"/>
              </a:xfrm>
              <a:custGeom>
                <a:avLst/>
                <a:gdLst/>
                <a:ahLst/>
                <a:cxnLst/>
                <a:rect l="l" t="t" r="r" b="b"/>
                <a:pathLst>
                  <a:path w="31694" h="8010" extrusionOk="0">
                    <a:moveTo>
                      <a:pt x="1852" y="1"/>
                    </a:moveTo>
                    <a:cubicBezTo>
                      <a:pt x="1621" y="1"/>
                      <a:pt x="1388" y="19"/>
                      <a:pt x="1156" y="58"/>
                    </a:cubicBezTo>
                    <a:cubicBezTo>
                      <a:pt x="790" y="120"/>
                      <a:pt x="433" y="236"/>
                      <a:pt x="94" y="388"/>
                    </a:cubicBezTo>
                    <a:cubicBezTo>
                      <a:pt x="1" y="435"/>
                      <a:pt x="57" y="557"/>
                      <a:pt x="144" y="557"/>
                    </a:cubicBezTo>
                    <a:cubicBezTo>
                      <a:pt x="157" y="557"/>
                      <a:pt x="170" y="554"/>
                      <a:pt x="184" y="549"/>
                    </a:cubicBezTo>
                    <a:cubicBezTo>
                      <a:pt x="716" y="299"/>
                      <a:pt x="1285" y="181"/>
                      <a:pt x="1853" y="181"/>
                    </a:cubicBezTo>
                    <a:cubicBezTo>
                      <a:pt x="2825" y="181"/>
                      <a:pt x="3792" y="527"/>
                      <a:pt x="4564" y="1146"/>
                    </a:cubicBezTo>
                    <a:cubicBezTo>
                      <a:pt x="5688" y="2056"/>
                      <a:pt x="6161" y="3403"/>
                      <a:pt x="6785" y="4661"/>
                    </a:cubicBezTo>
                    <a:cubicBezTo>
                      <a:pt x="7088" y="5259"/>
                      <a:pt x="7436" y="5857"/>
                      <a:pt x="7918" y="6329"/>
                    </a:cubicBezTo>
                    <a:cubicBezTo>
                      <a:pt x="8418" y="6811"/>
                      <a:pt x="9015" y="7159"/>
                      <a:pt x="9658" y="7409"/>
                    </a:cubicBezTo>
                    <a:cubicBezTo>
                      <a:pt x="10594" y="7766"/>
                      <a:pt x="11576" y="7899"/>
                      <a:pt x="12566" y="7944"/>
                    </a:cubicBezTo>
                    <a:cubicBezTo>
                      <a:pt x="13599" y="7990"/>
                      <a:pt x="14635" y="8010"/>
                      <a:pt x="15672" y="8010"/>
                    </a:cubicBezTo>
                    <a:cubicBezTo>
                      <a:pt x="16649" y="8010"/>
                      <a:pt x="17627" y="7992"/>
                      <a:pt x="18606" y="7962"/>
                    </a:cubicBezTo>
                    <a:cubicBezTo>
                      <a:pt x="19444" y="7935"/>
                      <a:pt x="20283" y="7891"/>
                      <a:pt x="21112" y="7703"/>
                    </a:cubicBezTo>
                    <a:cubicBezTo>
                      <a:pt x="21790" y="7552"/>
                      <a:pt x="22450" y="7311"/>
                      <a:pt x="23039" y="6954"/>
                    </a:cubicBezTo>
                    <a:cubicBezTo>
                      <a:pt x="23628" y="6588"/>
                      <a:pt x="24110" y="6106"/>
                      <a:pt x="24484" y="5535"/>
                    </a:cubicBezTo>
                    <a:cubicBezTo>
                      <a:pt x="25252" y="4358"/>
                      <a:pt x="25591" y="2948"/>
                      <a:pt x="26483" y="1851"/>
                    </a:cubicBezTo>
                    <a:cubicBezTo>
                      <a:pt x="27328" y="807"/>
                      <a:pt x="28600" y="154"/>
                      <a:pt x="29936" y="154"/>
                    </a:cubicBezTo>
                    <a:cubicBezTo>
                      <a:pt x="30096" y="154"/>
                      <a:pt x="30256" y="164"/>
                      <a:pt x="30417" y="183"/>
                    </a:cubicBezTo>
                    <a:cubicBezTo>
                      <a:pt x="30827" y="227"/>
                      <a:pt x="31229" y="343"/>
                      <a:pt x="31603" y="504"/>
                    </a:cubicBezTo>
                    <a:cubicBezTo>
                      <a:pt x="31612" y="508"/>
                      <a:pt x="31620" y="510"/>
                      <a:pt x="31627" y="510"/>
                    </a:cubicBezTo>
                    <a:cubicBezTo>
                      <a:pt x="31668" y="510"/>
                      <a:pt x="31693" y="455"/>
                      <a:pt x="31648" y="433"/>
                    </a:cubicBezTo>
                    <a:cubicBezTo>
                      <a:pt x="31088" y="154"/>
                      <a:pt x="30482" y="23"/>
                      <a:pt x="29876" y="23"/>
                    </a:cubicBezTo>
                    <a:cubicBezTo>
                      <a:pt x="29023" y="23"/>
                      <a:pt x="28171" y="283"/>
                      <a:pt x="27446" y="763"/>
                    </a:cubicBezTo>
                    <a:cubicBezTo>
                      <a:pt x="26866" y="1146"/>
                      <a:pt x="26385" y="1646"/>
                      <a:pt x="26010" y="2226"/>
                    </a:cubicBezTo>
                    <a:cubicBezTo>
                      <a:pt x="25617" y="2823"/>
                      <a:pt x="25341" y="3484"/>
                      <a:pt x="25038" y="4126"/>
                    </a:cubicBezTo>
                    <a:cubicBezTo>
                      <a:pt x="24743" y="4750"/>
                      <a:pt x="24431" y="5384"/>
                      <a:pt x="23985" y="5910"/>
                    </a:cubicBezTo>
                    <a:cubicBezTo>
                      <a:pt x="23512" y="6472"/>
                      <a:pt x="22897" y="6882"/>
                      <a:pt x="22219" y="7168"/>
                    </a:cubicBezTo>
                    <a:cubicBezTo>
                      <a:pt x="21264" y="7569"/>
                      <a:pt x="20247" y="7712"/>
                      <a:pt x="19221" y="7757"/>
                    </a:cubicBezTo>
                    <a:cubicBezTo>
                      <a:pt x="18156" y="7809"/>
                      <a:pt x="17089" y="7830"/>
                      <a:pt x="16022" y="7830"/>
                    </a:cubicBezTo>
                    <a:cubicBezTo>
                      <a:pt x="15069" y="7830"/>
                      <a:pt x="14115" y="7813"/>
                      <a:pt x="13164" y="7783"/>
                    </a:cubicBezTo>
                    <a:cubicBezTo>
                      <a:pt x="12272" y="7757"/>
                      <a:pt x="11397" y="7703"/>
                      <a:pt x="10523" y="7489"/>
                    </a:cubicBezTo>
                    <a:cubicBezTo>
                      <a:pt x="9827" y="7311"/>
                      <a:pt x="9158" y="7043"/>
                      <a:pt x="8569" y="6633"/>
                    </a:cubicBezTo>
                    <a:cubicBezTo>
                      <a:pt x="7972" y="6204"/>
                      <a:pt x="7526" y="5634"/>
                      <a:pt x="7169" y="5000"/>
                    </a:cubicBezTo>
                    <a:cubicBezTo>
                      <a:pt x="6491" y="3787"/>
                      <a:pt x="6098" y="2404"/>
                      <a:pt x="5099" y="1387"/>
                    </a:cubicBezTo>
                    <a:cubicBezTo>
                      <a:pt x="4237" y="518"/>
                      <a:pt x="3066" y="1"/>
                      <a:pt x="18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694;p49">
                <a:extLst>
                  <a:ext uri="{FF2B5EF4-FFF2-40B4-BE49-F238E27FC236}">
                    <a16:creationId xmlns:a16="http://schemas.microsoft.com/office/drawing/2014/main" id="{8FBC2854-E98C-F04C-1798-73AC950F54BF}"/>
                  </a:ext>
                </a:extLst>
              </p:cNvPr>
              <p:cNvSpPr/>
              <p:nvPr/>
            </p:nvSpPr>
            <p:spPr>
              <a:xfrm>
                <a:off x="2566375" y="3487347"/>
                <a:ext cx="320308" cy="243173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2727" extrusionOk="0">
                    <a:moveTo>
                      <a:pt x="51" y="1"/>
                    </a:moveTo>
                    <a:cubicBezTo>
                      <a:pt x="21" y="1"/>
                      <a:pt x="1" y="32"/>
                      <a:pt x="9" y="55"/>
                    </a:cubicBezTo>
                    <a:cubicBezTo>
                      <a:pt x="45" y="171"/>
                      <a:pt x="152" y="270"/>
                      <a:pt x="241" y="350"/>
                    </a:cubicBezTo>
                    <a:cubicBezTo>
                      <a:pt x="446" y="555"/>
                      <a:pt x="678" y="733"/>
                      <a:pt x="910" y="912"/>
                    </a:cubicBezTo>
                    <a:cubicBezTo>
                      <a:pt x="1436" y="1322"/>
                      <a:pt x="2016" y="1626"/>
                      <a:pt x="2569" y="2000"/>
                    </a:cubicBezTo>
                    <a:cubicBezTo>
                      <a:pt x="2881" y="2205"/>
                      <a:pt x="3149" y="2446"/>
                      <a:pt x="3417" y="2705"/>
                    </a:cubicBezTo>
                    <a:cubicBezTo>
                      <a:pt x="3432" y="2720"/>
                      <a:pt x="3450" y="2726"/>
                      <a:pt x="3469" y="2726"/>
                    </a:cubicBezTo>
                    <a:cubicBezTo>
                      <a:pt x="3528" y="2726"/>
                      <a:pt x="3591" y="2661"/>
                      <a:pt x="3551" y="2607"/>
                    </a:cubicBezTo>
                    <a:cubicBezTo>
                      <a:pt x="3354" y="2339"/>
                      <a:pt x="3096" y="2134"/>
                      <a:pt x="2828" y="1947"/>
                    </a:cubicBezTo>
                    <a:cubicBezTo>
                      <a:pt x="2560" y="1750"/>
                      <a:pt x="2275" y="1581"/>
                      <a:pt x="1998" y="1411"/>
                    </a:cubicBezTo>
                    <a:cubicBezTo>
                      <a:pt x="1713" y="1242"/>
                      <a:pt x="1427" y="1064"/>
                      <a:pt x="1160" y="867"/>
                    </a:cubicBezTo>
                    <a:cubicBezTo>
                      <a:pt x="910" y="680"/>
                      <a:pt x="678" y="484"/>
                      <a:pt x="446" y="287"/>
                    </a:cubicBezTo>
                    <a:cubicBezTo>
                      <a:pt x="330" y="189"/>
                      <a:pt x="205" y="55"/>
                      <a:pt x="62" y="2"/>
                    </a:cubicBezTo>
                    <a:cubicBezTo>
                      <a:pt x="59" y="1"/>
                      <a:pt x="55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695;p49">
                <a:extLst>
                  <a:ext uri="{FF2B5EF4-FFF2-40B4-BE49-F238E27FC236}">
                    <a16:creationId xmlns:a16="http://schemas.microsoft.com/office/drawing/2014/main" id="{7B58EA30-D91A-1C2E-F19C-6AEF4F18F20E}"/>
                  </a:ext>
                </a:extLst>
              </p:cNvPr>
              <p:cNvSpPr/>
              <p:nvPr/>
            </p:nvSpPr>
            <p:spPr>
              <a:xfrm>
                <a:off x="1556056" y="2999308"/>
                <a:ext cx="396996" cy="652921"/>
              </a:xfrm>
              <a:custGeom>
                <a:avLst/>
                <a:gdLst/>
                <a:ahLst/>
                <a:cxnLst/>
                <a:rect l="l" t="t" r="r" b="b"/>
                <a:pathLst>
                  <a:path w="4452" h="7322" extrusionOk="0">
                    <a:moveTo>
                      <a:pt x="1112" y="1"/>
                    </a:moveTo>
                    <a:cubicBezTo>
                      <a:pt x="1092" y="1"/>
                      <a:pt x="1074" y="11"/>
                      <a:pt x="1071" y="33"/>
                    </a:cubicBezTo>
                    <a:cubicBezTo>
                      <a:pt x="1026" y="363"/>
                      <a:pt x="910" y="693"/>
                      <a:pt x="803" y="1006"/>
                    </a:cubicBezTo>
                    <a:cubicBezTo>
                      <a:pt x="696" y="1318"/>
                      <a:pt x="571" y="1630"/>
                      <a:pt x="455" y="1933"/>
                    </a:cubicBezTo>
                    <a:cubicBezTo>
                      <a:pt x="223" y="2549"/>
                      <a:pt x="0" y="3182"/>
                      <a:pt x="18" y="3842"/>
                    </a:cubicBezTo>
                    <a:cubicBezTo>
                      <a:pt x="36" y="5136"/>
                      <a:pt x="964" y="6233"/>
                      <a:pt x="2088" y="6777"/>
                    </a:cubicBezTo>
                    <a:cubicBezTo>
                      <a:pt x="2784" y="7116"/>
                      <a:pt x="3569" y="7286"/>
                      <a:pt x="4336" y="7322"/>
                    </a:cubicBezTo>
                    <a:cubicBezTo>
                      <a:pt x="4339" y="7322"/>
                      <a:pt x="4342" y="7322"/>
                      <a:pt x="4345" y="7322"/>
                    </a:cubicBezTo>
                    <a:cubicBezTo>
                      <a:pt x="4451" y="7322"/>
                      <a:pt x="4440" y="7161"/>
                      <a:pt x="4336" y="7152"/>
                    </a:cubicBezTo>
                    <a:cubicBezTo>
                      <a:pt x="3667" y="7090"/>
                      <a:pt x="2998" y="6974"/>
                      <a:pt x="2373" y="6706"/>
                    </a:cubicBezTo>
                    <a:cubicBezTo>
                      <a:pt x="1784" y="6456"/>
                      <a:pt x="1258" y="6091"/>
                      <a:pt x="866" y="5600"/>
                    </a:cubicBezTo>
                    <a:cubicBezTo>
                      <a:pt x="491" y="5136"/>
                      <a:pt x="232" y="4565"/>
                      <a:pt x="196" y="3976"/>
                    </a:cubicBezTo>
                    <a:cubicBezTo>
                      <a:pt x="161" y="3334"/>
                      <a:pt x="357" y="2718"/>
                      <a:pt x="571" y="2121"/>
                    </a:cubicBezTo>
                    <a:cubicBezTo>
                      <a:pt x="705" y="1782"/>
                      <a:pt x="839" y="1443"/>
                      <a:pt x="955" y="1104"/>
                    </a:cubicBezTo>
                    <a:cubicBezTo>
                      <a:pt x="1008" y="934"/>
                      <a:pt x="1053" y="765"/>
                      <a:pt x="1098" y="586"/>
                    </a:cubicBezTo>
                    <a:cubicBezTo>
                      <a:pt x="1133" y="408"/>
                      <a:pt x="1151" y="229"/>
                      <a:pt x="1169" y="51"/>
                    </a:cubicBezTo>
                    <a:cubicBezTo>
                      <a:pt x="1169" y="20"/>
                      <a:pt x="1139" y="1"/>
                      <a:pt x="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696;p49">
                <a:extLst>
                  <a:ext uri="{FF2B5EF4-FFF2-40B4-BE49-F238E27FC236}">
                    <a16:creationId xmlns:a16="http://schemas.microsoft.com/office/drawing/2014/main" id="{2FBBEF14-4256-459A-01D0-619FE8661361}"/>
                  </a:ext>
                </a:extLst>
              </p:cNvPr>
              <p:cNvSpPr/>
              <p:nvPr/>
            </p:nvSpPr>
            <p:spPr>
              <a:xfrm>
                <a:off x="2221903" y="3025257"/>
                <a:ext cx="415276" cy="625456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7014" extrusionOk="0">
                    <a:moveTo>
                      <a:pt x="3049" y="0"/>
                    </a:moveTo>
                    <a:cubicBezTo>
                      <a:pt x="3015" y="0"/>
                      <a:pt x="2981" y="34"/>
                      <a:pt x="3007" y="72"/>
                    </a:cubicBezTo>
                    <a:cubicBezTo>
                      <a:pt x="3096" y="206"/>
                      <a:pt x="3176" y="358"/>
                      <a:pt x="3265" y="500"/>
                    </a:cubicBezTo>
                    <a:cubicBezTo>
                      <a:pt x="3354" y="643"/>
                      <a:pt x="3453" y="786"/>
                      <a:pt x="3542" y="938"/>
                    </a:cubicBezTo>
                    <a:cubicBezTo>
                      <a:pt x="3711" y="1223"/>
                      <a:pt x="3872" y="1517"/>
                      <a:pt x="4015" y="1821"/>
                    </a:cubicBezTo>
                    <a:cubicBezTo>
                      <a:pt x="4282" y="2418"/>
                      <a:pt x="4461" y="3088"/>
                      <a:pt x="4407" y="3748"/>
                    </a:cubicBezTo>
                    <a:cubicBezTo>
                      <a:pt x="4300" y="4961"/>
                      <a:pt x="3372" y="5871"/>
                      <a:pt x="2302" y="6335"/>
                    </a:cubicBezTo>
                    <a:cubicBezTo>
                      <a:pt x="1606" y="6629"/>
                      <a:pt x="857" y="6754"/>
                      <a:pt x="116" y="6834"/>
                    </a:cubicBezTo>
                    <a:cubicBezTo>
                      <a:pt x="12" y="6852"/>
                      <a:pt x="1" y="7013"/>
                      <a:pt x="107" y="7013"/>
                    </a:cubicBezTo>
                    <a:cubicBezTo>
                      <a:pt x="110" y="7013"/>
                      <a:pt x="113" y="7013"/>
                      <a:pt x="116" y="7013"/>
                    </a:cubicBezTo>
                    <a:cubicBezTo>
                      <a:pt x="1401" y="6897"/>
                      <a:pt x="2757" y="6558"/>
                      <a:pt x="3693" y="5612"/>
                    </a:cubicBezTo>
                    <a:cubicBezTo>
                      <a:pt x="4113" y="5184"/>
                      <a:pt x="4425" y="4649"/>
                      <a:pt x="4541" y="4060"/>
                    </a:cubicBezTo>
                    <a:cubicBezTo>
                      <a:pt x="4657" y="3382"/>
                      <a:pt x="4541" y="2686"/>
                      <a:pt x="4300" y="2053"/>
                    </a:cubicBezTo>
                    <a:cubicBezTo>
                      <a:pt x="4157" y="1687"/>
                      <a:pt x="3970" y="1339"/>
                      <a:pt x="3774" y="1009"/>
                    </a:cubicBezTo>
                    <a:cubicBezTo>
                      <a:pt x="3667" y="839"/>
                      <a:pt x="3560" y="670"/>
                      <a:pt x="3444" y="509"/>
                    </a:cubicBezTo>
                    <a:cubicBezTo>
                      <a:pt x="3328" y="340"/>
                      <a:pt x="3203" y="188"/>
                      <a:pt x="3087" y="19"/>
                    </a:cubicBezTo>
                    <a:cubicBezTo>
                      <a:pt x="3077" y="6"/>
                      <a:pt x="3063" y="0"/>
                      <a:pt x="30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697;p49">
                <a:extLst>
                  <a:ext uri="{FF2B5EF4-FFF2-40B4-BE49-F238E27FC236}">
                    <a16:creationId xmlns:a16="http://schemas.microsoft.com/office/drawing/2014/main" id="{43833772-2118-6858-EF95-07708D072A23}"/>
                  </a:ext>
                </a:extLst>
              </p:cNvPr>
              <p:cNvSpPr/>
              <p:nvPr/>
            </p:nvSpPr>
            <p:spPr>
              <a:xfrm>
                <a:off x="2383394" y="3608443"/>
                <a:ext cx="47796" cy="155428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743" extrusionOk="0">
                    <a:moveTo>
                      <a:pt x="236" y="0"/>
                    </a:moveTo>
                    <a:cubicBezTo>
                      <a:pt x="213" y="0"/>
                      <a:pt x="191" y="13"/>
                      <a:pt x="196" y="45"/>
                    </a:cubicBezTo>
                    <a:cubicBezTo>
                      <a:pt x="205" y="125"/>
                      <a:pt x="205" y="187"/>
                      <a:pt x="187" y="268"/>
                    </a:cubicBezTo>
                    <a:cubicBezTo>
                      <a:pt x="161" y="339"/>
                      <a:pt x="134" y="410"/>
                      <a:pt x="107" y="482"/>
                    </a:cubicBezTo>
                    <a:cubicBezTo>
                      <a:pt x="45" y="624"/>
                      <a:pt x="0" y="767"/>
                      <a:pt x="27" y="928"/>
                    </a:cubicBezTo>
                    <a:cubicBezTo>
                      <a:pt x="54" y="1062"/>
                      <a:pt x="134" y="1178"/>
                      <a:pt x="196" y="1293"/>
                    </a:cubicBezTo>
                    <a:cubicBezTo>
                      <a:pt x="232" y="1356"/>
                      <a:pt x="277" y="1418"/>
                      <a:pt x="295" y="1490"/>
                    </a:cubicBezTo>
                    <a:cubicBezTo>
                      <a:pt x="321" y="1552"/>
                      <a:pt x="312" y="1624"/>
                      <a:pt x="330" y="1686"/>
                    </a:cubicBezTo>
                    <a:cubicBezTo>
                      <a:pt x="340" y="1722"/>
                      <a:pt x="374" y="1743"/>
                      <a:pt x="407" y="1743"/>
                    </a:cubicBezTo>
                    <a:cubicBezTo>
                      <a:pt x="432" y="1743"/>
                      <a:pt x="458" y="1731"/>
                      <a:pt x="473" y="1704"/>
                    </a:cubicBezTo>
                    <a:cubicBezTo>
                      <a:pt x="535" y="1588"/>
                      <a:pt x="455" y="1418"/>
                      <a:pt x="402" y="1302"/>
                    </a:cubicBezTo>
                    <a:cubicBezTo>
                      <a:pt x="330" y="1178"/>
                      <a:pt x="232" y="1053"/>
                      <a:pt x="196" y="910"/>
                    </a:cubicBezTo>
                    <a:cubicBezTo>
                      <a:pt x="161" y="749"/>
                      <a:pt x="241" y="598"/>
                      <a:pt x="286" y="455"/>
                    </a:cubicBezTo>
                    <a:cubicBezTo>
                      <a:pt x="330" y="321"/>
                      <a:pt x="375" y="143"/>
                      <a:pt x="277" y="18"/>
                    </a:cubicBezTo>
                    <a:cubicBezTo>
                      <a:pt x="269" y="7"/>
                      <a:pt x="253" y="0"/>
                      <a:pt x="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698;p49">
                <a:extLst>
                  <a:ext uri="{FF2B5EF4-FFF2-40B4-BE49-F238E27FC236}">
                    <a16:creationId xmlns:a16="http://schemas.microsoft.com/office/drawing/2014/main" id="{148DEEB0-6CB0-E97B-D27C-764A638643A0}"/>
                  </a:ext>
                </a:extLst>
              </p:cNvPr>
              <p:cNvSpPr/>
              <p:nvPr/>
            </p:nvSpPr>
            <p:spPr>
              <a:xfrm>
                <a:off x="657647" y="3773500"/>
                <a:ext cx="1146937" cy="308804"/>
              </a:xfrm>
              <a:custGeom>
                <a:avLst/>
                <a:gdLst/>
                <a:ahLst/>
                <a:cxnLst/>
                <a:rect l="l" t="t" r="r" b="b"/>
                <a:pathLst>
                  <a:path w="12862" h="3463" extrusionOk="0">
                    <a:moveTo>
                      <a:pt x="11345" y="0"/>
                    </a:moveTo>
                    <a:cubicBezTo>
                      <a:pt x="11119" y="0"/>
                      <a:pt x="10892" y="40"/>
                      <a:pt x="10673" y="112"/>
                    </a:cubicBezTo>
                    <a:cubicBezTo>
                      <a:pt x="9674" y="442"/>
                      <a:pt x="9014" y="1298"/>
                      <a:pt x="8193" y="1905"/>
                    </a:cubicBezTo>
                    <a:cubicBezTo>
                      <a:pt x="7417" y="2476"/>
                      <a:pt x="6534" y="2877"/>
                      <a:pt x="5606" y="3091"/>
                    </a:cubicBezTo>
                    <a:cubicBezTo>
                      <a:pt x="5043" y="3224"/>
                      <a:pt x="4464" y="3290"/>
                      <a:pt x="3887" y="3290"/>
                    </a:cubicBezTo>
                    <a:cubicBezTo>
                      <a:pt x="3494" y="3290"/>
                      <a:pt x="3102" y="3260"/>
                      <a:pt x="2715" y="3198"/>
                    </a:cubicBezTo>
                    <a:cubicBezTo>
                      <a:pt x="1752" y="3038"/>
                      <a:pt x="771" y="2636"/>
                      <a:pt x="244" y="1762"/>
                    </a:cubicBezTo>
                    <a:cubicBezTo>
                      <a:pt x="182" y="1664"/>
                      <a:pt x="128" y="1566"/>
                      <a:pt x="84" y="1468"/>
                    </a:cubicBezTo>
                    <a:cubicBezTo>
                      <a:pt x="77" y="1451"/>
                      <a:pt x="64" y="1445"/>
                      <a:pt x="50" y="1445"/>
                    </a:cubicBezTo>
                    <a:cubicBezTo>
                      <a:pt x="26" y="1445"/>
                      <a:pt x="1" y="1466"/>
                      <a:pt x="12" y="1494"/>
                    </a:cubicBezTo>
                    <a:cubicBezTo>
                      <a:pt x="298" y="2422"/>
                      <a:pt x="1208" y="2984"/>
                      <a:pt x="2100" y="3234"/>
                    </a:cubicBezTo>
                    <a:cubicBezTo>
                      <a:pt x="2669" y="3391"/>
                      <a:pt x="3264" y="3463"/>
                      <a:pt x="3858" y="3463"/>
                    </a:cubicBezTo>
                    <a:cubicBezTo>
                      <a:pt x="4241" y="3463"/>
                      <a:pt x="4624" y="3433"/>
                      <a:pt x="4999" y="3377"/>
                    </a:cubicBezTo>
                    <a:cubicBezTo>
                      <a:pt x="5945" y="3243"/>
                      <a:pt x="6855" y="2940"/>
                      <a:pt x="7675" y="2458"/>
                    </a:cubicBezTo>
                    <a:cubicBezTo>
                      <a:pt x="8104" y="2208"/>
                      <a:pt x="8496" y="1905"/>
                      <a:pt x="8862" y="1584"/>
                    </a:cubicBezTo>
                    <a:cubicBezTo>
                      <a:pt x="9254" y="1236"/>
                      <a:pt x="9638" y="870"/>
                      <a:pt x="10084" y="593"/>
                    </a:cubicBezTo>
                    <a:cubicBezTo>
                      <a:pt x="10469" y="356"/>
                      <a:pt x="10906" y="179"/>
                      <a:pt x="11362" y="179"/>
                    </a:cubicBezTo>
                    <a:cubicBezTo>
                      <a:pt x="11403" y="179"/>
                      <a:pt x="11444" y="180"/>
                      <a:pt x="11485" y="183"/>
                    </a:cubicBezTo>
                    <a:cubicBezTo>
                      <a:pt x="11886" y="219"/>
                      <a:pt x="12305" y="424"/>
                      <a:pt x="12529" y="763"/>
                    </a:cubicBezTo>
                    <a:cubicBezTo>
                      <a:pt x="12591" y="843"/>
                      <a:pt x="12636" y="941"/>
                      <a:pt x="12662" y="1030"/>
                    </a:cubicBezTo>
                    <a:cubicBezTo>
                      <a:pt x="12677" y="1078"/>
                      <a:pt x="12715" y="1098"/>
                      <a:pt x="12753" y="1098"/>
                    </a:cubicBezTo>
                    <a:cubicBezTo>
                      <a:pt x="12808" y="1098"/>
                      <a:pt x="12862" y="1055"/>
                      <a:pt x="12841" y="986"/>
                    </a:cubicBezTo>
                    <a:cubicBezTo>
                      <a:pt x="12716" y="584"/>
                      <a:pt x="12395" y="290"/>
                      <a:pt x="12011" y="129"/>
                    </a:cubicBezTo>
                    <a:cubicBezTo>
                      <a:pt x="11797" y="40"/>
                      <a:pt x="11572" y="0"/>
                      <a:pt x="1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699;p49">
                <a:extLst>
                  <a:ext uri="{FF2B5EF4-FFF2-40B4-BE49-F238E27FC236}">
                    <a16:creationId xmlns:a16="http://schemas.microsoft.com/office/drawing/2014/main" id="{3948569D-B388-39FC-3DF3-84FBDDE6B7D5}"/>
                  </a:ext>
                </a:extLst>
              </p:cNvPr>
              <p:cNvSpPr/>
              <p:nvPr/>
            </p:nvSpPr>
            <p:spPr>
              <a:xfrm>
                <a:off x="1728425" y="3858481"/>
                <a:ext cx="56000" cy="7552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847" extrusionOk="0">
                    <a:moveTo>
                      <a:pt x="72" y="0"/>
                    </a:moveTo>
                    <a:cubicBezTo>
                      <a:pt x="34" y="0"/>
                      <a:pt x="1" y="56"/>
                      <a:pt x="39" y="86"/>
                    </a:cubicBezTo>
                    <a:cubicBezTo>
                      <a:pt x="146" y="176"/>
                      <a:pt x="235" y="292"/>
                      <a:pt x="306" y="408"/>
                    </a:cubicBezTo>
                    <a:cubicBezTo>
                      <a:pt x="342" y="470"/>
                      <a:pt x="378" y="532"/>
                      <a:pt x="405" y="595"/>
                    </a:cubicBezTo>
                    <a:cubicBezTo>
                      <a:pt x="413" y="631"/>
                      <a:pt x="422" y="657"/>
                      <a:pt x="431" y="693"/>
                    </a:cubicBezTo>
                    <a:cubicBezTo>
                      <a:pt x="449" y="738"/>
                      <a:pt x="458" y="773"/>
                      <a:pt x="476" y="809"/>
                    </a:cubicBezTo>
                    <a:cubicBezTo>
                      <a:pt x="491" y="831"/>
                      <a:pt x="517" y="847"/>
                      <a:pt x="546" y="847"/>
                    </a:cubicBezTo>
                    <a:cubicBezTo>
                      <a:pt x="552" y="847"/>
                      <a:pt x="559" y="846"/>
                      <a:pt x="565" y="845"/>
                    </a:cubicBezTo>
                    <a:cubicBezTo>
                      <a:pt x="601" y="836"/>
                      <a:pt x="610" y="809"/>
                      <a:pt x="619" y="773"/>
                    </a:cubicBezTo>
                    <a:cubicBezTo>
                      <a:pt x="628" y="693"/>
                      <a:pt x="583" y="604"/>
                      <a:pt x="547" y="532"/>
                    </a:cubicBezTo>
                    <a:cubicBezTo>
                      <a:pt x="521" y="461"/>
                      <a:pt x="485" y="390"/>
                      <a:pt x="440" y="327"/>
                    </a:cubicBezTo>
                    <a:cubicBezTo>
                      <a:pt x="351" y="202"/>
                      <a:pt x="226" y="86"/>
                      <a:pt x="92" y="6"/>
                    </a:cubicBezTo>
                    <a:cubicBezTo>
                      <a:pt x="86" y="2"/>
                      <a:pt x="79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700;p49">
                <a:extLst>
                  <a:ext uri="{FF2B5EF4-FFF2-40B4-BE49-F238E27FC236}">
                    <a16:creationId xmlns:a16="http://schemas.microsoft.com/office/drawing/2014/main" id="{52736EF6-2E1E-8B71-8421-2D08B4C9BDDB}"/>
                  </a:ext>
                </a:extLst>
              </p:cNvPr>
              <p:cNvSpPr/>
              <p:nvPr/>
            </p:nvSpPr>
            <p:spPr>
              <a:xfrm>
                <a:off x="1179215" y="3918138"/>
                <a:ext cx="586933" cy="388792"/>
              </a:xfrm>
              <a:custGeom>
                <a:avLst/>
                <a:gdLst/>
                <a:ahLst/>
                <a:cxnLst/>
                <a:rect l="l" t="t" r="r" b="b"/>
                <a:pathLst>
                  <a:path w="6582" h="4360" extrusionOk="0">
                    <a:moveTo>
                      <a:pt x="6165" y="0"/>
                    </a:moveTo>
                    <a:cubicBezTo>
                      <a:pt x="6131" y="0"/>
                      <a:pt x="6099" y="35"/>
                      <a:pt x="6117" y="78"/>
                    </a:cubicBezTo>
                    <a:cubicBezTo>
                      <a:pt x="6341" y="550"/>
                      <a:pt x="6162" y="1086"/>
                      <a:pt x="5894" y="1505"/>
                    </a:cubicBezTo>
                    <a:cubicBezTo>
                      <a:pt x="5636" y="1924"/>
                      <a:pt x="5306" y="2299"/>
                      <a:pt x="4922" y="2611"/>
                    </a:cubicBezTo>
                    <a:cubicBezTo>
                      <a:pt x="4101" y="3289"/>
                      <a:pt x="3075" y="3682"/>
                      <a:pt x="2041" y="3914"/>
                    </a:cubicBezTo>
                    <a:cubicBezTo>
                      <a:pt x="1389" y="4056"/>
                      <a:pt x="738" y="4128"/>
                      <a:pt x="78" y="4217"/>
                    </a:cubicBezTo>
                    <a:cubicBezTo>
                      <a:pt x="0" y="4225"/>
                      <a:pt x="15" y="4360"/>
                      <a:pt x="89" y="4360"/>
                    </a:cubicBezTo>
                    <a:cubicBezTo>
                      <a:pt x="91" y="4360"/>
                      <a:pt x="93" y="4360"/>
                      <a:pt x="96" y="4360"/>
                    </a:cubicBezTo>
                    <a:cubicBezTo>
                      <a:pt x="711" y="4324"/>
                      <a:pt x="1327" y="4235"/>
                      <a:pt x="1934" y="4119"/>
                    </a:cubicBezTo>
                    <a:cubicBezTo>
                      <a:pt x="2522" y="4003"/>
                      <a:pt x="3102" y="3824"/>
                      <a:pt x="3655" y="3592"/>
                    </a:cubicBezTo>
                    <a:cubicBezTo>
                      <a:pt x="4601" y="3191"/>
                      <a:pt x="5475" y="2540"/>
                      <a:pt x="6028" y="1657"/>
                    </a:cubicBezTo>
                    <a:cubicBezTo>
                      <a:pt x="6314" y="1202"/>
                      <a:pt x="6581" y="506"/>
                      <a:pt x="6207" y="24"/>
                    </a:cubicBezTo>
                    <a:cubicBezTo>
                      <a:pt x="6196" y="7"/>
                      <a:pt x="6180" y="0"/>
                      <a:pt x="6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701;p49">
                <a:extLst>
                  <a:ext uri="{FF2B5EF4-FFF2-40B4-BE49-F238E27FC236}">
                    <a16:creationId xmlns:a16="http://schemas.microsoft.com/office/drawing/2014/main" id="{472DF257-173B-8314-E91F-AAAD44AEF287}"/>
                  </a:ext>
                </a:extLst>
              </p:cNvPr>
              <p:cNvSpPr/>
              <p:nvPr/>
            </p:nvSpPr>
            <p:spPr>
              <a:xfrm>
                <a:off x="1795929" y="3665335"/>
                <a:ext cx="144549" cy="66701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748" extrusionOk="0">
                    <a:moveTo>
                      <a:pt x="61" y="1"/>
                    </a:moveTo>
                    <a:cubicBezTo>
                      <a:pt x="29" y="1"/>
                      <a:pt x="0" y="44"/>
                      <a:pt x="31" y="67"/>
                    </a:cubicBezTo>
                    <a:cubicBezTo>
                      <a:pt x="210" y="263"/>
                      <a:pt x="468" y="388"/>
                      <a:pt x="709" y="495"/>
                    </a:cubicBezTo>
                    <a:cubicBezTo>
                      <a:pt x="959" y="611"/>
                      <a:pt x="1218" y="691"/>
                      <a:pt x="1485" y="745"/>
                    </a:cubicBezTo>
                    <a:cubicBezTo>
                      <a:pt x="1493" y="747"/>
                      <a:pt x="1501" y="748"/>
                      <a:pt x="1508" y="748"/>
                    </a:cubicBezTo>
                    <a:cubicBezTo>
                      <a:pt x="1590" y="748"/>
                      <a:pt x="1620" y="618"/>
                      <a:pt x="1530" y="602"/>
                    </a:cubicBezTo>
                    <a:cubicBezTo>
                      <a:pt x="1271" y="548"/>
                      <a:pt x="1012" y="468"/>
                      <a:pt x="772" y="370"/>
                    </a:cubicBezTo>
                    <a:cubicBezTo>
                      <a:pt x="531" y="263"/>
                      <a:pt x="308" y="120"/>
                      <a:pt x="76" y="4"/>
                    </a:cubicBezTo>
                    <a:cubicBezTo>
                      <a:pt x="71" y="2"/>
                      <a:pt x="66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702;p49">
                <a:extLst>
                  <a:ext uri="{FF2B5EF4-FFF2-40B4-BE49-F238E27FC236}">
                    <a16:creationId xmlns:a16="http://schemas.microsoft.com/office/drawing/2014/main" id="{792489C3-B795-FC1E-8BA3-514D0F3DF5BC}"/>
                  </a:ext>
                </a:extLst>
              </p:cNvPr>
              <p:cNvSpPr/>
              <p:nvPr/>
            </p:nvSpPr>
            <p:spPr>
              <a:xfrm>
                <a:off x="1857279" y="2806072"/>
                <a:ext cx="473417" cy="57070"/>
              </a:xfrm>
              <a:custGeom>
                <a:avLst/>
                <a:gdLst/>
                <a:ahLst/>
                <a:cxnLst/>
                <a:rect l="l" t="t" r="r" b="b"/>
                <a:pathLst>
                  <a:path w="5309" h="640" extrusionOk="0">
                    <a:moveTo>
                      <a:pt x="2951" y="1"/>
                    </a:moveTo>
                    <a:cubicBezTo>
                      <a:pt x="2384" y="1"/>
                      <a:pt x="1813" y="71"/>
                      <a:pt x="1261" y="175"/>
                    </a:cubicBezTo>
                    <a:cubicBezTo>
                      <a:pt x="851" y="246"/>
                      <a:pt x="458" y="345"/>
                      <a:pt x="57" y="434"/>
                    </a:cubicBezTo>
                    <a:cubicBezTo>
                      <a:pt x="0" y="450"/>
                      <a:pt x="17" y="525"/>
                      <a:pt x="68" y="525"/>
                    </a:cubicBezTo>
                    <a:cubicBezTo>
                      <a:pt x="73" y="525"/>
                      <a:pt x="78" y="525"/>
                      <a:pt x="84" y="523"/>
                    </a:cubicBezTo>
                    <a:cubicBezTo>
                      <a:pt x="1016" y="348"/>
                      <a:pt x="1971" y="146"/>
                      <a:pt x="2925" y="146"/>
                    </a:cubicBezTo>
                    <a:cubicBezTo>
                      <a:pt x="3332" y="146"/>
                      <a:pt x="3738" y="183"/>
                      <a:pt x="4143" y="273"/>
                    </a:cubicBezTo>
                    <a:cubicBezTo>
                      <a:pt x="4491" y="345"/>
                      <a:pt x="4839" y="469"/>
                      <a:pt x="5160" y="630"/>
                    </a:cubicBezTo>
                    <a:cubicBezTo>
                      <a:pt x="5173" y="637"/>
                      <a:pt x="5186" y="640"/>
                      <a:pt x="5198" y="640"/>
                    </a:cubicBezTo>
                    <a:cubicBezTo>
                      <a:pt x="5267" y="640"/>
                      <a:pt x="5308" y="543"/>
                      <a:pt x="5240" y="505"/>
                    </a:cubicBezTo>
                    <a:cubicBezTo>
                      <a:pt x="4523" y="137"/>
                      <a:pt x="3740" y="1"/>
                      <a:pt x="2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703;p49">
                <a:extLst>
                  <a:ext uri="{FF2B5EF4-FFF2-40B4-BE49-F238E27FC236}">
                    <a16:creationId xmlns:a16="http://schemas.microsoft.com/office/drawing/2014/main" id="{F558CE11-123B-918C-4FFD-222EE96398C3}"/>
                  </a:ext>
                </a:extLst>
              </p:cNvPr>
              <p:cNvSpPr/>
              <p:nvPr/>
            </p:nvSpPr>
            <p:spPr>
              <a:xfrm>
                <a:off x="1574336" y="2642620"/>
                <a:ext cx="336805" cy="458079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5137" extrusionOk="0">
                    <a:moveTo>
                      <a:pt x="1080" y="1"/>
                    </a:moveTo>
                    <a:cubicBezTo>
                      <a:pt x="803" y="1"/>
                      <a:pt x="616" y="179"/>
                      <a:pt x="536" y="429"/>
                    </a:cubicBezTo>
                    <a:cubicBezTo>
                      <a:pt x="500" y="554"/>
                      <a:pt x="482" y="688"/>
                      <a:pt x="473" y="813"/>
                    </a:cubicBezTo>
                    <a:cubicBezTo>
                      <a:pt x="446" y="982"/>
                      <a:pt x="429" y="1143"/>
                      <a:pt x="411" y="1303"/>
                    </a:cubicBezTo>
                    <a:cubicBezTo>
                      <a:pt x="357" y="1633"/>
                      <a:pt x="313" y="1963"/>
                      <a:pt x="250" y="2294"/>
                    </a:cubicBezTo>
                    <a:cubicBezTo>
                      <a:pt x="197" y="2624"/>
                      <a:pt x="134" y="2954"/>
                      <a:pt x="90" y="3284"/>
                    </a:cubicBezTo>
                    <a:cubicBezTo>
                      <a:pt x="0" y="3917"/>
                      <a:pt x="18" y="4595"/>
                      <a:pt x="446" y="5113"/>
                    </a:cubicBezTo>
                    <a:cubicBezTo>
                      <a:pt x="461" y="5129"/>
                      <a:pt x="477" y="5136"/>
                      <a:pt x="493" y="5136"/>
                    </a:cubicBezTo>
                    <a:cubicBezTo>
                      <a:pt x="546" y="5136"/>
                      <a:pt x="595" y="5060"/>
                      <a:pt x="554" y="5006"/>
                    </a:cubicBezTo>
                    <a:cubicBezTo>
                      <a:pt x="197" y="4586"/>
                      <a:pt x="152" y="3997"/>
                      <a:pt x="215" y="3471"/>
                    </a:cubicBezTo>
                    <a:cubicBezTo>
                      <a:pt x="250" y="3168"/>
                      <a:pt x="322" y="2873"/>
                      <a:pt x="384" y="2570"/>
                    </a:cubicBezTo>
                    <a:cubicBezTo>
                      <a:pt x="446" y="2267"/>
                      <a:pt x="500" y="1972"/>
                      <a:pt x="545" y="1669"/>
                    </a:cubicBezTo>
                    <a:cubicBezTo>
                      <a:pt x="589" y="1366"/>
                      <a:pt x="634" y="1062"/>
                      <a:pt x="669" y="750"/>
                    </a:cubicBezTo>
                    <a:cubicBezTo>
                      <a:pt x="687" y="545"/>
                      <a:pt x="732" y="268"/>
                      <a:pt x="964" y="206"/>
                    </a:cubicBezTo>
                    <a:cubicBezTo>
                      <a:pt x="1005" y="195"/>
                      <a:pt x="1045" y="190"/>
                      <a:pt x="1085" y="190"/>
                    </a:cubicBezTo>
                    <a:cubicBezTo>
                      <a:pt x="1309" y="190"/>
                      <a:pt x="1523" y="342"/>
                      <a:pt x="1704" y="456"/>
                    </a:cubicBezTo>
                    <a:cubicBezTo>
                      <a:pt x="1927" y="607"/>
                      <a:pt x="2150" y="759"/>
                      <a:pt x="2356" y="929"/>
                    </a:cubicBezTo>
                    <a:cubicBezTo>
                      <a:pt x="2596" y="1125"/>
                      <a:pt x="2828" y="1321"/>
                      <a:pt x="3042" y="1535"/>
                    </a:cubicBezTo>
                    <a:cubicBezTo>
                      <a:pt x="3257" y="1749"/>
                      <a:pt x="3444" y="1999"/>
                      <a:pt x="3676" y="2195"/>
                    </a:cubicBezTo>
                    <a:cubicBezTo>
                      <a:pt x="3687" y="2204"/>
                      <a:pt x="3699" y="2208"/>
                      <a:pt x="3711" y="2208"/>
                    </a:cubicBezTo>
                    <a:cubicBezTo>
                      <a:pt x="3746" y="2208"/>
                      <a:pt x="3776" y="2173"/>
                      <a:pt x="3756" y="2133"/>
                    </a:cubicBezTo>
                    <a:cubicBezTo>
                      <a:pt x="3613" y="1883"/>
                      <a:pt x="3399" y="1669"/>
                      <a:pt x="3194" y="1464"/>
                    </a:cubicBezTo>
                    <a:cubicBezTo>
                      <a:pt x="2998" y="1259"/>
                      <a:pt x="2784" y="1062"/>
                      <a:pt x="2570" y="875"/>
                    </a:cubicBezTo>
                    <a:cubicBezTo>
                      <a:pt x="2347" y="688"/>
                      <a:pt x="2106" y="509"/>
                      <a:pt x="1865" y="349"/>
                    </a:cubicBezTo>
                    <a:cubicBezTo>
                      <a:pt x="1633" y="197"/>
                      <a:pt x="1374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704;p49">
                <a:extLst>
                  <a:ext uri="{FF2B5EF4-FFF2-40B4-BE49-F238E27FC236}">
                    <a16:creationId xmlns:a16="http://schemas.microsoft.com/office/drawing/2014/main" id="{E458B4F1-95D5-C577-FA7A-097949D7E17C}"/>
                  </a:ext>
                </a:extLst>
              </p:cNvPr>
              <p:cNvSpPr/>
              <p:nvPr/>
            </p:nvSpPr>
            <p:spPr>
              <a:xfrm>
                <a:off x="2276923" y="2641104"/>
                <a:ext cx="312550" cy="454066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5092" extrusionOk="0">
                    <a:moveTo>
                      <a:pt x="2862" y="0"/>
                    </a:moveTo>
                    <a:cubicBezTo>
                      <a:pt x="2729" y="0"/>
                      <a:pt x="2595" y="45"/>
                      <a:pt x="2470" y="89"/>
                    </a:cubicBezTo>
                    <a:cubicBezTo>
                      <a:pt x="2336" y="134"/>
                      <a:pt x="2211" y="187"/>
                      <a:pt x="2086" y="250"/>
                    </a:cubicBezTo>
                    <a:cubicBezTo>
                      <a:pt x="1836" y="366"/>
                      <a:pt x="1604" y="509"/>
                      <a:pt x="1381" y="669"/>
                    </a:cubicBezTo>
                    <a:cubicBezTo>
                      <a:pt x="1123" y="856"/>
                      <a:pt x="891" y="1062"/>
                      <a:pt x="668" y="1276"/>
                    </a:cubicBezTo>
                    <a:cubicBezTo>
                      <a:pt x="445" y="1499"/>
                      <a:pt x="222" y="1731"/>
                      <a:pt x="34" y="1989"/>
                    </a:cubicBezTo>
                    <a:cubicBezTo>
                      <a:pt x="0" y="2037"/>
                      <a:pt x="50" y="2085"/>
                      <a:pt x="98" y="2085"/>
                    </a:cubicBezTo>
                    <a:cubicBezTo>
                      <a:pt x="114" y="2085"/>
                      <a:pt x="129" y="2080"/>
                      <a:pt x="141" y="2070"/>
                    </a:cubicBezTo>
                    <a:cubicBezTo>
                      <a:pt x="329" y="1891"/>
                      <a:pt x="507" y="1695"/>
                      <a:pt x="695" y="1508"/>
                    </a:cubicBezTo>
                    <a:cubicBezTo>
                      <a:pt x="873" y="1329"/>
                      <a:pt x="1069" y="1151"/>
                      <a:pt x="1274" y="990"/>
                    </a:cubicBezTo>
                    <a:cubicBezTo>
                      <a:pt x="1676" y="660"/>
                      <a:pt x="2122" y="393"/>
                      <a:pt x="2621" y="232"/>
                    </a:cubicBezTo>
                    <a:cubicBezTo>
                      <a:pt x="2696" y="213"/>
                      <a:pt x="2783" y="186"/>
                      <a:pt x="2865" y="186"/>
                    </a:cubicBezTo>
                    <a:cubicBezTo>
                      <a:pt x="2901" y="186"/>
                      <a:pt x="2937" y="192"/>
                      <a:pt x="2969" y="205"/>
                    </a:cubicBezTo>
                    <a:cubicBezTo>
                      <a:pt x="3076" y="241"/>
                      <a:pt x="3121" y="357"/>
                      <a:pt x="3139" y="464"/>
                    </a:cubicBezTo>
                    <a:cubicBezTo>
                      <a:pt x="3157" y="598"/>
                      <a:pt x="3157" y="740"/>
                      <a:pt x="3166" y="874"/>
                    </a:cubicBezTo>
                    <a:lnTo>
                      <a:pt x="3184" y="1338"/>
                    </a:lnTo>
                    <a:cubicBezTo>
                      <a:pt x="3219" y="1972"/>
                      <a:pt x="3246" y="2605"/>
                      <a:pt x="3282" y="3229"/>
                    </a:cubicBezTo>
                    <a:cubicBezTo>
                      <a:pt x="3308" y="3809"/>
                      <a:pt x="3353" y="4443"/>
                      <a:pt x="3023" y="4960"/>
                    </a:cubicBezTo>
                    <a:cubicBezTo>
                      <a:pt x="2980" y="5028"/>
                      <a:pt x="3044" y="5092"/>
                      <a:pt x="3108" y="5092"/>
                    </a:cubicBezTo>
                    <a:cubicBezTo>
                      <a:pt x="3136" y="5092"/>
                      <a:pt x="3164" y="5079"/>
                      <a:pt x="3184" y="5049"/>
                    </a:cubicBezTo>
                    <a:cubicBezTo>
                      <a:pt x="3496" y="4576"/>
                      <a:pt x="3505" y="3979"/>
                      <a:pt x="3478" y="3435"/>
                    </a:cubicBezTo>
                    <a:cubicBezTo>
                      <a:pt x="3451" y="2766"/>
                      <a:pt x="3415" y="2088"/>
                      <a:pt x="3380" y="1418"/>
                    </a:cubicBezTo>
                    <a:cubicBezTo>
                      <a:pt x="3362" y="1106"/>
                      <a:pt x="3371" y="785"/>
                      <a:pt x="3326" y="473"/>
                    </a:cubicBezTo>
                    <a:cubicBezTo>
                      <a:pt x="3291" y="214"/>
                      <a:pt x="3148" y="0"/>
                      <a:pt x="2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705;p49">
                <a:extLst>
                  <a:ext uri="{FF2B5EF4-FFF2-40B4-BE49-F238E27FC236}">
                    <a16:creationId xmlns:a16="http://schemas.microsoft.com/office/drawing/2014/main" id="{C6F944FF-332F-57D6-C427-CCDD423390C3}"/>
                  </a:ext>
                </a:extLst>
              </p:cNvPr>
              <p:cNvSpPr/>
              <p:nvPr/>
            </p:nvSpPr>
            <p:spPr>
              <a:xfrm>
                <a:off x="2419598" y="2920926"/>
                <a:ext cx="86319" cy="5180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581" extrusionOk="0">
                    <a:moveTo>
                      <a:pt x="863" y="0"/>
                    </a:moveTo>
                    <a:cubicBezTo>
                      <a:pt x="857" y="0"/>
                      <a:pt x="850" y="1"/>
                      <a:pt x="843" y="2"/>
                    </a:cubicBezTo>
                    <a:cubicBezTo>
                      <a:pt x="691" y="38"/>
                      <a:pt x="531" y="109"/>
                      <a:pt x="388" y="190"/>
                    </a:cubicBezTo>
                    <a:cubicBezTo>
                      <a:pt x="245" y="279"/>
                      <a:pt x="120" y="377"/>
                      <a:pt x="22" y="511"/>
                    </a:cubicBezTo>
                    <a:cubicBezTo>
                      <a:pt x="1" y="540"/>
                      <a:pt x="32" y="580"/>
                      <a:pt x="63" y="580"/>
                    </a:cubicBezTo>
                    <a:cubicBezTo>
                      <a:pt x="71" y="580"/>
                      <a:pt x="78" y="578"/>
                      <a:pt x="85" y="573"/>
                    </a:cubicBezTo>
                    <a:cubicBezTo>
                      <a:pt x="210" y="484"/>
                      <a:pt x="335" y="395"/>
                      <a:pt x="468" y="332"/>
                    </a:cubicBezTo>
                    <a:cubicBezTo>
                      <a:pt x="611" y="261"/>
                      <a:pt x="745" y="216"/>
                      <a:pt x="897" y="181"/>
                    </a:cubicBezTo>
                    <a:cubicBezTo>
                      <a:pt x="941" y="172"/>
                      <a:pt x="968" y="118"/>
                      <a:pt x="959" y="65"/>
                    </a:cubicBezTo>
                    <a:cubicBezTo>
                      <a:pt x="943" y="26"/>
                      <a:pt x="908" y="0"/>
                      <a:pt x="8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3706;p49">
                <a:extLst>
                  <a:ext uri="{FF2B5EF4-FFF2-40B4-BE49-F238E27FC236}">
                    <a16:creationId xmlns:a16="http://schemas.microsoft.com/office/drawing/2014/main" id="{E388A9B2-A2ED-2704-52A9-D4C692A996A3}"/>
                  </a:ext>
                </a:extLst>
              </p:cNvPr>
              <p:cNvSpPr/>
              <p:nvPr/>
            </p:nvSpPr>
            <p:spPr>
              <a:xfrm>
                <a:off x="2443228" y="2970416"/>
                <a:ext cx="73835" cy="17567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97" extrusionOk="0">
                    <a:moveTo>
                      <a:pt x="400" y="0"/>
                    </a:moveTo>
                    <a:cubicBezTo>
                      <a:pt x="284" y="9"/>
                      <a:pt x="168" y="36"/>
                      <a:pt x="52" y="63"/>
                    </a:cubicBezTo>
                    <a:cubicBezTo>
                      <a:pt x="1" y="80"/>
                      <a:pt x="6" y="170"/>
                      <a:pt x="62" y="170"/>
                    </a:cubicBezTo>
                    <a:cubicBezTo>
                      <a:pt x="64" y="170"/>
                      <a:pt x="67" y="170"/>
                      <a:pt x="70" y="170"/>
                    </a:cubicBezTo>
                    <a:cubicBezTo>
                      <a:pt x="177" y="161"/>
                      <a:pt x="284" y="161"/>
                      <a:pt x="400" y="161"/>
                    </a:cubicBezTo>
                    <a:cubicBezTo>
                      <a:pt x="507" y="170"/>
                      <a:pt x="605" y="179"/>
                      <a:pt x="712" y="197"/>
                    </a:cubicBezTo>
                    <a:cubicBezTo>
                      <a:pt x="756" y="197"/>
                      <a:pt x="810" y="179"/>
                      <a:pt x="819" y="134"/>
                    </a:cubicBezTo>
                    <a:cubicBezTo>
                      <a:pt x="828" y="90"/>
                      <a:pt x="801" y="36"/>
                      <a:pt x="756" y="27"/>
                    </a:cubicBezTo>
                    <a:cubicBezTo>
                      <a:pt x="641" y="9"/>
                      <a:pt x="525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3707;p49">
                <a:extLst>
                  <a:ext uri="{FF2B5EF4-FFF2-40B4-BE49-F238E27FC236}">
                    <a16:creationId xmlns:a16="http://schemas.microsoft.com/office/drawing/2014/main" id="{4038C0B8-02D5-3811-CB1E-1AB1429702BB}"/>
                  </a:ext>
                </a:extLst>
              </p:cNvPr>
              <p:cNvSpPr/>
              <p:nvPr/>
            </p:nvSpPr>
            <p:spPr>
              <a:xfrm>
                <a:off x="1668234" y="2881512"/>
                <a:ext cx="59032" cy="8239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924" extrusionOk="0">
                    <a:moveTo>
                      <a:pt x="95" y="0"/>
                    </a:moveTo>
                    <a:cubicBezTo>
                      <a:pt x="69" y="0"/>
                      <a:pt x="43" y="12"/>
                      <a:pt x="27" y="34"/>
                    </a:cubicBezTo>
                    <a:cubicBezTo>
                      <a:pt x="0" y="70"/>
                      <a:pt x="9" y="123"/>
                      <a:pt x="36" y="159"/>
                    </a:cubicBezTo>
                    <a:cubicBezTo>
                      <a:pt x="89" y="212"/>
                      <a:pt x="143" y="257"/>
                      <a:pt x="187" y="319"/>
                    </a:cubicBezTo>
                    <a:cubicBezTo>
                      <a:pt x="241" y="373"/>
                      <a:pt x="286" y="435"/>
                      <a:pt x="321" y="489"/>
                    </a:cubicBezTo>
                    <a:cubicBezTo>
                      <a:pt x="366" y="551"/>
                      <a:pt x="402" y="623"/>
                      <a:pt x="437" y="685"/>
                    </a:cubicBezTo>
                    <a:cubicBezTo>
                      <a:pt x="455" y="721"/>
                      <a:pt x="473" y="748"/>
                      <a:pt x="491" y="783"/>
                    </a:cubicBezTo>
                    <a:cubicBezTo>
                      <a:pt x="509" y="819"/>
                      <a:pt x="526" y="846"/>
                      <a:pt x="544" y="881"/>
                    </a:cubicBezTo>
                    <a:cubicBezTo>
                      <a:pt x="555" y="911"/>
                      <a:pt x="578" y="923"/>
                      <a:pt x="600" y="923"/>
                    </a:cubicBezTo>
                    <a:cubicBezTo>
                      <a:pt x="632" y="923"/>
                      <a:pt x="662" y="897"/>
                      <a:pt x="651" y="855"/>
                    </a:cubicBezTo>
                    <a:cubicBezTo>
                      <a:pt x="642" y="819"/>
                      <a:pt x="642" y="774"/>
                      <a:pt x="633" y="730"/>
                    </a:cubicBezTo>
                    <a:cubicBezTo>
                      <a:pt x="616" y="694"/>
                      <a:pt x="607" y="658"/>
                      <a:pt x="589" y="623"/>
                    </a:cubicBezTo>
                    <a:cubicBezTo>
                      <a:pt x="562" y="542"/>
                      <a:pt x="526" y="462"/>
                      <a:pt x="482" y="391"/>
                    </a:cubicBezTo>
                    <a:cubicBezTo>
                      <a:pt x="393" y="257"/>
                      <a:pt x="286" y="105"/>
                      <a:pt x="143" y="16"/>
                    </a:cubicBezTo>
                    <a:cubicBezTo>
                      <a:pt x="129" y="5"/>
                      <a:pt x="112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3708;p49">
                <a:extLst>
                  <a:ext uri="{FF2B5EF4-FFF2-40B4-BE49-F238E27FC236}">
                    <a16:creationId xmlns:a16="http://schemas.microsoft.com/office/drawing/2014/main" id="{41B4D517-0D86-943C-D37C-66F88BECE6D4}"/>
                  </a:ext>
                </a:extLst>
              </p:cNvPr>
              <p:cNvSpPr/>
              <p:nvPr/>
            </p:nvSpPr>
            <p:spPr>
              <a:xfrm>
                <a:off x="1625253" y="2944289"/>
                <a:ext cx="73300" cy="28624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21" extrusionOk="0">
                    <a:moveTo>
                      <a:pt x="194" y="1"/>
                    </a:moveTo>
                    <a:cubicBezTo>
                      <a:pt x="159" y="1"/>
                      <a:pt x="124" y="3"/>
                      <a:pt x="90" y="8"/>
                    </a:cubicBezTo>
                    <a:cubicBezTo>
                      <a:pt x="45" y="8"/>
                      <a:pt x="0" y="44"/>
                      <a:pt x="0" y="97"/>
                    </a:cubicBezTo>
                    <a:cubicBezTo>
                      <a:pt x="0" y="138"/>
                      <a:pt x="38" y="178"/>
                      <a:pt x="78" y="178"/>
                    </a:cubicBezTo>
                    <a:cubicBezTo>
                      <a:pt x="82" y="178"/>
                      <a:pt x="86" y="178"/>
                      <a:pt x="90" y="177"/>
                    </a:cubicBezTo>
                    <a:cubicBezTo>
                      <a:pt x="119" y="175"/>
                      <a:pt x="147" y="174"/>
                      <a:pt x="175" y="174"/>
                    </a:cubicBezTo>
                    <a:cubicBezTo>
                      <a:pt x="259" y="174"/>
                      <a:pt x="339" y="184"/>
                      <a:pt x="420" y="204"/>
                    </a:cubicBezTo>
                    <a:cubicBezTo>
                      <a:pt x="473" y="222"/>
                      <a:pt x="527" y="240"/>
                      <a:pt x="580" y="258"/>
                    </a:cubicBezTo>
                    <a:cubicBezTo>
                      <a:pt x="634" y="267"/>
                      <a:pt x="687" y="284"/>
                      <a:pt x="732" y="311"/>
                    </a:cubicBezTo>
                    <a:cubicBezTo>
                      <a:pt x="741" y="317"/>
                      <a:pt x="752" y="320"/>
                      <a:pt x="762" y="320"/>
                    </a:cubicBezTo>
                    <a:cubicBezTo>
                      <a:pt x="782" y="320"/>
                      <a:pt x="801" y="311"/>
                      <a:pt x="812" y="293"/>
                    </a:cubicBezTo>
                    <a:cubicBezTo>
                      <a:pt x="821" y="267"/>
                      <a:pt x="812" y="240"/>
                      <a:pt x="785" y="222"/>
                    </a:cubicBezTo>
                    <a:cubicBezTo>
                      <a:pt x="768" y="204"/>
                      <a:pt x="741" y="177"/>
                      <a:pt x="723" y="159"/>
                    </a:cubicBezTo>
                    <a:cubicBezTo>
                      <a:pt x="696" y="142"/>
                      <a:pt x="669" y="124"/>
                      <a:pt x="643" y="106"/>
                    </a:cubicBezTo>
                    <a:cubicBezTo>
                      <a:pt x="589" y="79"/>
                      <a:pt x="527" y="52"/>
                      <a:pt x="464" y="35"/>
                    </a:cubicBezTo>
                    <a:cubicBezTo>
                      <a:pt x="374" y="15"/>
                      <a:pt x="284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3709;p49">
                <a:extLst>
                  <a:ext uri="{FF2B5EF4-FFF2-40B4-BE49-F238E27FC236}">
                    <a16:creationId xmlns:a16="http://schemas.microsoft.com/office/drawing/2014/main" id="{C4A158E0-EEEB-C68C-A347-7DE3BCC655FA}"/>
                  </a:ext>
                </a:extLst>
              </p:cNvPr>
              <p:cNvSpPr/>
              <p:nvPr/>
            </p:nvSpPr>
            <p:spPr>
              <a:xfrm>
                <a:off x="1885368" y="3280557"/>
                <a:ext cx="226944" cy="169339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899" extrusionOk="0">
                    <a:moveTo>
                      <a:pt x="1652" y="1"/>
                    </a:moveTo>
                    <a:cubicBezTo>
                      <a:pt x="1649" y="1"/>
                      <a:pt x="1646" y="1"/>
                      <a:pt x="1642" y="1"/>
                    </a:cubicBezTo>
                    <a:cubicBezTo>
                      <a:pt x="1464" y="37"/>
                      <a:pt x="1294" y="91"/>
                      <a:pt x="1116" y="117"/>
                    </a:cubicBezTo>
                    <a:cubicBezTo>
                      <a:pt x="937" y="135"/>
                      <a:pt x="759" y="144"/>
                      <a:pt x="580" y="207"/>
                    </a:cubicBezTo>
                    <a:cubicBezTo>
                      <a:pt x="411" y="251"/>
                      <a:pt x="250" y="349"/>
                      <a:pt x="152" y="501"/>
                    </a:cubicBezTo>
                    <a:cubicBezTo>
                      <a:pt x="45" y="644"/>
                      <a:pt x="1" y="840"/>
                      <a:pt x="18" y="1018"/>
                    </a:cubicBezTo>
                    <a:cubicBezTo>
                      <a:pt x="54" y="1411"/>
                      <a:pt x="340" y="1705"/>
                      <a:pt x="705" y="1830"/>
                    </a:cubicBezTo>
                    <a:cubicBezTo>
                      <a:pt x="838" y="1877"/>
                      <a:pt x="976" y="1898"/>
                      <a:pt x="1115" y="1898"/>
                    </a:cubicBezTo>
                    <a:cubicBezTo>
                      <a:pt x="1351" y="1898"/>
                      <a:pt x="1589" y="1836"/>
                      <a:pt x="1803" y="1723"/>
                    </a:cubicBezTo>
                    <a:cubicBezTo>
                      <a:pt x="2168" y="1518"/>
                      <a:pt x="2445" y="1170"/>
                      <a:pt x="2534" y="760"/>
                    </a:cubicBezTo>
                    <a:cubicBezTo>
                      <a:pt x="2545" y="691"/>
                      <a:pt x="2485" y="644"/>
                      <a:pt x="2430" y="644"/>
                    </a:cubicBezTo>
                    <a:cubicBezTo>
                      <a:pt x="2393" y="644"/>
                      <a:pt x="2358" y="665"/>
                      <a:pt x="2347" y="715"/>
                    </a:cubicBezTo>
                    <a:cubicBezTo>
                      <a:pt x="2221" y="1260"/>
                      <a:pt x="1682" y="1693"/>
                      <a:pt x="1121" y="1693"/>
                    </a:cubicBezTo>
                    <a:cubicBezTo>
                      <a:pt x="1048" y="1693"/>
                      <a:pt x="975" y="1685"/>
                      <a:pt x="902" y="1670"/>
                    </a:cubicBezTo>
                    <a:cubicBezTo>
                      <a:pt x="580" y="1598"/>
                      <a:pt x="268" y="1375"/>
                      <a:pt x="224" y="1036"/>
                    </a:cubicBezTo>
                    <a:cubicBezTo>
                      <a:pt x="206" y="885"/>
                      <a:pt x="232" y="724"/>
                      <a:pt x="331" y="599"/>
                    </a:cubicBezTo>
                    <a:cubicBezTo>
                      <a:pt x="420" y="483"/>
                      <a:pt x="554" y="421"/>
                      <a:pt x="696" y="385"/>
                    </a:cubicBezTo>
                    <a:cubicBezTo>
                      <a:pt x="866" y="340"/>
                      <a:pt x="1044" y="323"/>
                      <a:pt x="1214" y="296"/>
                    </a:cubicBezTo>
                    <a:cubicBezTo>
                      <a:pt x="1374" y="269"/>
                      <a:pt x="1580" y="225"/>
                      <a:pt x="1696" y="91"/>
                    </a:cubicBezTo>
                    <a:cubicBezTo>
                      <a:pt x="1729" y="57"/>
                      <a:pt x="1700" y="1"/>
                      <a:pt x="1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3710;p49">
                <a:extLst>
                  <a:ext uri="{FF2B5EF4-FFF2-40B4-BE49-F238E27FC236}">
                    <a16:creationId xmlns:a16="http://schemas.microsoft.com/office/drawing/2014/main" id="{1C8DCAA1-8259-E2B7-4579-21D3A2AA2595}"/>
                  </a:ext>
                </a:extLst>
              </p:cNvPr>
              <p:cNvSpPr/>
              <p:nvPr/>
            </p:nvSpPr>
            <p:spPr>
              <a:xfrm>
                <a:off x="2021445" y="3431169"/>
                <a:ext cx="91491" cy="69109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775" extrusionOk="0">
                    <a:moveTo>
                      <a:pt x="83" y="0"/>
                    </a:moveTo>
                    <a:cubicBezTo>
                      <a:pt x="65" y="0"/>
                      <a:pt x="46" y="10"/>
                      <a:pt x="36" y="25"/>
                    </a:cubicBezTo>
                    <a:cubicBezTo>
                      <a:pt x="0" y="123"/>
                      <a:pt x="45" y="248"/>
                      <a:pt x="89" y="329"/>
                    </a:cubicBezTo>
                    <a:cubicBezTo>
                      <a:pt x="143" y="427"/>
                      <a:pt x="205" y="516"/>
                      <a:pt x="294" y="587"/>
                    </a:cubicBezTo>
                    <a:cubicBezTo>
                      <a:pt x="384" y="659"/>
                      <a:pt x="491" y="712"/>
                      <a:pt x="598" y="748"/>
                    </a:cubicBezTo>
                    <a:cubicBezTo>
                      <a:pt x="660" y="757"/>
                      <a:pt x="714" y="766"/>
                      <a:pt x="776" y="775"/>
                    </a:cubicBezTo>
                    <a:cubicBezTo>
                      <a:pt x="839" y="775"/>
                      <a:pt x="910" y="775"/>
                      <a:pt x="964" y="748"/>
                    </a:cubicBezTo>
                    <a:cubicBezTo>
                      <a:pt x="1026" y="721"/>
                      <a:pt x="1017" y="614"/>
                      <a:pt x="946" y="596"/>
                    </a:cubicBezTo>
                    <a:cubicBezTo>
                      <a:pt x="928" y="593"/>
                      <a:pt x="910" y="592"/>
                      <a:pt x="892" y="592"/>
                    </a:cubicBezTo>
                    <a:cubicBezTo>
                      <a:pt x="856" y="592"/>
                      <a:pt x="821" y="596"/>
                      <a:pt x="785" y="596"/>
                    </a:cubicBezTo>
                    <a:cubicBezTo>
                      <a:pt x="740" y="596"/>
                      <a:pt x="696" y="587"/>
                      <a:pt x="651" y="578"/>
                    </a:cubicBezTo>
                    <a:cubicBezTo>
                      <a:pt x="562" y="552"/>
                      <a:pt x="482" y="516"/>
                      <a:pt x="410" y="454"/>
                    </a:cubicBezTo>
                    <a:cubicBezTo>
                      <a:pt x="339" y="400"/>
                      <a:pt x="277" y="329"/>
                      <a:pt x="232" y="257"/>
                    </a:cubicBezTo>
                    <a:cubicBezTo>
                      <a:pt x="214" y="222"/>
                      <a:pt x="196" y="177"/>
                      <a:pt x="178" y="141"/>
                    </a:cubicBezTo>
                    <a:cubicBezTo>
                      <a:pt x="161" y="97"/>
                      <a:pt x="143" y="43"/>
                      <a:pt x="116" y="16"/>
                    </a:cubicBezTo>
                    <a:cubicBezTo>
                      <a:pt x="109" y="5"/>
                      <a:pt x="96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3711;p49">
                <a:extLst>
                  <a:ext uri="{FF2B5EF4-FFF2-40B4-BE49-F238E27FC236}">
                    <a16:creationId xmlns:a16="http://schemas.microsoft.com/office/drawing/2014/main" id="{99FDCE9E-8673-18FB-E2AA-FF97819A0D6B}"/>
                  </a:ext>
                </a:extLst>
              </p:cNvPr>
              <p:cNvSpPr/>
              <p:nvPr/>
            </p:nvSpPr>
            <p:spPr>
              <a:xfrm>
                <a:off x="2093139" y="3277347"/>
                <a:ext cx="231403" cy="166574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1868" extrusionOk="0">
                    <a:moveTo>
                      <a:pt x="863" y="1"/>
                    </a:moveTo>
                    <a:cubicBezTo>
                      <a:pt x="822" y="1"/>
                      <a:pt x="787" y="50"/>
                      <a:pt x="820" y="91"/>
                    </a:cubicBezTo>
                    <a:cubicBezTo>
                      <a:pt x="927" y="207"/>
                      <a:pt x="1096" y="243"/>
                      <a:pt x="1248" y="261"/>
                    </a:cubicBezTo>
                    <a:cubicBezTo>
                      <a:pt x="1408" y="287"/>
                      <a:pt x="1569" y="296"/>
                      <a:pt x="1730" y="314"/>
                    </a:cubicBezTo>
                    <a:cubicBezTo>
                      <a:pt x="1881" y="341"/>
                      <a:pt x="2033" y="376"/>
                      <a:pt x="2149" y="475"/>
                    </a:cubicBezTo>
                    <a:cubicBezTo>
                      <a:pt x="2265" y="564"/>
                      <a:pt x="2327" y="715"/>
                      <a:pt x="2336" y="858"/>
                    </a:cubicBezTo>
                    <a:cubicBezTo>
                      <a:pt x="2354" y="1197"/>
                      <a:pt x="2122" y="1474"/>
                      <a:pt x="1810" y="1590"/>
                    </a:cubicBezTo>
                    <a:cubicBezTo>
                      <a:pt x="1682" y="1639"/>
                      <a:pt x="1547" y="1662"/>
                      <a:pt x="1412" y="1662"/>
                    </a:cubicBezTo>
                    <a:cubicBezTo>
                      <a:pt x="1228" y="1662"/>
                      <a:pt x="1043" y="1619"/>
                      <a:pt x="873" y="1536"/>
                    </a:cubicBezTo>
                    <a:cubicBezTo>
                      <a:pt x="552" y="1376"/>
                      <a:pt x="302" y="1090"/>
                      <a:pt x="195" y="751"/>
                    </a:cubicBezTo>
                    <a:cubicBezTo>
                      <a:pt x="184" y="701"/>
                      <a:pt x="149" y="680"/>
                      <a:pt x="112" y="680"/>
                    </a:cubicBezTo>
                    <a:cubicBezTo>
                      <a:pt x="58" y="680"/>
                      <a:pt x="1" y="727"/>
                      <a:pt x="17" y="796"/>
                    </a:cubicBezTo>
                    <a:cubicBezTo>
                      <a:pt x="178" y="1417"/>
                      <a:pt x="788" y="1867"/>
                      <a:pt x="1421" y="1867"/>
                    </a:cubicBezTo>
                    <a:cubicBezTo>
                      <a:pt x="1524" y="1867"/>
                      <a:pt x="1627" y="1856"/>
                      <a:pt x="1730" y="1831"/>
                    </a:cubicBezTo>
                    <a:cubicBezTo>
                      <a:pt x="2095" y="1741"/>
                      <a:pt x="2443" y="1474"/>
                      <a:pt x="2524" y="1090"/>
                    </a:cubicBezTo>
                    <a:cubicBezTo>
                      <a:pt x="2595" y="715"/>
                      <a:pt x="2434" y="350"/>
                      <a:pt x="2078" y="198"/>
                    </a:cubicBezTo>
                    <a:cubicBezTo>
                      <a:pt x="1890" y="118"/>
                      <a:pt x="1685" y="100"/>
                      <a:pt x="1480" y="91"/>
                    </a:cubicBezTo>
                    <a:cubicBezTo>
                      <a:pt x="1382" y="82"/>
                      <a:pt x="1284" y="82"/>
                      <a:pt x="1185" y="64"/>
                    </a:cubicBezTo>
                    <a:cubicBezTo>
                      <a:pt x="1078" y="46"/>
                      <a:pt x="980" y="20"/>
                      <a:pt x="873" y="2"/>
                    </a:cubicBezTo>
                    <a:cubicBezTo>
                      <a:pt x="870" y="1"/>
                      <a:pt x="867" y="1"/>
                      <a:pt x="8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3712;p49">
                <a:extLst>
                  <a:ext uri="{FF2B5EF4-FFF2-40B4-BE49-F238E27FC236}">
                    <a16:creationId xmlns:a16="http://schemas.microsoft.com/office/drawing/2014/main" id="{0EC9F67C-AE5B-949C-C6F9-996160904DC1}"/>
                  </a:ext>
                </a:extLst>
              </p:cNvPr>
              <p:cNvSpPr/>
              <p:nvPr/>
            </p:nvSpPr>
            <p:spPr>
              <a:xfrm>
                <a:off x="2099381" y="3427156"/>
                <a:ext cx="87567" cy="72854"/>
              </a:xfrm>
              <a:custGeom>
                <a:avLst/>
                <a:gdLst/>
                <a:ahLst/>
                <a:cxnLst/>
                <a:rect l="l" t="t" r="r" b="b"/>
                <a:pathLst>
                  <a:path w="982" h="817" extrusionOk="0">
                    <a:moveTo>
                      <a:pt x="916" y="1"/>
                    </a:moveTo>
                    <a:cubicBezTo>
                      <a:pt x="903" y="1"/>
                      <a:pt x="891" y="6"/>
                      <a:pt x="883" y="17"/>
                    </a:cubicBezTo>
                    <a:cubicBezTo>
                      <a:pt x="857" y="52"/>
                      <a:pt x="839" y="97"/>
                      <a:pt x="821" y="142"/>
                    </a:cubicBezTo>
                    <a:cubicBezTo>
                      <a:pt x="812" y="186"/>
                      <a:pt x="794" y="222"/>
                      <a:pt x="776" y="267"/>
                    </a:cubicBezTo>
                    <a:cubicBezTo>
                      <a:pt x="732" y="347"/>
                      <a:pt x="678" y="418"/>
                      <a:pt x="607" y="472"/>
                    </a:cubicBezTo>
                    <a:cubicBezTo>
                      <a:pt x="544" y="534"/>
                      <a:pt x="455" y="579"/>
                      <a:pt x="375" y="606"/>
                    </a:cubicBezTo>
                    <a:cubicBezTo>
                      <a:pt x="330" y="615"/>
                      <a:pt x="295" y="623"/>
                      <a:pt x="250" y="632"/>
                    </a:cubicBezTo>
                    <a:cubicBezTo>
                      <a:pt x="238" y="634"/>
                      <a:pt x="225" y="635"/>
                      <a:pt x="213" y="635"/>
                    </a:cubicBezTo>
                    <a:cubicBezTo>
                      <a:pt x="190" y="635"/>
                      <a:pt x="167" y="633"/>
                      <a:pt x="145" y="633"/>
                    </a:cubicBezTo>
                    <a:cubicBezTo>
                      <a:pt x="125" y="633"/>
                      <a:pt x="106" y="635"/>
                      <a:pt x="90" y="641"/>
                    </a:cubicBezTo>
                    <a:cubicBezTo>
                      <a:pt x="18" y="659"/>
                      <a:pt x="0" y="766"/>
                      <a:pt x="63" y="793"/>
                    </a:cubicBezTo>
                    <a:cubicBezTo>
                      <a:pt x="102" y="810"/>
                      <a:pt x="146" y="816"/>
                      <a:pt x="188" y="816"/>
                    </a:cubicBezTo>
                    <a:cubicBezTo>
                      <a:pt x="212" y="816"/>
                      <a:pt x="236" y="814"/>
                      <a:pt x="259" y="811"/>
                    </a:cubicBezTo>
                    <a:cubicBezTo>
                      <a:pt x="313" y="802"/>
                      <a:pt x="366" y="793"/>
                      <a:pt x="420" y="775"/>
                    </a:cubicBezTo>
                    <a:cubicBezTo>
                      <a:pt x="536" y="739"/>
                      <a:pt x="634" y="686"/>
                      <a:pt x="723" y="606"/>
                    </a:cubicBezTo>
                    <a:cubicBezTo>
                      <a:pt x="803" y="534"/>
                      <a:pt x="875" y="445"/>
                      <a:pt x="919" y="347"/>
                    </a:cubicBezTo>
                    <a:cubicBezTo>
                      <a:pt x="937" y="302"/>
                      <a:pt x="955" y="249"/>
                      <a:pt x="973" y="195"/>
                    </a:cubicBezTo>
                    <a:cubicBezTo>
                      <a:pt x="982" y="142"/>
                      <a:pt x="982" y="70"/>
                      <a:pt x="964" y="26"/>
                    </a:cubicBezTo>
                    <a:cubicBezTo>
                      <a:pt x="953" y="10"/>
                      <a:pt x="934" y="1"/>
                      <a:pt x="9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3713;p49">
                <a:extLst>
                  <a:ext uri="{FF2B5EF4-FFF2-40B4-BE49-F238E27FC236}">
                    <a16:creationId xmlns:a16="http://schemas.microsoft.com/office/drawing/2014/main" id="{76398730-7DDE-1AFE-9A2C-6AEF4298D65E}"/>
                  </a:ext>
                </a:extLst>
              </p:cNvPr>
              <p:cNvSpPr/>
              <p:nvPr/>
            </p:nvSpPr>
            <p:spPr>
              <a:xfrm>
                <a:off x="1827406" y="3068862"/>
                <a:ext cx="85071" cy="53949"/>
              </a:xfrm>
              <a:custGeom>
                <a:avLst/>
                <a:gdLst/>
                <a:ahLst/>
                <a:cxnLst/>
                <a:rect l="l" t="t" r="r" b="b"/>
                <a:pathLst>
                  <a:path w="954" h="605" extrusionOk="0">
                    <a:moveTo>
                      <a:pt x="802" y="1"/>
                    </a:moveTo>
                    <a:cubicBezTo>
                      <a:pt x="725" y="1"/>
                      <a:pt x="649" y="24"/>
                      <a:pt x="579" y="47"/>
                    </a:cubicBezTo>
                    <a:cubicBezTo>
                      <a:pt x="508" y="74"/>
                      <a:pt x="428" y="110"/>
                      <a:pt x="356" y="163"/>
                    </a:cubicBezTo>
                    <a:cubicBezTo>
                      <a:pt x="294" y="208"/>
                      <a:pt x="222" y="261"/>
                      <a:pt x="169" y="324"/>
                    </a:cubicBezTo>
                    <a:cubicBezTo>
                      <a:pt x="106" y="386"/>
                      <a:pt x="71" y="449"/>
                      <a:pt x="26" y="529"/>
                    </a:cubicBezTo>
                    <a:cubicBezTo>
                      <a:pt x="1" y="567"/>
                      <a:pt x="38" y="605"/>
                      <a:pt x="75" y="605"/>
                    </a:cubicBezTo>
                    <a:cubicBezTo>
                      <a:pt x="90" y="605"/>
                      <a:pt x="105" y="598"/>
                      <a:pt x="115" y="582"/>
                    </a:cubicBezTo>
                    <a:cubicBezTo>
                      <a:pt x="160" y="520"/>
                      <a:pt x="222" y="466"/>
                      <a:pt x="276" y="422"/>
                    </a:cubicBezTo>
                    <a:cubicBezTo>
                      <a:pt x="329" y="377"/>
                      <a:pt x="383" y="342"/>
                      <a:pt x="445" y="306"/>
                    </a:cubicBezTo>
                    <a:cubicBezTo>
                      <a:pt x="508" y="270"/>
                      <a:pt x="570" y="243"/>
                      <a:pt x="642" y="226"/>
                    </a:cubicBezTo>
                    <a:cubicBezTo>
                      <a:pt x="713" y="199"/>
                      <a:pt x="784" y="190"/>
                      <a:pt x="856" y="172"/>
                    </a:cubicBezTo>
                    <a:cubicBezTo>
                      <a:pt x="954" y="136"/>
                      <a:pt x="927" y="11"/>
                      <a:pt x="838" y="3"/>
                    </a:cubicBezTo>
                    <a:cubicBezTo>
                      <a:pt x="826" y="1"/>
                      <a:pt x="814" y="1"/>
                      <a:pt x="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3714;p49">
                <a:extLst>
                  <a:ext uri="{FF2B5EF4-FFF2-40B4-BE49-F238E27FC236}">
                    <a16:creationId xmlns:a16="http://schemas.microsoft.com/office/drawing/2014/main" id="{6E812183-67F0-2EA3-E402-0078876B8A5B}"/>
                  </a:ext>
                </a:extLst>
              </p:cNvPr>
              <p:cNvSpPr/>
              <p:nvPr/>
            </p:nvSpPr>
            <p:spPr>
              <a:xfrm>
                <a:off x="2268005" y="3046569"/>
                <a:ext cx="97911" cy="42624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478" extrusionOk="0">
                    <a:moveTo>
                      <a:pt x="158" y="1"/>
                    </a:moveTo>
                    <a:cubicBezTo>
                      <a:pt x="136" y="1"/>
                      <a:pt x="113" y="2"/>
                      <a:pt x="90" y="3"/>
                    </a:cubicBezTo>
                    <a:cubicBezTo>
                      <a:pt x="27" y="3"/>
                      <a:pt x="1" y="110"/>
                      <a:pt x="72" y="119"/>
                    </a:cubicBezTo>
                    <a:cubicBezTo>
                      <a:pt x="384" y="172"/>
                      <a:pt x="679" y="279"/>
                      <a:pt x="937" y="467"/>
                    </a:cubicBezTo>
                    <a:cubicBezTo>
                      <a:pt x="947" y="474"/>
                      <a:pt x="960" y="477"/>
                      <a:pt x="974" y="477"/>
                    </a:cubicBezTo>
                    <a:cubicBezTo>
                      <a:pt x="1009" y="477"/>
                      <a:pt x="1049" y="456"/>
                      <a:pt x="1062" y="431"/>
                    </a:cubicBezTo>
                    <a:cubicBezTo>
                      <a:pt x="1098" y="377"/>
                      <a:pt x="1071" y="324"/>
                      <a:pt x="1035" y="297"/>
                    </a:cubicBezTo>
                    <a:cubicBezTo>
                      <a:pt x="778" y="114"/>
                      <a:pt x="473" y="1"/>
                      <a:pt x="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3715;p49">
                <a:extLst>
                  <a:ext uri="{FF2B5EF4-FFF2-40B4-BE49-F238E27FC236}">
                    <a16:creationId xmlns:a16="http://schemas.microsoft.com/office/drawing/2014/main" id="{B014631E-E777-A771-2EC5-FF63338EAD01}"/>
                  </a:ext>
                </a:extLst>
              </p:cNvPr>
              <p:cNvSpPr/>
              <p:nvPr/>
            </p:nvSpPr>
            <p:spPr>
              <a:xfrm>
                <a:off x="1799674" y="3132531"/>
                <a:ext cx="178969" cy="64828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727" extrusionOk="0">
                    <a:moveTo>
                      <a:pt x="990" y="0"/>
                    </a:moveTo>
                    <a:cubicBezTo>
                      <a:pt x="968" y="0"/>
                      <a:pt x="947" y="1"/>
                      <a:pt x="926" y="2"/>
                    </a:cubicBezTo>
                    <a:cubicBezTo>
                      <a:pt x="730" y="11"/>
                      <a:pt x="524" y="82"/>
                      <a:pt x="355" y="198"/>
                    </a:cubicBezTo>
                    <a:cubicBezTo>
                      <a:pt x="194" y="306"/>
                      <a:pt x="34" y="466"/>
                      <a:pt x="7" y="662"/>
                    </a:cubicBezTo>
                    <a:cubicBezTo>
                      <a:pt x="1" y="688"/>
                      <a:pt x="21" y="713"/>
                      <a:pt x="46" y="713"/>
                    </a:cubicBezTo>
                    <a:cubicBezTo>
                      <a:pt x="57" y="713"/>
                      <a:pt x="68" y="708"/>
                      <a:pt x="78" y="698"/>
                    </a:cubicBezTo>
                    <a:cubicBezTo>
                      <a:pt x="194" y="582"/>
                      <a:pt x="292" y="439"/>
                      <a:pt x="444" y="341"/>
                    </a:cubicBezTo>
                    <a:cubicBezTo>
                      <a:pt x="587" y="243"/>
                      <a:pt x="756" y="190"/>
                      <a:pt x="926" y="181"/>
                    </a:cubicBezTo>
                    <a:cubicBezTo>
                      <a:pt x="941" y="180"/>
                      <a:pt x="955" y="180"/>
                      <a:pt x="970" y="180"/>
                    </a:cubicBezTo>
                    <a:cubicBezTo>
                      <a:pt x="1318" y="180"/>
                      <a:pt x="1629" y="381"/>
                      <a:pt x="1800" y="680"/>
                    </a:cubicBezTo>
                    <a:cubicBezTo>
                      <a:pt x="1819" y="713"/>
                      <a:pt x="1847" y="726"/>
                      <a:pt x="1876" y="726"/>
                    </a:cubicBezTo>
                    <a:cubicBezTo>
                      <a:pt x="1941" y="726"/>
                      <a:pt x="2007" y="656"/>
                      <a:pt x="1970" y="582"/>
                    </a:cubicBezTo>
                    <a:cubicBezTo>
                      <a:pt x="1783" y="235"/>
                      <a:pt x="1388" y="0"/>
                      <a:pt x="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3716;p49">
                <a:extLst>
                  <a:ext uri="{FF2B5EF4-FFF2-40B4-BE49-F238E27FC236}">
                    <a16:creationId xmlns:a16="http://schemas.microsoft.com/office/drawing/2014/main" id="{E3DC2724-C9D5-2A85-E34D-ACF17BD7519D}"/>
                  </a:ext>
                </a:extLst>
              </p:cNvPr>
              <p:cNvSpPr/>
              <p:nvPr/>
            </p:nvSpPr>
            <p:spPr>
              <a:xfrm>
                <a:off x="2208973" y="3132531"/>
                <a:ext cx="179058" cy="64828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727" extrusionOk="0">
                    <a:moveTo>
                      <a:pt x="1018" y="0"/>
                    </a:moveTo>
                    <a:cubicBezTo>
                      <a:pt x="621" y="0"/>
                      <a:pt x="233" y="235"/>
                      <a:pt x="38" y="582"/>
                    </a:cubicBezTo>
                    <a:cubicBezTo>
                      <a:pt x="1" y="656"/>
                      <a:pt x="67" y="726"/>
                      <a:pt x="132" y="726"/>
                    </a:cubicBezTo>
                    <a:cubicBezTo>
                      <a:pt x="160" y="726"/>
                      <a:pt x="189" y="713"/>
                      <a:pt x="208" y="680"/>
                    </a:cubicBezTo>
                    <a:cubicBezTo>
                      <a:pt x="379" y="381"/>
                      <a:pt x="690" y="180"/>
                      <a:pt x="1038" y="180"/>
                    </a:cubicBezTo>
                    <a:cubicBezTo>
                      <a:pt x="1052" y="180"/>
                      <a:pt x="1067" y="180"/>
                      <a:pt x="1082" y="181"/>
                    </a:cubicBezTo>
                    <a:cubicBezTo>
                      <a:pt x="1251" y="190"/>
                      <a:pt x="1421" y="243"/>
                      <a:pt x="1564" y="341"/>
                    </a:cubicBezTo>
                    <a:cubicBezTo>
                      <a:pt x="1715" y="439"/>
                      <a:pt x="1813" y="582"/>
                      <a:pt x="1938" y="698"/>
                    </a:cubicBezTo>
                    <a:cubicBezTo>
                      <a:pt x="1946" y="708"/>
                      <a:pt x="1955" y="713"/>
                      <a:pt x="1965" y="713"/>
                    </a:cubicBezTo>
                    <a:cubicBezTo>
                      <a:pt x="1987" y="713"/>
                      <a:pt x="2007" y="688"/>
                      <a:pt x="2001" y="662"/>
                    </a:cubicBezTo>
                    <a:cubicBezTo>
                      <a:pt x="1974" y="466"/>
                      <a:pt x="1813" y="306"/>
                      <a:pt x="1653" y="198"/>
                    </a:cubicBezTo>
                    <a:cubicBezTo>
                      <a:pt x="1483" y="82"/>
                      <a:pt x="1287" y="11"/>
                      <a:pt x="1082" y="2"/>
                    </a:cubicBezTo>
                    <a:cubicBezTo>
                      <a:pt x="1061" y="1"/>
                      <a:pt x="1039" y="0"/>
                      <a:pt x="10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3717;p49">
                <a:extLst>
                  <a:ext uri="{FF2B5EF4-FFF2-40B4-BE49-F238E27FC236}">
                    <a16:creationId xmlns:a16="http://schemas.microsoft.com/office/drawing/2014/main" id="{2F91B224-0EBA-6A35-64F5-77720A45859C}"/>
                  </a:ext>
                </a:extLst>
              </p:cNvPr>
              <p:cNvSpPr/>
              <p:nvPr/>
            </p:nvSpPr>
            <p:spPr>
              <a:xfrm>
                <a:off x="1509062" y="4235680"/>
                <a:ext cx="251466" cy="70446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790" extrusionOk="0">
                    <a:moveTo>
                      <a:pt x="129" y="0"/>
                    </a:moveTo>
                    <a:cubicBezTo>
                      <a:pt x="113" y="0"/>
                      <a:pt x="98" y="8"/>
                      <a:pt x="90" y="22"/>
                    </a:cubicBezTo>
                    <a:cubicBezTo>
                      <a:pt x="1" y="228"/>
                      <a:pt x="161" y="460"/>
                      <a:pt x="322" y="576"/>
                    </a:cubicBezTo>
                    <a:cubicBezTo>
                      <a:pt x="518" y="709"/>
                      <a:pt x="777" y="736"/>
                      <a:pt x="1009" y="754"/>
                    </a:cubicBezTo>
                    <a:cubicBezTo>
                      <a:pt x="1294" y="781"/>
                      <a:pt x="1580" y="790"/>
                      <a:pt x="1856" y="790"/>
                    </a:cubicBezTo>
                    <a:cubicBezTo>
                      <a:pt x="2008" y="790"/>
                      <a:pt x="2151" y="790"/>
                      <a:pt x="2303" y="781"/>
                    </a:cubicBezTo>
                    <a:cubicBezTo>
                      <a:pt x="2445" y="781"/>
                      <a:pt x="2597" y="781"/>
                      <a:pt x="2731" y="763"/>
                    </a:cubicBezTo>
                    <a:cubicBezTo>
                      <a:pt x="2820" y="745"/>
                      <a:pt x="2793" y="620"/>
                      <a:pt x="2713" y="611"/>
                    </a:cubicBezTo>
                    <a:cubicBezTo>
                      <a:pt x="2674" y="606"/>
                      <a:pt x="2635" y="604"/>
                      <a:pt x="2595" y="604"/>
                    </a:cubicBezTo>
                    <a:cubicBezTo>
                      <a:pt x="2506" y="604"/>
                      <a:pt x="2415" y="614"/>
                      <a:pt x="2329" y="620"/>
                    </a:cubicBezTo>
                    <a:cubicBezTo>
                      <a:pt x="2204" y="620"/>
                      <a:pt x="2079" y="620"/>
                      <a:pt x="1955" y="629"/>
                    </a:cubicBezTo>
                    <a:cubicBezTo>
                      <a:pt x="1705" y="629"/>
                      <a:pt x="1455" y="620"/>
                      <a:pt x="1196" y="602"/>
                    </a:cubicBezTo>
                    <a:cubicBezTo>
                      <a:pt x="973" y="593"/>
                      <a:pt x="732" y="584"/>
                      <a:pt x="518" y="495"/>
                    </a:cubicBezTo>
                    <a:cubicBezTo>
                      <a:pt x="429" y="460"/>
                      <a:pt x="340" y="406"/>
                      <a:pt x="277" y="317"/>
                    </a:cubicBezTo>
                    <a:cubicBezTo>
                      <a:pt x="215" y="237"/>
                      <a:pt x="197" y="138"/>
                      <a:pt x="179" y="40"/>
                    </a:cubicBezTo>
                    <a:cubicBezTo>
                      <a:pt x="174" y="14"/>
                      <a:pt x="151" y="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3718;p49">
                <a:extLst>
                  <a:ext uri="{FF2B5EF4-FFF2-40B4-BE49-F238E27FC236}">
                    <a16:creationId xmlns:a16="http://schemas.microsoft.com/office/drawing/2014/main" id="{6E1451F0-EE3A-C18F-8232-12292F090716}"/>
                  </a:ext>
                </a:extLst>
              </p:cNvPr>
              <p:cNvSpPr/>
              <p:nvPr/>
            </p:nvSpPr>
            <p:spPr>
              <a:xfrm>
                <a:off x="1756693" y="4025858"/>
                <a:ext cx="370601" cy="7160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803" extrusionOk="0">
                    <a:moveTo>
                      <a:pt x="63" y="0"/>
                    </a:moveTo>
                    <a:cubicBezTo>
                      <a:pt x="30" y="0"/>
                      <a:pt x="1" y="28"/>
                      <a:pt x="25" y="65"/>
                    </a:cubicBezTo>
                    <a:cubicBezTo>
                      <a:pt x="284" y="475"/>
                      <a:pt x="801" y="511"/>
                      <a:pt x="1238" y="573"/>
                    </a:cubicBezTo>
                    <a:cubicBezTo>
                      <a:pt x="1836" y="654"/>
                      <a:pt x="2443" y="707"/>
                      <a:pt x="3040" y="752"/>
                    </a:cubicBezTo>
                    <a:cubicBezTo>
                      <a:pt x="3219" y="761"/>
                      <a:pt x="3388" y="770"/>
                      <a:pt x="3567" y="779"/>
                    </a:cubicBezTo>
                    <a:cubicBezTo>
                      <a:pt x="3695" y="785"/>
                      <a:pt x="3824" y="802"/>
                      <a:pt x="3953" y="802"/>
                    </a:cubicBezTo>
                    <a:cubicBezTo>
                      <a:pt x="3994" y="802"/>
                      <a:pt x="4034" y="801"/>
                      <a:pt x="4075" y="796"/>
                    </a:cubicBezTo>
                    <a:cubicBezTo>
                      <a:pt x="4156" y="788"/>
                      <a:pt x="4147" y="663"/>
                      <a:pt x="4075" y="645"/>
                    </a:cubicBezTo>
                    <a:cubicBezTo>
                      <a:pt x="3941" y="618"/>
                      <a:pt x="3799" y="627"/>
                      <a:pt x="3656" y="618"/>
                    </a:cubicBezTo>
                    <a:cubicBezTo>
                      <a:pt x="3513" y="609"/>
                      <a:pt x="3362" y="600"/>
                      <a:pt x="3219" y="591"/>
                    </a:cubicBezTo>
                    <a:cubicBezTo>
                      <a:pt x="2933" y="573"/>
                      <a:pt x="2648" y="556"/>
                      <a:pt x="2362" y="529"/>
                    </a:cubicBezTo>
                    <a:cubicBezTo>
                      <a:pt x="2077" y="502"/>
                      <a:pt x="1783" y="475"/>
                      <a:pt x="1497" y="440"/>
                    </a:cubicBezTo>
                    <a:cubicBezTo>
                      <a:pt x="1247" y="413"/>
                      <a:pt x="989" y="395"/>
                      <a:pt x="739" y="341"/>
                    </a:cubicBezTo>
                    <a:cubicBezTo>
                      <a:pt x="507" y="297"/>
                      <a:pt x="248" y="217"/>
                      <a:pt x="105" y="20"/>
                    </a:cubicBezTo>
                    <a:cubicBezTo>
                      <a:pt x="94" y="6"/>
                      <a:pt x="78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3719;p49">
                <a:extLst>
                  <a:ext uri="{FF2B5EF4-FFF2-40B4-BE49-F238E27FC236}">
                    <a16:creationId xmlns:a16="http://schemas.microsoft.com/office/drawing/2014/main" id="{894BC49B-6B22-DA88-9042-8A8639366CE6}"/>
                  </a:ext>
                </a:extLst>
              </p:cNvPr>
              <p:cNvSpPr/>
              <p:nvPr/>
            </p:nvSpPr>
            <p:spPr>
              <a:xfrm>
                <a:off x="525049" y="3042200"/>
                <a:ext cx="948617" cy="800769"/>
              </a:xfrm>
              <a:custGeom>
                <a:avLst/>
                <a:gdLst/>
                <a:ahLst/>
                <a:cxnLst/>
                <a:rect l="l" t="t" r="r" b="b"/>
                <a:pathLst>
                  <a:path w="10638" h="8980" extrusionOk="0">
                    <a:moveTo>
                      <a:pt x="7818" y="1"/>
                    </a:moveTo>
                    <a:cubicBezTo>
                      <a:pt x="7715" y="1"/>
                      <a:pt x="7613" y="3"/>
                      <a:pt x="7512" y="7"/>
                    </a:cubicBezTo>
                    <a:cubicBezTo>
                      <a:pt x="6477" y="43"/>
                      <a:pt x="5460" y="328"/>
                      <a:pt x="4532" y="801"/>
                    </a:cubicBezTo>
                    <a:cubicBezTo>
                      <a:pt x="3622" y="1265"/>
                      <a:pt x="2793" y="1898"/>
                      <a:pt x="2106" y="2648"/>
                    </a:cubicBezTo>
                    <a:cubicBezTo>
                      <a:pt x="1410" y="3397"/>
                      <a:pt x="839" y="4271"/>
                      <a:pt x="500" y="5235"/>
                    </a:cubicBezTo>
                    <a:cubicBezTo>
                      <a:pt x="125" y="6279"/>
                      <a:pt x="1" y="7456"/>
                      <a:pt x="277" y="8536"/>
                    </a:cubicBezTo>
                    <a:cubicBezTo>
                      <a:pt x="313" y="8669"/>
                      <a:pt x="348" y="8794"/>
                      <a:pt x="393" y="8928"/>
                    </a:cubicBezTo>
                    <a:cubicBezTo>
                      <a:pt x="404" y="8963"/>
                      <a:pt x="433" y="8979"/>
                      <a:pt x="462" y="8979"/>
                    </a:cubicBezTo>
                    <a:cubicBezTo>
                      <a:pt x="506" y="8979"/>
                      <a:pt x="552" y="8943"/>
                      <a:pt x="536" y="8884"/>
                    </a:cubicBezTo>
                    <a:cubicBezTo>
                      <a:pt x="224" y="7849"/>
                      <a:pt x="250" y="6707"/>
                      <a:pt x="545" y="5672"/>
                    </a:cubicBezTo>
                    <a:cubicBezTo>
                      <a:pt x="830" y="4700"/>
                      <a:pt x="1348" y="3799"/>
                      <a:pt x="1999" y="3031"/>
                    </a:cubicBezTo>
                    <a:cubicBezTo>
                      <a:pt x="2641" y="2282"/>
                      <a:pt x="3417" y="1631"/>
                      <a:pt x="4283" y="1140"/>
                    </a:cubicBezTo>
                    <a:cubicBezTo>
                      <a:pt x="5157" y="641"/>
                      <a:pt x="6129" y="310"/>
                      <a:pt x="7137" y="212"/>
                    </a:cubicBezTo>
                    <a:cubicBezTo>
                      <a:pt x="7354" y="190"/>
                      <a:pt x="7571" y="179"/>
                      <a:pt x="7787" y="179"/>
                    </a:cubicBezTo>
                    <a:cubicBezTo>
                      <a:pt x="8605" y="179"/>
                      <a:pt x="9418" y="337"/>
                      <a:pt x="10179" y="641"/>
                    </a:cubicBezTo>
                    <a:cubicBezTo>
                      <a:pt x="10304" y="685"/>
                      <a:pt x="10429" y="730"/>
                      <a:pt x="10545" y="783"/>
                    </a:cubicBezTo>
                    <a:cubicBezTo>
                      <a:pt x="10552" y="786"/>
                      <a:pt x="10558" y="788"/>
                      <a:pt x="10564" y="788"/>
                    </a:cubicBezTo>
                    <a:cubicBezTo>
                      <a:pt x="10608" y="788"/>
                      <a:pt x="10637" y="709"/>
                      <a:pt x="10590" y="685"/>
                    </a:cubicBezTo>
                    <a:cubicBezTo>
                      <a:pt x="9768" y="194"/>
                      <a:pt x="8772" y="1"/>
                      <a:pt x="78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3720;p49">
                <a:extLst>
                  <a:ext uri="{FF2B5EF4-FFF2-40B4-BE49-F238E27FC236}">
                    <a16:creationId xmlns:a16="http://schemas.microsoft.com/office/drawing/2014/main" id="{D15C79F3-8C48-D2EE-8BF5-9A92C46E7DCC}"/>
                  </a:ext>
                </a:extLst>
              </p:cNvPr>
              <p:cNvSpPr/>
              <p:nvPr/>
            </p:nvSpPr>
            <p:spPr>
              <a:xfrm>
                <a:off x="1504425" y="3045499"/>
                <a:ext cx="86943" cy="11316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69" extrusionOk="0">
                    <a:moveTo>
                      <a:pt x="83" y="1"/>
                    </a:moveTo>
                    <a:cubicBezTo>
                      <a:pt x="36" y="1"/>
                      <a:pt x="0" y="55"/>
                      <a:pt x="35" y="104"/>
                    </a:cubicBezTo>
                    <a:cubicBezTo>
                      <a:pt x="187" y="291"/>
                      <a:pt x="356" y="461"/>
                      <a:pt x="490" y="648"/>
                    </a:cubicBezTo>
                    <a:cubicBezTo>
                      <a:pt x="633" y="844"/>
                      <a:pt x="758" y="1050"/>
                      <a:pt x="874" y="1246"/>
                    </a:cubicBezTo>
                    <a:cubicBezTo>
                      <a:pt x="883" y="1261"/>
                      <a:pt x="899" y="1268"/>
                      <a:pt x="915" y="1268"/>
                    </a:cubicBezTo>
                    <a:cubicBezTo>
                      <a:pt x="945" y="1268"/>
                      <a:pt x="974" y="1245"/>
                      <a:pt x="963" y="1210"/>
                    </a:cubicBezTo>
                    <a:cubicBezTo>
                      <a:pt x="865" y="987"/>
                      <a:pt x="749" y="773"/>
                      <a:pt x="606" y="577"/>
                    </a:cubicBezTo>
                    <a:cubicBezTo>
                      <a:pt x="463" y="380"/>
                      <a:pt x="312" y="175"/>
                      <a:pt x="124" y="15"/>
                    </a:cubicBezTo>
                    <a:cubicBezTo>
                      <a:pt x="111" y="5"/>
                      <a:pt x="97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3721;p49">
                <a:extLst>
                  <a:ext uri="{FF2B5EF4-FFF2-40B4-BE49-F238E27FC236}">
                    <a16:creationId xmlns:a16="http://schemas.microsoft.com/office/drawing/2014/main" id="{0967E9C5-8DAF-36E9-385F-66E7F7B39B52}"/>
                  </a:ext>
                </a:extLst>
              </p:cNvPr>
              <p:cNvSpPr/>
              <p:nvPr/>
            </p:nvSpPr>
            <p:spPr>
              <a:xfrm>
                <a:off x="1422387" y="3042289"/>
                <a:ext cx="118778" cy="7035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789" extrusionOk="0">
                    <a:moveTo>
                      <a:pt x="83" y="0"/>
                    </a:moveTo>
                    <a:cubicBezTo>
                      <a:pt x="54" y="0"/>
                      <a:pt x="25" y="23"/>
                      <a:pt x="18" y="51"/>
                    </a:cubicBezTo>
                    <a:cubicBezTo>
                      <a:pt x="0" y="95"/>
                      <a:pt x="27" y="131"/>
                      <a:pt x="72" y="149"/>
                    </a:cubicBezTo>
                    <a:cubicBezTo>
                      <a:pt x="473" y="309"/>
                      <a:pt x="866" y="532"/>
                      <a:pt x="1223" y="782"/>
                    </a:cubicBezTo>
                    <a:cubicBezTo>
                      <a:pt x="1231" y="786"/>
                      <a:pt x="1239" y="788"/>
                      <a:pt x="1247" y="788"/>
                    </a:cubicBezTo>
                    <a:cubicBezTo>
                      <a:pt x="1293" y="788"/>
                      <a:pt x="1332" y="731"/>
                      <a:pt x="1294" y="693"/>
                    </a:cubicBezTo>
                    <a:cubicBezTo>
                      <a:pt x="928" y="408"/>
                      <a:pt x="536" y="176"/>
                      <a:pt x="108" y="6"/>
                    </a:cubicBezTo>
                    <a:cubicBezTo>
                      <a:pt x="100" y="2"/>
                      <a:pt x="91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08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5">
          <a:extLst>
            <a:ext uri="{FF2B5EF4-FFF2-40B4-BE49-F238E27FC236}">
              <a16:creationId xmlns:a16="http://schemas.microsoft.com/office/drawing/2014/main" id="{F6A34C1D-46CF-CE0C-FB1D-AEB51D8EA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32FB5217-28F5-8180-C803-636DB1AD52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389"/>
          <a:stretch/>
        </p:blipFill>
        <p:spPr>
          <a:xfrm>
            <a:off x="153332" y="401537"/>
            <a:ext cx="8837336" cy="2619453"/>
          </a:xfrm>
          <a:prstGeom prst="rect">
            <a:avLst/>
          </a:prstGeom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F129140B-49FB-C7A8-DF37-6E03F6DD9704}"/>
              </a:ext>
            </a:extLst>
          </p:cNvPr>
          <p:cNvSpPr txBox="1"/>
          <p:nvPr/>
        </p:nvSpPr>
        <p:spPr>
          <a:xfrm>
            <a:off x="676855" y="3571851"/>
            <a:ext cx="77902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z-Latn-AZ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Ana səhifə və Menyu səhifələrinə keçid butonu yerləşdirilib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Banner: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Yuxarı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hissədə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gözoxşayan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kofe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şəklindən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ibarət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 banner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yerləşdirilib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 SemiBold" panose="020B0604020202020204" charset="-9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491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5">
          <a:extLst>
            <a:ext uri="{FF2B5EF4-FFF2-40B4-BE49-F238E27FC236}">
              <a16:creationId xmlns:a16="http://schemas.microsoft.com/office/drawing/2014/main" id="{87D6DE6A-08FF-489E-5146-D0173EE1D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>
            <a:extLst>
              <a:ext uri="{FF2B5EF4-FFF2-40B4-BE49-F238E27FC236}">
                <a16:creationId xmlns:a16="http://schemas.microsoft.com/office/drawing/2014/main" id="{D77132D5-D09F-94FA-A2EA-9F03EEA2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04" y="904468"/>
            <a:ext cx="4712135" cy="3035560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17B8944D-7E5E-E86F-9173-E060F03C1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184" y="908165"/>
            <a:ext cx="2671647" cy="3035560"/>
          </a:xfrm>
          <a:prstGeom prst="rect">
            <a:avLst/>
          </a:prstGeom>
        </p:spPr>
      </p:pic>
      <p:grpSp>
        <p:nvGrpSpPr>
          <p:cNvPr id="18" name="Google Shape;3168;p39">
            <a:extLst>
              <a:ext uri="{FF2B5EF4-FFF2-40B4-BE49-F238E27FC236}">
                <a16:creationId xmlns:a16="http://schemas.microsoft.com/office/drawing/2014/main" id="{00A9A69C-C718-F996-CA5C-F99BECBECB2B}"/>
              </a:ext>
            </a:extLst>
          </p:cNvPr>
          <p:cNvGrpSpPr/>
          <p:nvPr/>
        </p:nvGrpSpPr>
        <p:grpSpPr>
          <a:xfrm flipH="1">
            <a:off x="3832528" y="4207806"/>
            <a:ext cx="1478943" cy="935694"/>
            <a:chOff x="4429586" y="2613713"/>
            <a:chExt cx="621322" cy="436034"/>
          </a:xfrm>
        </p:grpSpPr>
        <p:sp>
          <p:nvSpPr>
            <p:cNvPr id="19" name="Google Shape;3169;p39">
              <a:extLst>
                <a:ext uri="{FF2B5EF4-FFF2-40B4-BE49-F238E27FC236}">
                  <a16:creationId xmlns:a16="http://schemas.microsoft.com/office/drawing/2014/main" id="{E58431B0-9256-E833-8789-84AFF4AA2A4A}"/>
                </a:ext>
              </a:extLst>
            </p:cNvPr>
            <p:cNvSpPr/>
            <p:nvPr/>
          </p:nvSpPr>
          <p:spPr>
            <a:xfrm>
              <a:off x="4441566" y="2869379"/>
              <a:ext cx="561367" cy="180368"/>
            </a:xfrm>
            <a:custGeom>
              <a:avLst/>
              <a:gdLst/>
              <a:ahLst/>
              <a:cxnLst/>
              <a:rect l="l" t="t" r="r" b="b"/>
              <a:pathLst>
                <a:path w="10028" h="3222" extrusionOk="0">
                  <a:moveTo>
                    <a:pt x="5014" y="1"/>
                  </a:moveTo>
                  <a:cubicBezTo>
                    <a:pt x="2240" y="1"/>
                    <a:pt x="0" y="723"/>
                    <a:pt x="0" y="1607"/>
                  </a:cubicBezTo>
                  <a:cubicBezTo>
                    <a:pt x="0" y="1946"/>
                    <a:pt x="322" y="2258"/>
                    <a:pt x="875" y="2517"/>
                  </a:cubicBezTo>
                  <a:lnTo>
                    <a:pt x="875" y="2525"/>
                  </a:lnTo>
                  <a:cubicBezTo>
                    <a:pt x="964" y="2561"/>
                    <a:pt x="1053" y="2606"/>
                    <a:pt x="1151" y="2641"/>
                  </a:cubicBezTo>
                  <a:cubicBezTo>
                    <a:pt x="1365" y="2722"/>
                    <a:pt x="1606" y="2802"/>
                    <a:pt x="1865" y="2864"/>
                  </a:cubicBezTo>
                  <a:cubicBezTo>
                    <a:pt x="2730" y="3088"/>
                    <a:pt x="3828" y="3221"/>
                    <a:pt x="5014" y="3221"/>
                  </a:cubicBezTo>
                  <a:cubicBezTo>
                    <a:pt x="6201" y="3221"/>
                    <a:pt x="7298" y="3088"/>
                    <a:pt x="8163" y="2864"/>
                  </a:cubicBezTo>
                  <a:cubicBezTo>
                    <a:pt x="8422" y="2802"/>
                    <a:pt x="8663" y="2722"/>
                    <a:pt x="8877" y="2641"/>
                  </a:cubicBezTo>
                  <a:cubicBezTo>
                    <a:pt x="8993" y="2597"/>
                    <a:pt x="9109" y="2543"/>
                    <a:pt x="9207" y="2499"/>
                  </a:cubicBezTo>
                  <a:cubicBezTo>
                    <a:pt x="9341" y="2427"/>
                    <a:pt x="9466" y="2365"/>
                    <a:pt x="9564" y="2285"/>
                  </a:cubicBezTo>
                  <a:cubicBezTo>
                    <a:pt x="9867" y="2079"/>
                    <a:pt x="10028" y="1856"/>
                    <a:pt x="10028" y="1607"/>
                  </a:cubicBezTo>
                  <a:cubicBezTo>
                    <a:pt x="10028" y="723"/>
                    <a:pt x="7789" y="1"/>
                    <a:pt x="50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70;p39">
              <a:extLst>
                <a:ext uri="{FF2B5EF4-FFF2-40B4-BE49-F238E27FC236}">
                  <a16:creationId xmlns:a16="http://schemas.microsoft.com/office/drawing/2014/main" id="{B3CF6C8E-4007-B668-5590-434252EDF398}"/>
                </a:ext>
              </a:extLst>
            </p:cNvPr>
            <p:cNvSpPr/>
            <p:nvPr/>
          </p:nvSpPr>
          <p:spPr>
            <a:xfrm>
              <a:off x="4429586" y="2862885"/>
              <a:ext cx="564894" cy="183335"/>
            </a:xfrm>
            <a:custGeom>
              <a:avLst/>
              <a:gdLst/>
              <a:ahLst/>
              <a:cxnLst/>
              <a:rect l="l" t="t" r="r" b="b"/>
              <a:pathLst>
                <a:path w="10091" h="3275" extrusionOk="0">
                  <a:moveTo>
                    <a:pt x="5050" y="54"/>
                  </a:moveTo>
                  <a:cubicBezTo>
                    <a:pt x="7797" y="54"/>
                    <a:pt x="10037" y="759"/>
                    <a:pt x="10037" y="1633"/>
                  </a:cubicBezTo>
                  <a:cubicBezTo>
                    <a:pt x="10037" y="1865"/>
                    <a:pt x="9885" y="2079"/>
                    <a:pt x="9582" y="2294"/>
                  </a:cubicBezTo>
                  <a:cubicBezTo>
                    <a:pt x="9483" y="2365"/>
                    <a:pt x="9367" y="2427"/>
                    <a:pt x="9225" y="2499"/>
                  </a:cubicBezTo>
                  <a:cubicBezTo>
                    <a:pt x="9118" y="2552"/>
                    <a:pt x="9011" y="2597"/>
                    <a:pt x="8904" y="2641"/>
                  </a:cubicBezTo>
                  <a:cubicBezTo>
                    <a:pt x="8681" y="2722"/>
                    <a:pt x="8440" y="2802"/>
                    <a:pt x="8181" y="2865"/>
                  </a:cubicBezTo>
                  <a:cubicBezTo>
                    <a:pt x="7298" y="3096"/>
                    <a:pt x="6183" y="3221"/>
                    <a:pt x="5050" y="3221"/>
                  </a:cubicBezTo>
                  <a:cubicBezTo>
                    <a:pt x="3908" y="3221"/>
                    <a:pt x="2793" y="3096"/>
                    <a:pt x="1909" y="2865"/>
                  </a:cubicBezTo>
                  <a:cubicBezTo>
                    <a:pt x="1642" y="2793"/>
                    <a:pt x="1401" y="2722"/>
                    <a:pt x="1196" y="2641"/>
                  </a:cubicBezTo>
                  <a:cubicBezTo>
                    <a:pt x="1098" y="2606"/>
                    <a:pt x="1008" y="2561"/>
                    <a:pt x="919" y="2526"/>
                  </a:cubicBezTo>
                  <a:cubicBezTo>
                    <a:pt x="919" y="2526"/>
                    <a:pt x="919" y="2526"/>
                    <a:pt x="919" y="2517"/>
                  </a:cubicBezTo>
                  <a:cubicBezTo>
                    <a:pt x="348" y="2258"/>
                    <a:pt x="54" y="1955"/>
                    <a:pt x="54" y="1633"/>
                  </a:cubicBezTo>
                  <a:cubicBezTo>
                    <a:pt x="54" y="759"/>
                    <a:pt x="2293" y="54"/>
                    <a:pt x="5050" y="54"/>
                  </a:cubicBezTo>
                  <a:close/>
                  <a:moveTo>
                    <a:pt x="5050" y="1"/>
                  </a:moveTo>
                  <a:cubicBezTo>
                    <a:pt x="2266" y="1"/>
                    <a:pt x="0" y="732"/>
                    <a:pt x="0" y="1633"/>
                  </a:cubicBezTo>
                  <a:cubicBezTo>
                    <a:pt x="0" y="1972"/>
                    <a:pt x="313" y="2294"/>
                    <a:pt x="892" y="2570"/>
                  </a:cubicBezTo>
                  <a:lnTo>
                    <a:pt x="901" y="2570"/>
                  </a:lnTo>
                  <a:cubicBezTo>
                    <a:pt x="982" y="2615"/>
                    <a:pt x="1080" y="2650"/>
                    <a:pt x="1169" y="2686"/>
                  </a:cubicBezTo>
                  <a:cubicBezTo>
                    <a:pt x="1383" y="2766"/>
                    <a:pt x="1624" y="2847"/>
                    <a:pt x="1892" y="2918"/>
                  </a:cubicBezTo>
                  <a:cubicBezTo>
                    <a:pt x="2784" y="3150"/>
                    <a:pt x="3899" y="3275"/>
                    <a:pt x="5050" y="3275"/>
                  </a:cubicBezTo>
                  <a:cubicBezTo>
                    <a:pt x="6192" y="3275"/>
                    <a:pt x="7307" y="3150"/>
                    <a:pt x="8199" y="2918"/>
                  </a:cubicBezTo>
                  <a:cubicBezTo>
                    <a:pt x="8457" y="2847"/>
                    <a:pt x="8698" y="2775"/>
                    <a:pt x="8921" y="2686"/>
                  </a:cubicBezTo>
                  <a:cubicBezTo>
                    <a:pt x="9028" y="2650"/>
                    <a:pt x="9144" y="2597"/>
                    <a:pt x="9251" y="2543"/>
                  </a:cubicBezTo>
                  <a:cubicBezTo>
                    <a:pt x="9385" y="2481"/>
                    <a:pt x="9510" y="2410"/>
                    <a:pt x="9617" y="2338"/>
                  </a:cubicBezTo>
                  <a:cubicBezTo>
                    <a:pt x="9929" y="2115"/>
                    <a:pt x="10090" y="1883"/>
                    <a:pt x="10090" y="1633"/>
                  </a:cubicBezTo>
                  <a:cubicBezTo>
                    <a:pt x="10090" y="732"/>
                    <a:pt x="7824" y="1"/>
                    <a:pt x="50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71;p39">
              <a:extLst>
                <a:ext uri="{FF2B5EF4-FFF2-40B4-BE49-F238E27FC236}">
                  <a16:creationId xmlns:a16="http://schemas.microsoft.com/office/drawing/2014/main" id="{848B0229-2FA1-6CB9-5892-AB3D6FE78163}"/>
                </a:ext>
              </a:extLst>
            </p:cNvPr>
            <p:cNvSpPr/>
            <p:nvPr/>
          </p:nvSpPr>
          <p:spPr>
            <a:xfrm>
              <a:off x="4450075" y="2913156"/>
              <a:ext cx="157360" cy="111624"/>
            </a:xfrm>
            <a:custGeom>
              <a:avLst/>
              <a:gdLst/>
              <a:ahLst/>
              <a:cxnLst/>
              <a:rect l="l" t="t" r="r" b="b"/>
              <a:pathLst>
                <a:path w="2811" h="1994" extrusionOk="0">
                  <a:moveTo>
                    <a:pt x="727" y="0"/>
                  </a:moveTo>
                  <a:cubicBezTo>
                    <a:pt x="723" y="0"/>
                    <a:pt x="719" y="1"/>
                    <a:pt x="714" y="4"/>
                  </a:cubicBezTo>
                  <a:cubicBezTo>
                    <a:pt x="241" y="218"/>
                    <a:pt x="0" y="477"/>
                    <a:pt x="0" y="735"/>
                  </a:cubicBezTo>
                  <a:cubicBezTo>
                    <a:pt x="0" y="1021"/>
                    <a:pt x="286" y="1297"/>
                    <a:pt x="821" y="1520"/>
                  </a:cubicBezTo>
                  <a:cubicBezTo>
                    <a:pt x="821" y="1520"/>
                    <a:pt x="830" y="1520"/>
                    <a:pt x="830" y="1529"/>
                  </a:cubicBezTo>
                  <a:cubicBezTo>
                    <a:pt x="910" y="1556"/>
                    <a:pt x="999" y="1592"/>
                    <a:pt x="1088" y="1619"/>
                  </a:cubicBezTo>
                  <a:cubicBezTo>
                    <a:pt x="1276" y="1690"/>
                    <a:pt x="1508" y="1752"/>
                    <a:pt x="1758" y="1815"/>
                  </a:cubicBezTo>
                  <a:cubicBezTo>
                    <a:pt x="2070" y="1886"/>
                    <a:pt x="2418" y="1949"/>
                    <a:pt x="2783" y="1993"/>
                  </a:cubicBezTo>
                  <a:cubicBezTo>
                    <a:pt x="2792" y="1993"/>
                    <a:pt x="2810" y="1984"/>
                    <a:pt x="2810" y="1975"/>
                  </a:cubicBezTo>
                  <a:cubicBezTo>
                    <a:pt x="2810" y="1958"/>
                    <a:pt x="2801" y="1940"/>
                    <a:pt x="2783" y="1940"/>
                  </a:cubicBezTo>
                  <a:cubicBezTo>
                    <a:pt x="2427" y="1895"/>
                    <a:pt x="2079" y="1833"/>
                    <a:pt x="1766" y="1761"/>
                  </a:cubicBezTo>
                  <a:cubicBezTo>
                    <a:pt x="1517" y="1699"/>
                    <a:pt x="1294" y="1636"/>
                    <a:pt x="1106" y="1574"/>
                  </a:cubicBezTo>
                  <a:cubicBezTo>
                    <a:pt x="1017" y="1538"/>
                    <a:pt x="928" y="1512"/>
                    <a:pt x="857" y="1476"/>
                  </a:cubicBezTo>
                  <a:lnTo>
                    <a:pt x="848" y="1476"/>
                  </a:lnTo>
                  <a:cubicBezTo>
                    <a:pt x="321" y="1253"/>
                    <a:pt x="45" y="1003"/>
                    <a:pt x="45" y="735"/>
                  </a:cubicBezTo>
                  <a:cubicBezTo>
                    <a:pt x="45" y="495"/>
                    <a:pt x="286" y="254"/>
                    <a:pt x="741" y="49"/>
                  </a:cubicBezTo>
                  <a:cubicBezTo>
                    <a:pt x="749" y="40"/>
                    <a:pt x="758" y="31"/>
                    <a:pt x="749" y="13"/>
                  </a:cubicBezTo>
                  <a:cubicBezTo>
                    <a:pt x="743" y="7"/>
                    <a:pt x="737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72;p39">
              <a:extLst>
                <a:ext uri="{FF2B5EF4-FFF2-40B4-BE49-F238E27FC236}">
                  <a16:creationId xmlns:a16="http://schemas.microsoft.com/office/drawing/2014/main" id="{B7373EBF-C5A5-8A70-57B7-D8FC47E4C87E}"/>
                </a:ext>
              </a:extLst>
            </p:cNvPr>
            <p:cNvSpPr/>
            <p:nvPr/>
          </p:nvSpPr>
          <p:spPr>
            <a:xfrm>
              <a:off x="4821622" y="2913156"/>
              <a:ext cx="152881" cy="111120"/>
            </a:xfrm>
            <a:custGeom>
              <a:avLst/>
              <a:gdLst/>
              <a:ahLst/>
              <a:cxnLst/>
              <a:rect l="l" t="t" r="r" b="b"/>
              <a:pathLst>
                <a:path w="2731" h="1985" extrusionOk="0">
                  <a:moveTo>
                    <a:pt x="1994" y="0"/>
                  </a:moveTo>
                  <a:cubicBezTo>
                    <a:pt x="1985" y="0"/>
                    <a:pt x="1978" y="7"/>
                    <a:pt x="1972" y="13"/>
                  </a:cubicBezTo>
                  <a:cubicBezTo>
                    <a:pt x="1963" y="31"/>
                    <a:pt x="1972" y="40"/>
                    <a:pt x="1981" y="49"/>
                  </a:cubicBezTo>
                  <a:cubicBezTo>
                    <a:pt x="2436" y="254"/>
                    <a:pt x="2677" y="495"/>
                    <a:pt x="2677" y="735"/>
                  </a:cubicBezTo>
                  <a:cubicBezTo>
                    <a:pt x="2677" y="923"/>
                    <a:pt x="2534" y="1110"/>
                    <a:pt x="2257" y="1280"/>
                  </a:cubicBezTo>
                  <a:cubicBezTo>
                    <a:pt x="2159" y="1342"/>
                    <a:pt x="2052" y="1396"/>
                    <a:pt x="1927" y="1458"/>
                  </a:cubicBezTo>
                  <a:cubicBezTo>
                    <a:pt x="1820" y="1494"/>
                    <a:pt x="1722" y="1538"/>
                    <a:pt x="1624" y="1574"/>
                  </a:cubicBezTo>
                  <a:cubicBezTo>
                    <a:pt x="1419" y="1645"/>
                    <a:pt x="1196" y="1708"/>
                    <a:pt x="955" y="1761"/>
                  </a:cubicBezTo>
                  <a:cubicBezTo>
                    <a:pt x="669" y="1824"/>
                    <a:pt x="357" y="1886"/>
                    <a:pt x="27" y="1931"/>
                  </a:cubicBezTo>
                  <a:cubicBezTo>
                    <a:pt x="9" y="1931"/>
                    <a:pt x="0" y="1949"/>
                    <a:pt x="0" y="1958"/>
                  </a:cubicBezTo>
                  <a:cubicBezTo>
                    <a:pt x="9" y="1975"/>
                    <a:pt x="18" y="1984"/>
                    <a:pt x="27" y="1984"/>
                  </a:cubicBezTo>
                  <a:lnTo>
                    <a:pt x="36" y="1984"/>
                  </a:lnTo>
                  <a:cubicBezTo>
                    <a:pt x="366" y="1940"/>
                    <a:pt x="678" y="1877"/>
                    <a:pt x="973" y="1815"/>
                  </a:cubicBezTo>
                  <a:cubicBezTo>
                    <a:pt x="1214" y="1752"/>
                    <a:pt x="1437" y="1690"/>
                    <a:pt x="1633" y="1619"/>
                  </a:cubicBezTo>
                  <a:cubicBezTo>
                    <a:pt x="1740" y="1583"/>
                    <a:pt x="1847" y="1547"/>
                    <a:pt x="1945" y="1503"/>
                  </a:cubicBezTo>
                  <a:cubicBezTo>
                    <a:pt x="2070" y="1449"/>
                    <a:pt x="2186" y="1387"/>
                    <a:pt x="2284" y="1324"/>
                  </a:cubicBezTo>
                  <a:cubicBezTo>
                    <a:pt x="2579" y="1146"/>
                    <a:pt x="2730" y="941"/>
                    <a:pt x="2730" y="735"/>
                  </a:cubicBezTo>
                  <a:cubicBezTo>
                    <a:pt x="2730" y="477"/>
                    <a:pt x="2480" y="218"/>
                    <a:pt x="2008" y="4"/>
                  </a:cubicBezTo>
                  <a:cubicBezTo>
                    <a:pt x="2002" y="1"/>
                    <a:pt x="1998" y="0"/>
                    <a:pt x="199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73;p39">
              <a:extLst>
                <a:ext uri="{FF2B5EF4-FFF2-40B4-BE49-F238E27FC236}">
                  <a16:creationId xmlns:a16="http://schemas.microsoft.com/office/drawing/2014/main" id="{7F3AE3D4-E67D-5370-BAAB-C8B261C86A84}"/>
                </a:ext>
              </a:extLst>
            </p:cNvPr>
            <p:cNvSpPr/>
            <p:nvPr/>
          </p:nvSpPr>
          <p:spPr>
            <a:xfrm>
              <a:off x="4589860" y="2899889"/>
              <a:ext cx="244297" cy="96901"/>
            </a:xfrm>
            <a:custGeom>
              <a:avLst/>
              <a:gdLst/>
              <a:ahLst/>
              <a:cxnLst/>
              <a:rect l="l" t="t" r="r" b="b"/>
              <a:pathLst>
                <a:path w="4364" h="1731" extrusionOk="0">
                  <a:moveTo>
                    <a:pt x="2187" y="54"/>
                  </a:moveTo>
                  <a:cubicBezTo>
                    <a:pt x="3355" y="54"/>
                    <a:pt x="4310" y="419"/>
                    <a:pt x="4310" y="865"/>
                  </a:cubicBezTo>
                  <a:cubicBezTo>
                    <a:pt x="4310" y="981"/>
                    <a:pt x="4247" y="1088"/>
                    <a:pt x="4123" y="1195"/>
                  </a:cubicBezTo>
                  <a:cubicBezTo>
                    <a:pt x="4078" y="1231"/>
                    <a:pt x="4024" y="1267"/>
                    <a:pt x="3971" y="1303"/>
                  </a:cubicBezTo>
                  <a:cubicBezTo>
                    <a:pt x="3846" y="1374"/>
                    <a:pt x="3694" y="1436"/>
                    <a:pt x="3525" y="1499"/>
                  </a:cubicBezTo>
                  <a:cubicBezTo>
                    <a:pt x="3150" y="1615"/>
                    <a:pt x="2668" y="1677"/>
                    <a:pt x="2187" y="1677"/>
                  </a:cubicBezTo>
                  <a:cubicBezTo>
                    <a:pt x="1696" y="1677"/>
                    <a:pt x="1223" y="1615"/>
                    <a:pt x="840" y="1499"/>
                  </a:cubicBezTo>
                  <a:cubicBezTo>
                    <a:pt x="679" y="1445"/>
                    <a:pt x="536" y="1383"/>
                    <a:pt x="420" y="1320"/>
                  </a:cubicBezTo>
                  <a:cubicBezTo>
                    <a:pt x="179" y="1178"/>
                    <a:pt x="55" y="1026"/>
                    <a:pt x="55" y="865"/>
                  </a:cubicBezTo>
                  <a:cubicBezTo>
                    <a:pt x="55" y="419"/>
                    <a:pt x="1009" y="54"/>
                    <a:pt x="2187" y="54"/>
                  </a:cubicBezTo>
                  <a:close/>
                  <a:moveTo>
                    <a:pt x="2187" y="0"/>
                  </a:moveTo>
                  <a:cubicBezTo>
                    <a:pt x="964" y="0"/>
                    <a:pt x="1" y="384"/>
                    <a:pt x="1" y="865"/>
                  </a:cubicBezTo>
                  <a:cubicBezTo>
                    <a:pt x="1" y="1044"/>
                    <a:pt x="135" y="1213"/>
                    <a:pt x="394" y="1365"/>
                  </a:cubicBezTo>
                  <a:cubicBezTo>
                    <a:pt x="518" y="1436"/>
                    <a:pt x="661" y="1490"/>
                    <a:pt x="822" y="1543"/>
                  </a:cubicBezTo>
                  <a:cubicBezTo>
                    <a:pt x="1214" y="1668"/>
                    <a:pt x="1687" y="1731"/>
                    <a:pt x="2187" y="1731"/>
                  </a:cubicBezTo>
                  <a:cubicBezTo>
                    <a:pt x="2677" y="1731"/>
                    <a:pt x="3159" y="1668"/>
                    <a:pt x="3543" y="1543"/>
                  </a:cubicBezTo>
                  <a:cubicBezTo>
                    <a:pt x="3721" y="1490"/>
                    <a:pt x="3873" y="1427"/>
                    <a:pt x="3998" y="1347"/>
                  </a:cubicBezTo>
                  <a:cubicBezTo>
                    <a:pt x="4060" y="1311"/>
                    <a:pt x="4105" y="1276"/>
                    <a:pt x="4149" y="1240"/>
                  </a:cubicBezTo>
                  <a:cubicBezTo>
                    <a:pt x="4292" y="1124"/>
                    <a:pt x="4363" y="999"/>
                    <a:pt x="4363" y="865"/>
                  </a:cubicBezTo>
                  <a:cubicBezTo>
                    <a:pt x="4363" y="384"/>
                    <a:pt x="3400" y="0"/>
                    <a:pt x="218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74;p39">
              <a:extLst>
                <a:ext uri="{FF2B5EF4-FFF2-40B4-BE49-F238E27FC236}">
                  <a16:creationId xmlns:a16="http://schemas.microsoft.com/office/drawing/2014/main" id="{E788CE08-ADA9-6DFF-1D65-C962F3AAF49B}"/>
                </a:ext>
              </a:extLst>
            </p:cNvPr>
            <p:cNvSpPr/>
            <p:nvPr/>
          </p:nvSpPr>
          <p:spPr>
            <a:xfrm>
              <a:off x="4458024" y="2978598"/>
              <a:ext cx="3583" cy="3247"/>
            </a:xfrm>
            <a:custGeom>
              <a:avLst/>
              <a:gdLst/>
              <a:ahLst/>
              <a:cxnLst/>
              <a:rect l="l" t="t" r="r" b="b"/>
              <a:pathLst>
                <a:path w="64" h="58" extrusionOk="0">
                  <a:moveTo>
                    <a:pt x="37" y="0"/>
                  </a:moveTo>
                  <a:cubicBezTo>
                    <a:pt x="28" y="0"/>
                    <a:pt x="16" y="8"/>
                    <a:pt x="10" y="21"/>
                  </a:cubicBezTo>
                  <a:cubicBezTo>
                    <a:pt x="1" y="30"/>
                    <a:pt x="10" y="48"/>
                    <a:pt x="19" y="57"/>
                  </a:cubicBezTo>
                  <a:lnTo>
                    <a:pt x="37" y="57"/>
                  </a:lnTo>
                  <a:cubicBezTo>
                    <a:pt x="45" y="57"/>
                    <a:pt x="54" y="48"/>
                    <a:pt x="63" y="39"/>
                  </a:cubicBezTo>
                  <a:cubicBezTo>
                    <a:pt x="63" y="30"/>
                    <a:pt x="63" y="12"/>
                    <a:pt x="45" y="4"/>
                  </a:cubicBezTo>
                  <a:cubicBezTo>
                    <a:pt x="43" y="1"/>
                    <a:pt x="40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3175;p39">
              <a:extLst>
                <a:ext uri="{FF2B5EF4-FFF2-40B4-BE49-F238E27FC236}">
                  <a16:creationId xmlns:a16="http://schemas.microsoft.com/office/drawing/2014/main" id="{BBFCCA6B-8C85-5E9B-BE13-E91C3C32EC0F}"/>
                </a:ext>
              </a:extLst>
            </p:cNvPr>
            <p:cNvGrpSpPr/>
            <p:nvPr/>
          </p:nvGrpSpPr>
          <p:grpSpPr>
            <a:xfrm>
              <a:off x="4441566" y="2618191"/>
              <a:ext cx="609342" cy="358889"/>
              <a:chOff x="4441566" y="2618191"/>
              <a:chExt cx="609342" cy="358889"/>
            </a:xfrm>
          </p:grpSpPr>
          <p:sp>
            <p:nvSpPr>
              <p:cNvPr id="40" name="Google Shape;3176;p39">
                <a:extLst>
                  <a:ext uri="{FF2B5EF4-FFF2-40B4-BE49-F238E27FC236}">
                    <a16:creationId xmlns:a16="http://schemas.microsoft.com/office/drawing/2014/main" id="{A70C6134-03CD-C4B5-F3AF-E786F71600D5}"/>
                  </a:ext>
                </a:extLst>
              </p:cNvPr>
              <p:cNvSpPr/>
              <p:nvPr/>
            </p:nvSpPr>
            <p:spPr>
              <a:xfrm>
                <a:off x="4459032" y="2618191"/>
                <a:ext cx="519438" cy="60962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1089" extrusionOk="0">
                    <a:moveTo>
                      <a:pt x="4640" y="1"/>
                    </a:moveTo>
                    <a:cubicBezTo>
                      <a:pt x="2079" y="1"/>
                      <a:pt x="1" y="411"/>
                      <a:pt x="1" y="911"/>
                    </a:cubicBezTo>
                    <a:cubicBezTo>
                      <a:pt x="1" y="973"/>
                      <a:pt x="36" y="1035"/>
                      <a:pt x="99" y="1089"/>
                    </a:cubicBezTo>
                    <a:cubicBezTo>
                      <a:pt x="143" y="1044"/>
                      <a:pt x="206" y="1009"/>
                      <a:pt x="286" y="964"/>
                    </a:cubicBezTo>
                    <a:cubicBezTo>
                      <a:pt x="928" y="616"/>
                      <a:pt x="2641" y="366"/>
                      <a:pt x="4640" y="366"/>
                    </a:cubicBezTo>
                    <a:cubicBezTo>
                      <a:pt x="6647" y="366"/>
                      <a:pt x="8351" y="616"/>
                      <a:pt x="8993" y="964"/>
                    </a:cubicBezTo>
                    <a:cubicBezTo>
                      <a:pt x="9073" y="1009"/>
                      <a:pt x="9136" y="1044"/>
                      <a:pt x="9180" y="1089"/>
                    </a:cubicBezTo>
                    <a:cubicBezTo>
                      <a:pt x="9243" y="1035"/>
                      <a:pt x="9279" y="973"/>
                      <a:pt x="9279" y="911"/>
                    </a:cubicBezTo>
                    <a:cubicBezTo>
                      <a:pt x="9279" y="411"/>
                      <a:pt x="7200" y="1"/>
                      <a:pt x="46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177;p39">
                <a:extLst>
                  <a:ext uri="{FF2B5EF4-FFF2-40B4-BE49-F238E27FC236}">
                    <a16:creationId xmlns:a16="http://schemas.microsoft.com/office/drawing/2014/main" id="{FAB348C8-5573-BBCC-E940-DED54C722D6E}"/>
                  </a:ext>
                </a:extLst>
              </p:cNvPr>
              <p:cNvSpPr/>
              <p:nvPr/>
            </p:nvSpPr>
            <p:spPr>
              <a:xfrm>
                <a:off x="4441566" y="2671149"/>
                <a:ext cx="609342" cy="30593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5465" extrusionOk="0">
                    <a:moveTo>
                      <a:pt x="9920" y="1124"/>
                    </a:moveTo>
                    <a:cubicBezTo>
                      <a:pt x="10010" y="1124"/>
                      <a:pt x="10100" y="1142"/>
                      <a:pt x="10188" y="1178"/>
                    </a:cubicBezTo>
                    <a:cubicBezTo>
                      <a:pt x="10483" y="1294"/>
                      <a:pt x="10447" y="1588"/>
                      <a:pt x="10367" y="1847"/>
                    </a:cubicBezTo>
                    <a:cubicBezTo>
                      <a:pt x="10331" y="1945"/>
                      <a:pt x="10286" y="2052"/>
                      <a:pt x="10233" y="2150"/>
                    </a:cubicBezTo>
                    <a:cubicBezTo>
                      <a:pt x="10135" y="2355"/>
                      <a:pt x="9992" y="2543"/>
                      <a:pt x="9840" y="2721"/>
                    </a:cubicBezTo>
                    <a:cubicBezTo>
                      <a:pt x="9689" y="2900"/>
                      <a:pt x="9519" y="3060"/>
                      <a:pt x="9332" y="3203"/>
                    </a:cubicBezTo>
                    <a:cubicBezTo>
                      <a:pt x="9011" y="3462"/>
                      <a:pt x="8645" y="3658"/>
                      <a:pt x="8226" y="3774"/>
                    </a:cubicBezTo>
                    <a:cubicBezTo>
                      <a:pt x="8957" y="2944"/>
                      <a:pt x="9287" y="2025"/>
                      <a:pt x="9439" y="1303"/>
                    </a:cubicBezTo>
                    <a:cubicBezTo>
                      <a:pt x="9484" y="1267"/>
                      <a:pt x="9537" y="1231"/>
                      <a:pt x="9591" y="1205"/>
                    </a:cubicBezTo>
                    <a:cubicBezTo>
                      <a:pt x="9699" y="1151"/>
                      <a:pt x="9809" y="1124"/>
                      <a:pt x="9920" y="1124"/>
                    </a:cubicBezTo>
                    <a:close/>
                    <a:moveTo>
                      <a:pt x="277" y="0"/>
                    </a:moveTo>
                    <a:cubicBezTo>
                      <a:pt x="277" y="1"/>
                      <a:pt x="1" y="3257"/>
                      <a:pt x="3105" y="4996"/>
                    </a:cubicBezTo>
                    <a:cubicBezTo>
                      <a:pt x="3667" y="5308"/>
                      <a:pt x="4289" y="5464"/>
                      <a:pt x="4911" y="5464"/>
                    </a:cubicBezTo>
                    <a:cubicBezTo>
                      <a:pt x="5534" y="5464"/>
                      <a:pt x="6156" y="5308"/>
                      <a:pt x="6718" y="4996"/>
                    </a:cubicBezTo>
                    <a:cubicBezTo>
                      <a:pt x="7316" y="4657"/>
                      <a:pt x="7681" y="4380"/>
                      <a:pt x="8056" y="3970"/>
                    </a:cubicBezTo>
                    <a:cubicBezTo>
                      <a:pt x="8093" y="3974"/>
                      <a:pt x="8132" y="3975"/>
                      <a:pt x="8170" y="3975"/>
                    </a:cubicBezTo>
                    <a:cubicBezTo>
                      <a:pt x="8622" y="3975"/>
                      <a:pt x="9160" y="3746"/>
                      <a:pt x="9546" y="3524"/>
                    </a:cubicBezTo>
                    <a:cubicBezTo>
                      <a:pt x="9778" y="3390"/>
                      <a:pt x="9992" y="3221"/>
                      <a:pt x="10179" y="3024"/>
                    </a:cubicBezTo>
                    <a:cubicBezTo>
                      <a:pt x="10367" y="2837"/>
                      <a:pt x="10527" y="2614"/>
                      <a:pt x="10661" y="2373"/>
                    </a:cubicBezTo>
                    <a:cubicBezTo>
                      <a:pt x="10786" y="2123"/>
                      <a:pt x="10884" y="1856"/>
                      <a:pt x="10875" y="1544"/>
                    </a:cubicBezTo>
                    <a:cubicBezTo>
                      <a:pt x="10875" y="1213"/>
                      <a:pt x="10670" y="964"/>
                      <a:pt x="10393" y="848"/>
                    </a:cubicBezTo>
                    <a:cubicBezTo>
                      <a:pt x="10288" y="809"/>
                      <a:pt x="10172" y="787"/>
                      <a:pt x="10054" y="787"/>
                    </a:cubicBezTo>
                    <a:cubicBezTo>
                      <a:pt x="9983" y="787"/>
                      <a:pt x="9911" y="795"/>
                      <a:pt x="9840" y="812"/>
                    </a:cubicBezTo>
                    <a:cubicBezTo>
                      <a:pt x="9707" y="839"/>
                      <a:pt x="9591" y="910"/>
                      <a:pt x="9492" y="982"/>
                    </a:cubicBezTo>
                    <a:cubicBezTo>
                      <a:pt x="9582" y="393"/>
                      <a:pt x="9546" y="0"/>
                      <a:pt x="9546" y="0"/>
                    </a:cubicBezTo>
                    <a:lnTo>
                      <a:pt x="9546" y="0"/>
                    </a:lnTo>
                    <a:cubicBezTo>
                      <a:pt x="9546" y="63"/>
                      <a:pt x="9510" y="116"/>
                      <a:pt x="9457" y="179"/>
                    </a:cubicBezTo>
                    <a:cubicBezTo>
                      <a:pt x="9020" y="589"/>
                      <a:pt x="7155" y="901"/>
                      <a:pt x="4907" y="901"/>
                    </a:cubicBezTo>
                    <a:cubicBezTo>
                      <a:pt x="2668" y="901"/>
                      <a:pt x="803" y="589"/>
                      <a:pt x="366" y="179"/>
                    </a:cubicBezTo>
                    <a:cubicBezTo>
                      <a:pt x="304" y="116"/>
                      <a:pt x="277" y="63"/>
                      <a:pt x="2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3178;p39">
              <a:extLst>
                <a:ext uri="{FF2B5EF4-FFF2-40B4-BE49-F238E27FC236}">
                  <a16:creationId xmlns:a16="http://schemas.microsoft.com/office/drawing/2014/main" id="{2555CEF3-CC9D-5BEA-C61B-27B8C3D9E8B0}"/>
                </a:ext>
              </a:extLst>
            </p:cNvPr>
            <p:cNvSpPr/>
            <p:nvPr/>
          </p:nvSpPr>
          <p:spPr>
            <a:xfrm>
              <a:off x="4450579" y="2613713"/>
              <a:ext cx="521902" cy="63985"/>
            </a:xfrm>
            <a:custGeom>
              <a:avLst/>
              <a:gdLst/>
              <a:ahLst/>
              <a:cxnLst/>
              <a:rect l="l" t="t" r="r" b="b"/>
              <a:pathLst>
                <a:path w="9323" h="1143" extrusionOk="0">
                  <a:moveTo>
                    <a:pt x="4657" y="54"/>
                  </a:moveTo>
                  <a:cubicBezTo>
                    <a:pt x="7155" y="54"/>
                    <a:pt x="9269" y="455"/>
                    <a:pt x="9269" y="928"/>
                  </a:cubicBezTo>
                  <a:cubicBezTo>
                    <a:pt x="9269" y="982"/>
                    <a:pt x="9242" y="1026"/>
                    <a:pt x="9198" y="1080"/>
                  </a:cubicBezTo>
                  <a:cubicBezTo>
                    <a:pt x="9153" y="1035"/>
                    <a:pt x="9099" y="999"/>
                    <a:pt x="9028" y="964"/>
                  </a:cubicBezTo>
                  <a:cubicBezTo>
                    <a:pt x="8359" y="607"/>
                    <a:pt x="6602" y="357"/>
                    <a:pt x="4657" y="357"/>
                  </a:cubicBezTo>
                  <a:cubicBezTo>
                    <a:pt x="2712" y="357"/>
                    <a:pt x="955" y="607"/>
                    <a:pt x="285" y="964"/>
                  </a:cubicBezTo>
                  <a:cubicBezTo>
                    <a:pt x="223" y="999"/>
                    <a:pt x="161" y="1035"/>
                    <a:pt x="116" y="1080"/>
                  </a:cubicBezTo>
                  <a:cubicBezTo>
                    <a:pt x="71" y="1026"/>
                    <a:pt x="54" y="982"/>
                    <a:pt x="54" y="928"/>
                  </a:cubicBezTo>
                  <a:cubicBezTo>
                    <a:pt x="54" y="455"/>
                    <a:pt x="2159" y="54"/>
                    <a:pt x="4657" y="54"/>
                  </a:cubicBezTo>
                  <a:close/>
                  <a:moveTo>
                    <a:pt x="4657" y="0"/>
                  </a:moveTo>
                  <a:cubicBezTo>
                    <a:pt x="2043" y="0"/>
                    <a:pt x="0" y="411"/>
                    <a:pt x="0" y="928"/>
                  </a:cubicBezTo>
                  <a:cubicBezTo>
                    <a:pt x="0" y="999"/>
                    <a:pt x="27" y="1071"/>
                    <a:pt x="98" y="1133"/>
                  </a:cubicBezTo>
                  <a:cubicBezTo>
                    <a:pt x="107" y="1142"/>
                    <a:pt x="107" y="1142"/>
                    <a:pt x="116" y="1142"/>
                  </a:cubicBezTo>
                  <a:cubicBezTo>
                    <a:pt x="125" y="1142"/>
                    <a:pt x="125" y="1142"/>
                    <a:pt x="134" y="1133"/>
                  </a:cubicBezTo>
                  <a:cubicBezTo>
                    <a:pt x="178" y="1089"/>
                    <a:pt x="241" y="1053"/>
                    <a:pt x="312" y="1008"/>
                  </a:cubicBezTo>
                  <a:cubicBezTo>
                    <a:pt x="972" y="652"/>
                    <a:pt x="2721" y="411"/>
                    <a:pt x="4657" y="411"/>
                  </a:cubicBezTo>
                  <a:cubicBezTo>
                    <a:pt x="6602" y="411"/>
                    <a:pt x="8341" y="652"/>
                    <a:pt x="9001" y="1008"/>
                  </a:cubicBezTo>
                  <a:cubicBezTo>
                    <a:pt x="9082" y="1053"/>
                    <a:pt x="9135" y="1089"/>
                    <a:pt x="9180" y="1133"/>
                  </a:cubicBezTo>
                  <a:cubicBezTo>
                    <a:pt x="9189" y="1138"/>
                    <a:pt x="9195" y="1140"/>
                    <a:pt x="9201" y="1140"/>
                  </a:cubicBezTo>
                  <a:cubicBezTo>
                    <a:pt x="9207" y="1140"/>
                    <a:pt x="9211" y="1138"/>
                    <a:pt x="9215" y="1133"/>
                  </a:cubicBezTo>
                  <a:cubicBezTo>
                    <a:pt x="9287" y="1071"/>
                    <a:pt x="9323" y="999"/>
                    <a:pt x="9323" y="928"/>
                  </a:cubicBezTo>
                  <a:cubicBezTo>
                    <a:pt x="9323" y="411"/>
                    <a:pt x="7271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79;p39">
              <a:extLst>
                <a:ext uri="{FF2B5EF4-FFF2-40B4-BE49-F238E27FC236}">
                  <a16:creationId xmlns:a16="http://schemas.microsoft.com/office/drawing/2014/main" id="{C7CED3BC-571A-8910-EAD7-D7ACDCE995AE}"/>
                </a:ext>
              </a:extLst>
            </p:cNvPr>
            <p:cNvSpPr/>
            <p:nvPr/>
          </p:nvSpPr>
          <p:spPr>
            <a:xfrm>
              <a:off x="4457017" y="2635153"/>
              <a:ext cx="508466" cy="81507"/>
            </a:xfrm>
            <a:custGeom>
              <a:avLst/>
              <a:gdLst/>
              <a:ahLst/>
              <a:cxnLst/>
              <a:rect l="l" t="t" r="r" b="b"/>
              <a:pathLst>
                <a:path w="9083" h="1456" extrusionOk="0">
                  <a:moveTo>
                    <a:pt x="4542" y="1"/>
                  </a:moveTo>
                  <a:cubicBezTo>
                    <a:pt x="2543" y="1"/>
                    <a:pt x="831" y="251"/>
                    <a:pt x="188" y="608"/>
                  </a:cubicBezTo>
                  <a:cubicBezTo>
                    <a:pt x="108" y="643"/>
                    <a:pt x="46" y="688"/>
                    <a:pt x="1" y="732"/>
                  </a:cubicBezTo>
                  <a:cubicBezTo>
                    <a:pt x="429" y="1143"/>
                    <a:pt x="2303" y="1455"/>
                    <a:pt x="4542" y="1455"/>
                  </a:cubicBezTo>
                  <a:cubicBezTo>
                    <a:pt x="6781" y="1455"/>
                    <a:pt x="8654" y="1143"/>
                    <a:pt x="9083" y="732"/>
                  </a:cubicBezTo>
                  <a:cubicBezTo>
                    <a:pt x="9038" y="688"/>
                    <a:pt x="8976" y="643"/>
                    <a:pt x="8904" y="608"/>
                  </a:cubicBezTo>
                  <a:cubicBezTo>
                    <a:pt x="8253" y="251"/>
                    <a:pt x="6549" y="1"/>
                    <a:pt x="4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3180;p39">
              <a:extLst>
                <a:ext uri="{FF2B5EF4-FFF2-40B4-BE49-F238E27FC236}">
                  <a16:creationId xmlns:a16="http://schemas.microsoft.com/office/drawing/2014/main" id="{8D92CBA7-9A90-AF36-56AD-A4515EBAFA56}"/>
                </a:ext>
              </a:extLst>
            </p:cNvPr>
            <p:cNvGrpSpPr/>
            <p:nvPr/>
          </p:nvGrpSpPr>
          <p:grpSpPr>
            <a:xfrm>
              <a:off x="4508967" y="2647637"/>
              <a:ext cx="405080" cy="56484"/>
              <a:chOff x="4508967" y="2647637"/>
              <a:chExt cx="405080" cy="56484"/>
            </a:xfrm>
          </p:grpSpPr>
          <p:sp>
            <p:nvSpPr>
              <p:cNvPr id="32" name="Google Shape;3181;p39">
                <a:extLst>
                  <a:ext uri="{FF2B5EF4-FFF2-40B4-BE49-F238E27FC236}">
                    <a16:creationId xmlns:a16="http://schemas.microsoft.com/office/drawing/2014/main" id="{93D5E1AB-B2FE-3C16-7388-E80F5009A3B9}"/>
                  </a:ext>
                </a:extLst>
              </p:cNvPr>
              <p:cNvSpPr/>
              <p:nvPr/>
            </p:nvSpPr>
            <p:spPr>
              <a:xfrm>
                <a:off x="4508967" y="2647637"/>
                <a:ext cx="285218" cy="56484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009" extrusionOk="0">
                    <a:moveTo>
                      <a:pt x="2552" y="1"/>
                    </a:moveTo>
                    <a:cubicBezTo>
                      <a:pt x="1143" y="1"/>
                      <a:pt x="1" y="233"/>
                      <a:pt x="1" y="509"/>
                    </a:cubicBezTo>
                    <a:cubicBezTo>
                      <a:pt x="1" y="786"/>
                      <a:pt x="1143" y="1009"/>
                      <a:pt x="2552" y="1009"/>
                    </a:cubicBezTo>
                    <a:cubicBezTo>
                      <a:pt x="3953" y="1009"/>
                      <a:pt x="5095" y="786"/>
                      <a:pt x="5095" y="509"/>
                    </a:cubicBezTo>
                    <a:cubicBezTo>
                      <a:pt x="5095" y="233"/>
                      <a:pt x="3953" y="1"/>
                      <a:pt x="2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182;p39">
                <a:extLst>
                  <a:ext uri="{FF2B5EF4-FFF2-40B4-BE49-F238E27FC236}">
                    <a16:creationId xmlns:a16="http://schemas.microsoft.com/office/drawing/2014/main" id="{558849EF-4FF3-65C4-479C-FAEA482E8B24}"/>
                  </a:ext>
                </a:extLst>
              </p:cNvPr>
              <p:cNvSpPr/>
              <p:nvPr/>
            </p:nvSpPr>
            <p:spPr>
              <a:xfrm>
                <a:off x="4814121" y="2654131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61" y="1"/>
                    </a:moveTo>
                    <a:cubicBezTo>
                      <a:pt x="72" y="1"/>
                      <a:pt x="1" y="28"/>
                      <a:pt x="1" y="54"/>
                    </a:cubicBezTo>
                    <a:cubicBezTo>
                      <a:pt x="1" y="90"/>
                      <a:pt x="72" y="117"/>
                      <a:pt x="161" y="117"/>
                    </a:cubicBezTo>
                    <a:cubicBezTo>
                      <a:pt x="259" y="117"/>
                      <a:pt x="331" y="90"/>
                      <a:pt x="331" y="54"/>
                    </a:cubicBezTo>
                    <a:cubicBezTo>
                      <a:pt x="331" y="28"/>
                      <a:pt x="259" y="1"/>
                      <a:pt x="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183;p39">
                <a:extLst>
                  <a:ext uri="{FF2B5EF4-FFF2-40B4-BE49-F238E27FC236}">
                    <a16:creationId xmlns:a16="http://schemas.microsoft.com/office/drawing/2014/main" id="{6DFA4115-DC01-ED1A-16B0-A8FE2A7BFB08}"/>
                  </a:ext>
                </a:extLst>
              </p:cNvPr>
              <p:cNvSpPr/>
              <p:nvPr/>
            </p:nvSpPr>
            <p:spPr>
              <a:xfrm>
                <a:off x="4813113" y="2651444"/>
                <a:ext cx="23064" cy="9741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74" extrusionOk="0">
                    <a:moveTo>
                      <a:pt x="26" y="72"/>
                    </a:moveTo>
                    <a:cubicBezTo>
                      <a:pt x="25" y="73"/>
                      <a:pt x="22" y="74"/>
                      <a:pt x="19" y="76"/>
                    </a:cubicBezTo>
                    <a:cubicBezTo>
                      <a:pt x="22" y="75"/>
                      <a:pt x="25" y="73"/>
                      <a:pt x="26" y="72"/>
                    </a:cubicBezTo>
                    <a:close/>
                    <a:moveTo>
                      <a:pt x="186" y="74"/>
                    </a:moveTo>
                    <a:cubicBezTo>
                      <a:pt x="187" y="74"/>
                      <a:pt x="187" y="75"/>
                      <a:pt x="188" y="76"/>
                    </a:cubicBezTo>
                    <a:lnTo>
                      <a:pt x="197" y="76"/>
                    </a:lnTo>
                    <a:cubicBezTo>
                      <a:pt x="194" y="76"/>
                      <a:pt x="190" y="75"/>
                      <a:pt x="186" y="74"/>
                    </a:cubicBezTo>
                    <a:close/>
                    <a:moveTo>
                      <a:pt x="295" y="67"/>
                    </a:moveTo>
                    <a:cubicBezTo>
                      <a:pt x="295" y="67"/>
                      <a:pt x="295" y="76"/>
                      <a:pt x="295" y="76"/>
                    </a:cubicBezTo>
                    <a:lnTo>
                      <a:pt x="304" y="67"/>
                    </a:lnTo>
                    <a:close/>
                    <a:moveTo>
                      <a:pt x="277" y="102"/>
                    </a:moveTo>
                    <a:cubicBezTo>
                      <a:pt x="277" y="102"/>
                      <a:pt x="277" y="102"/>
                      <a:pt x="277" y="102"/>
                    </a:cubicBezTo>
                    <a:lnTo>
                      <a:pt x="277" y="102"/>
                    </a:lnTo>
                    <a:close/>
                    <a:moveTo>
                      <a:pt x="277" y="111"/>
                    </a:moveTo>
                    <a:cubicBezTo>
                      <a:pt x="286" y="111"/>
                      <a:pt x="286" y="120"/>
                      <a:pt x="295" y="120"/>
                    </a:cubicBezTo>
                    <a:cubicBezTo>
                      <a:pt x="295" y="120"/>
                      <a:pt x="286" y="111"/>
                      <a:pt x="286" y="111"/>
                    </a:cubicBezTo>
                    <a:close/>
                    <a:moveTo>
                      <a:pt x="213" y="0"/>
                    </a:moveTo>
                    <a:cubicBezTo>
                      <a:pt x="191" y="0"/>
                      <a:pt x="173" y="4"/>
                      <a:pt x="143" y="4"/>
                    </a:cubicBezTo>
                    <a:cubicBezTo>
                      <a:pt x="152" y="22"/>
                      <a:pt x="143" y="22"/>
                      <a:pt x="117" y="22"/>
                    </a:cubicBezTo>
                    <a:cubicBezTo>
                      <a:pt x="99" y="22"/>
                      <a:pt x="81" y="22"/>
                      <a:pt x="90" y="31"/>
                    </a:cubicBezTo>
                    <a:cubicBezTo>
                      <a:pt x="81" y="40"/>
                      <a:pt x="90" y="40"/>
                      <a:pt x="108" y="49"/>
                    </a:cubicBezTo>
                    <a:cubicBezTo>
                      <a:pt x="102" y="49"/>
                      <a:pt x="92" y="45"/>
                      <a:pt x="83" y="45"/>
                    </a:cubicBezTo>
                    <a:cubicBezTo>
                      <a:pt x="79" y="45"/>
                      <a:pt x="75" y="46"/>
                      <a:pt x="72" y="49"/>
                    </a:cubicBezTo>
                    <a:lnTo>
                      <a:pt x="63" y="40"/>
                    </a:lnTo>
                    <a:lnTo>
                      <a:pt x="36" y="40"/>
                    </a:lnTo>
                    <a:lnTo>
                      <a:pt x="54" y="49"/>
                    </a:lnTo>
                    <a:cubicBezTo>
                      <a:pt x="23" y="57"/>
                      <a:pt x="39" y="64"/>
                      <a:pt x="26" y="72"/>
                    </a:cubicBezTo>
                    <a:lnTo>
                      <a:pt x="26" y="72"/>
                    </a:lnTo>
                    <a:cubicBezTo>
                      <a:pt x="28" y="72"/>
                      <a:pt x="28" y="72"/>
                      <a:pt x="29" y="72"/>
                    </a:cubicBezTo>
                    <a:cubicBezTo>
                      <a:pt x="32" y="72"/>
                      <a:pt x="30" y="76"/>
                      <a:pt x="36" y="76"/>
                    </a:cubicBezTo>
                    <a:cubicBezTo>
                      <a:pt x="27" y="76"/>
                      <a:pt x="19" y="85"/>
                      <a:pt x="19" y="85"/>
                    </a:cubicBezTo>
                    <a:cubicBezTo>
                      <a:pt x="1" y="94"/>
                      <a:pt x="19" y="102"/>
                      <a:pt x="1" y="111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27" y="129"/>
                      <a:pt x="19" y="129"/>
                      <a:pt x="27" y="138"/>
                    </a:cubicBezTo>
                    <a:lnTo>
                      <a:pt x="36" y="138"/>
                    </a:lnTo>
                    <a:cubicBezTo>
                      <a:pt x="36" y="138"/>
                      <a:pt x="45" y="147"/>
                      <a:pt x="45" y="147"/>
                    </a:cubicBezTo>
                    <a:cubicBezTo>
                      <a:pt x="54" y="156"/>
                      <a:pt x="90" y="156"/>
                      <a:pt x="117" y="156"/>
                    </a:cubicBezTo>
                    <a:cubicBezTo>
                      <a:pt x="117" y="158"/>
                      <a:pt x="118" y="158"/>
                      <a:pt x="121" y="158"/>
                    </a:cubicBezTo>
                    <a:cubicBezTo>
                      <a:pt x="130" y="158"/>
                      <a:pt x="156" y="147"/>
                      <a:pt x="170" y="147"/>
                    </a:cubicBezTo>
                    <a:lnTo>
                      <a:pt x="188" y="147"/>
                    </a:lnTo>
                    <a:cubicBezTo>
                      <a:pt x="181" y="147"/>
                      <a:pt x="157" y="158"/>
                      <a:pt x="143" y="158"/>
                    </a:cubicBezTo>
                    <a:cubicBezTo>
                      <a:pt x="139" y="158"/>
                      <a:pt x="136" y="158"/>
                      <a:pt x="135" y="156"/>
                    </a:cubicBezTo>
                    <a:cubicBezTo>
                      <a:pt x="135" y="165"/>
                      <a:pt x="108" y="165"/>
                      <a:pt x="108" y="165"/>
                    </a:cubicBezTo>
                    <a:cubicBezTo>
                      <a:pt x="137" y="165"/>
                      <a:pt x="151" y="169"/>
                      <a:pt x="171" y="169"/>
                    </a:cubicBezTo>
                    <a:cubicBezTo>
                      <a:pt x="180" y="169"/>
                      <a:pt x="191" y="168"/>
                      <a:pt x="206" y="165"/>
                    </a:cubicBezTo>
                    <a:lnTo>
                      <a:pt x="206" y="165"/>
                    </a:lnTo>
                    <a:cubicBezTo>
                      <a:pt x="192" y="169"/>
                      <a:pt x="197" y="172"/>
                      <a:pt x="206" y="172"/>
                    </a:cubicBezTo>
                    <a:cubicBezTo>
                      <a:pt x="215" y="172"/>
                      <a:pt x="228" y="169"/>
                      <a:pt x="233" y="165"/>
                    </a:cubicBezTo>
                    <a:lnTo>
                      <a:pt x="233" y="174"/>
                    </a:lnTo>
                    <a:cubicBezTo>
                      <a:pt x="242" y="174"/>
                      <a:pt x="250" y="174"/>
                      <a:pt x="268" y="165"/>
                    </a:cubicBezTo>
                    <a:cubicBezTo>
                      <a:pt x="286" y="156"/>
                      <a:pt x="295" y="147"/>
                      <a:pt x="322" y="147"/>
                    </a:cubicBezTo>
                    <a:cubicBezTo>
                      <a:pt x="358" y="147"/>
                      <a:pt x="358" y="111"/>
                      <a:pt x="340" y="102"/>
                    </a:cubicBezTo>
                    <a:lnTo>
                      <a:pt x="340" y="102"/>
                    </a:lnTo>
                    <a:cubicBezTo>
                      <a:pt x="331" y="120"/>
                      <a:pt x="331" y="120"/>
                      <a:pt x="322" y="129"/>
                    </a:cubicBezTo>
                    <a:cubicBezTo>
                      <a:pt x="313" y="138"/>
                      <a:pt x="304" y="138"/>
                      <a:pt x="295" y="138"/>
                    </a:cubicBezTo>
                    <a:cubicBezTo>
                      <a:pt x="304" y="129"/>
                      <a:pt x="304" y="129"/>
                      <a:pt x="304" y="120"/>
                    </a:cubicBezTo>
                    <a:lnTo>
                      <a:pt x="286" y="120"/>
                    </a:lnTo>
                    <a:cubicBezTo>
                      <a:pt x="286" y="120"/>
                      <a:pt x="295" y="120"/>
                      <a:pt x="286" y="129"/>
                    </a:cubicBezTo>
                    <a:cubicBezTo>
                      <a:pt x="286" y="129"/>
                      <a:pt x="286" y="120"/>
                      <a:pt x="286" y="120"/>
                    </a:cubicBezTo>
                    <a:cubicBezTo>
                      <a:pt x="284" y="122"/>
                      <a:pt x="283" y="123"/>
                      <a:pt x="282" y="123"/>
                    </a:cubicBezTo>
                    <a:cubicBezTo>
                      <a:pt x="278" y="123"/>
                      <a:pt x="276" y="118"/>
                      <a:pt x="273" y="118"/>
                    </a:cubicBezTo>
                    <a:cubicBezTo>
                      <a:pt x="272" y="118"/>
                      <a:pt x="270" y="118"/>
                      <a:pt x="268" y="120"/>
                    </a:cubicBezTo>
                    <a:cubicBezTo>
                      <a:pt x="268" y="120"/>
                      <a:pt x="277" y="111"/>
                      <a:pt x="277" y="111"/>
                    </a:cubicBezTo>
                    <a:lnTo>
                      <a:pt x="277" y="102"/>
                    </a:lnTo>
                    <a:cubicBezTo>
                      <a:pt x="277" y="111"/>
                      <a:pt x="268" y="111"/>
                      <a:pt x="268" y="120"/>
                    </a:cubicBezTo>
                    <a:lnTo>
                      <a:pt x="259" y="120"/>
                    </a:lnTo>
                    <a:lnTo>
                      <a:pt x="268" y="111"/>
                    </a:lnTo>
                    <a:cubicBezTo>
                      <a:pt x="268" y="111"/>
                      <a:pt x="272" y="107"/>
                      <a:pt x="270" y="107"/>
                    </a:cubicBezTo>
                    <a:cubicBezTo>
                      <a:pt x="268" y="107"/>
                      <a:pt x="265" y="108"/>
                      <a:pt x="259" y="111"/>
                    </a:cubicBezTo>
                    <a:lnTo>
                      <a:pt x="250" y="111"/>
                    </a:lnTo>
                    <a:cubicBezTo>
                      <a:pt x="256" y="108"/>
                      <a:pt x="257" y="107"/>
                      <a:pt x="256" y="107"/>
                    </a:cubicBezTo>
                    <a:cubicBezTo>
                      <a:pt x="252" y="107"/>
                      <a:pt x="239" y="111"/>
                      <a:pt x="233" y="111"/>
                    </a:cubicBezTo>
                    <a:lnTo>
                      <a:pt x="215" y="111"/>
                    </a:lnTo>
                    <a:cubicBezTo>
                      <a:pt x="224" y="102"/>
                      <a:pt x="188" y="102"/>
                      <a:pt x="143" y="94"/>
                    </a:cubicBezTo>
                    <a:cubicBezTo>
                      <a:pt x="126" y="85"/>
                      <a:pt x="161" y="85"/>
                      <a:pt x="170" y="85"/>
                    </a:cubicBezTo>
                    <a:lnTo>
                      <a:pt x="179" y="94"/>
                    </a:lnTo>
                    <a:lnTo>
                      <a:pt x="206" y="94"/>
                    </a:lnTo>
                    <a:cubicBezTo>
                      <a:pt x="198" y="94"/>
                      <a:pt x="212" y="94"/>
                      <a:pt x="208" y="87"/>
                    </a:cubicBezTo>
                    <a:lnTo>
                      <a:pt x="208" y="87"/>
                    </a:lnTo>
                    <a:cubicBezTo>
                      <a:pt x="208" y="87"/>
                      <a:pt x="209" y="87"/>
                      <a:pt x="209" y="87"/>
                    </a:cubicBezTo>
                    <a:cubicBezTo>
                      <a:pt x="210" y="87"/>
                      <a:pt x="209" y="86"/>
                      <a:pt x="206" y="85"/>
                    </a:cubicBezTo>
                    <a:lnTo>
                      <a:pt x="206" y="85"/>
                    </a:lnTo>
                    <a:cubicBezTo>
                      <a:pt x="207" y="85"/>
                      <a:pt x="207" y="86"/>
                      <a:pt x="208" y="87"/>
                    </a:cubicBezTo>
                    <a:lnTo>
                      <a:pt x="208" y="87"/>
                    </a:lnTo>
                    <a:cubicBezTo>
                      <a:pt x="200" y="85"/>
                      <a:pt x="166" y="73"/>
                      <a:pt x="152" y="67"/>
                    </a:cubicBezTo>
                    <a:cubicBezTo>
                      <a:pt x="164" y="67"/>
                      <a:pt x="177" y="71"/>
                      <a:pt x="186" y="74"/>
                    </a:cubicBezTo>
                    <a:lnTo>
                      <a:pt x="186" y="74"/>
                    </a:lnTo>
                    <a:cubicBezTo>
                      <a:pt x="179" y="66"/>
                      <a:pt x="179" y="65"/>
                      <a:pt x="184" y="65"/>
                    </a:cubicBezTo>
                    <a:cubicBezTo>
                      <a:pt x="188" y="65"/>
                      <a:pt x="197" y="67"/>
                      <a:pt x="206" y="67"/>
                    </a:cubicBezTo>
                    <a:lnTo>
                      <a:pt x="188" y="58"/>
                    </a:lnTo>
                    <a:lnTo>
                      <a:pt x="188" y="58"/>
                    </a:lnTo>
                    <a:cubicBezTo>
                      <a:pt x="194" y="61"/>
                      <a:pt x="197" y="62"/>
                      <a:pt x="199" y="62"/>
                    </a:cubicBezTo>
                    <a:cubicBezTo>
                      <a:pt x="202" y="62"/>
                      <a:pt x="200" y="58"/>
                      <a:pt x="206" y="58"/>
                    </a:cubicBezTo>
                    <a:cubicBezTo>
                      <a:pt x="212" y="58"/>
                      <a:pt x="226" y="62"/>
                      <a:pt x="234" y="62"/>
                    </a:cubicBezTo>
                    <a:cubicBezTo>
                      <a:pt x="239" y="62"/>
                      <a:pt x="242" y="61"/>
                      <a:pt x="242" y="58"/>
                    </a:cubicBezTo>
                    <a:cubicBezTo>
                      <a:pt x="245" y="60"/>
                      <a:pt x="248" y="60"/>
                      <a:pt x="251" y="60"/>
                    </a:cubicBezTo>
                    <a:cubicBezTo>
                      <a:pt x="258" y="60"/>
                      <a:pt x="261" y="55"/>
                      <a:pt x="268" y="55"/>
                    </a:cubicBezTo>
                    <a:cubicBezTo>
                      <a:pt x="271" y="55"/>
                      <a:pt x="273" y="56"/>
                      <a:pt x="277" y="58"/>
                    </a:cubicBezTo>
                    <a:cubicBezTo>
                      <a:pt x="282" y="62"/>
                      <a:pt x="288" y="62"/>
                      <a:pt x="294" y="62"/>
                    </a:cubicBezTo>
                    <a:cubicBezTo>
                      <a:pt x="300" y="62"/>
                      <a:pt x="304" y="62"/>
                      <a:pt x="304" y="67"/>
                    </a:cubicBezTo>
                    <a:cubicBezTo>
                      <a:pt x="304" y="76"/>
                      <a:pt x="313" y="76"/>
                      <a:pt x="313" y="85"/>
                    </a:cubicBezTo>
                    <a:lnTo>
                      <a:pt x="340" y="85"/>
                    </a:lnTo>
                    <a:cubicBezTo>
                      <a:pt x="331" y="85"/>
                      <a:pt x="331" y="85"/>
                      <a:pt x="331" y="76"/>
                    </a:cubicBezTo>
                    <a:lnTo>
                      <a:pt x="322" y="76"/>
                    </a:lnTo>
                    <a:cubicBezTo>
                      <a:pt x="322" y="76"/>
                      <a:pt x="313" y="76"/>
                      <a:pt x="313" y="67"/>
                    </a:cubicBezTo>
                    <a:lnTo>
                      <a:pt x="322" y="67"/>
                    </a:lnTo>
                    <a:cubicBezTo>
                      <a:pt x="326" y="71"/>
                      <a:pt x="331" y="71"/>
                      <a:pt x="335" y="71"/>
                    </a:cubicBezTo>
                    <a:cubicBezTo>
                      <a:pt x="340" y="71"/>
                      <a:pt x="344" y="71"/>
                      <a:pt x="349" y="76"/>
                    </a:cubicBezTo>
                    <a:cubicBezTo>
                      <a:pt x="349" y="76"/>
                      <a:pt x="358" y="85"/>
                      <a:pt x="349" y="85"/>
                    </a:cubicBezTo>
                    <a:cubicBezTo>
                      <a:pt x="358" y="85"/>
                      <a:pt x="358" y="102"/>
                      <a:pt x="366" y="102"/>
                    </a:cubicBezTo>
                    <a:cubicBezTo>
                      <a:pt x="384" y="102"/>
                      <a:pt x="402" y="94"/>
                      <a:pt x="411" y="76"/>
                    </a:cubicBezTo>
                    <a:cubicBezTo>
                      <a:pt x="402" y="67"/>
                      <a:pt x="393" y="58"/>
                      <a:pt x="384" y="49"/>
                    </a:cubicBezTo>
                    <a:cubicBezTo>
                      <a:pt x="375" y="31"/>
                      <a:pt x="349" y="13"/>
                      <a:pt x="322" y="13"/>
                    </a:cubicBezTo>
                    <a:cubicBezTo>
                      <a:pt x="304" y="13"/>
                      <a:pt x="277" y="13"/>
                      <a:pt x="250" y="4"/>
                    </a:cubicBezTo>
                    <a:cubicBezTo>
                      <a:pt x="236" y="1"/>
                      <a:pt x="224" y="0"/>
                      <a:pt x="2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184;p39">
                <a:extLst>
                  <a:ext uri="{FF2B5EF4-FFF2-40B4-BE49-F238E27FC236}">
                    <a16:creationId xmlns:a16="http://schemas.microsoft.com/office/drawing/2014/main" id="{EC3AC592-24A3-A56B-18AC-90A156554FBD}"/>
                  </a:ext>
                </a:extLst>
              </p:cNvPr>
              <p:cNvSpPr/>
              <p:nvPr/>
            </p:nvSpPr>
            <p:spPr>
              <a:xfrm>
                <a:off x="4850565" y="2657154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70" y="0"/>
                    </a:moveTo>
                    <a:cubicBezTo>
                      <a:pt x="72" y="0"/>
                      <a:pt x="1" y="27"/>
                      <a:pt x="1" y="63"/>
                    </a:cubicBezTo>
                    <a:cubicBezTo>
                      <a:pt x="1" y="99"/>
                      <a:pt x="72" y="116"/>
                      <a:pt x="170" y="116"/>
                    </a:cubicBezTo>
                    <a:cubicBezTo>
                      <a:pt x="259" y="116"/>
                      <a:pt x="331" y="99"/>
                      <a:pt x="331" y="63"/>
                    </a:cubicBezTo>
                    <a:cubicBezTo>
                      <a:pt x="331" y="27"/>
                      <a:pt x="259" y="0"/>
                      <a:pt x="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185;p39">
                <a:extLst>
                  <a:ext uri="{FF2B5EF4-FFF2-40B4-BE49-F238E27FC236}">
                    <a16:creationId xmlns:a16="http://schemas.microsoft.com/office/drawing/2014/main" id="{B48D75E9-8C7B-8DD4-468A-0B0726340FEA}"/>
                  </a:ext>
                </a:extLst>
              </p:cNvPr>
              <p:cNvSpPr/>
              <p:nvPr/>
            </p:nvSpPr>
            <p:spPr>
              <a:xfrm>
                <a:off x="4849557" y="2654635"/>
                <a:ext cx="23064" cy="968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73" extrusionOk="0">
                    <a:moveTo>
                      <a:pt x="27" y="69"/>
                    </a:moveTo>
                    <a:cubicBezTo>
                      <a:pt x="25" y="69"/>
                      <a:pt x="22" y="70"/>
                      <a:pt x="19" y="72"/>
                    </a:cubicBezTo>
                    <a:cubicBezTo>
                      <a:pt x="22" y="71"/>
                      <a:pt x="25" y="70"/>
                      <a:pt x="27" y="69"/>
                    </a:cubicBezTo>
                    <a:close/>
                    <a:moveTo>
                      <a:pt x="295" y="72"/>
                    </a:moveTo>
                    <a:cubicBezTo>
                      <a:pt x="295" y="72"/>
                      <a:pt x="295" y="72"/>
                      <a:pt x="295" y="81"/>
                    </a:cubicBezTo>
                    <a:lnTo>
                      <a:pt x="304" y="72"/>
                    </a:lnTo>
                    <a:close/>
                    <a:moveTo>
                      <a:pt x="277" y="108"/>
                    </a:moveTo>
                    <a:cubicBezTo>
                      <a:pt x="277" y="108"/>
                      <a:pt x="269" y="117"/>
                      <a:pt x="269" y="117"/>
                    </a:cubicBezTo>
                    <a:cubicBezTo>
                      <a:pt x="269" y="117"/>
                      <a:pt x="269" y="115"/>
                      <a:pt x="270" y="113"/>
                    </a:cubicBezTo>
                    <a:lnTo>
                      <a:pt x="270" y="113"/>
                    </a:lnTo>
                    <a:cubicBezTo>
                      <a:pt x="270" y="112"/>
                      <a:pt x="271" y="112"/>
                      <a:pt x="271" y="112"/>
                    </a:cubicBezTo>
                    <a:cubicBezTo>
                      <a:pt x="271" y="112"/>
                      <a:pt x="270" y="112"/>
                      <a:pt x="270" y="112"/>
                    </a:cubicBezTo>
                    <a:lnTo>
                      <a:pt x="270" y="112"/>
                    </a:lnTo>
                    <a:cubicBezTo>
                      <a:pt x="271" y="110"/>
                      <a:pt x="273" y="108"/>
                      <a:pt x="277" y="108"/>
                    </a:cubicBezTo>
                    <a:close/>
                    <a:moveTo>
                      <a:pt x="286" y="108"/>
                    </a:moveTo>
                    <a:lnTo>
                      <a:pt x="286" y="117"/>
                    </a:lnTo>
                    <a:cubicBezTo>
                      <a:pt x="286" y="117"/>
                      <a:pt x="286" y="117"/>
                      <a:pt x="295" y="126"/>
                    </a:cubicBezTo>
                    <a:lnTo>
                      <a:pt x="295" y="117"/>
                    </a:lnTo>
                    <a:cubicBezTo>
                      <a:pt x="295" y="117"/>
                      <a:pt x="295" y="117"/>
                      <a:pt x="286" y="108"/>
                    </a:cubicBezTo>
                    <a:close/>
                    <a:moveTo>
                      <a:pt x="144" y="1"/>
                    </a:moveTo>
                    <a:cubicBezTo>
                      <a:pt x="162" y="19"/>
                      <a:pt x="144" y="19"/>
                      <a:pt x="126" y="19"/>
                    </a:cubicBezTo>
                    <a:cubicBezTo>
                      <a:pt x="99" y="19"/>
                      <a:pt x="81" y="19"/>
                      <a:pt x="90" y="28"/>
                    </a:cubicBezTo>
                    <a:cubicBezTo>
                      <a:pt x="81" y="37"/>
                      <a:pt x="99" y="45"/>
                      <a:pt x="108" y="45"/>
                    </a:cubicBezTo>
                    <a:cubicBezTo>
                      <a:pt x="105" y="48"/>
                      <a:pt x="101" y="49"/>
                      <a:pt x="97" y="49"/>
                    </a:cubicBezTo>
                    <a:cubicBezTo>
                      <a:pt x="88" y="49"/>
                      <a:pt x="78" y="45"/>
                      <a:pt x="72" y="45"/>
                    </a:cubicBezTo>
                    <a:lnTo>
                      <a:pt x="46" y="45"/>
                    </a:lnTo>
                    <a:lnTo>
                      <a:pt x="54" y="54"/>
                    </a:lnTo>
                    <a:cubicBezTo>
                      <a:pt x="23" y="54"/>
                      <a:pt x="40" y="61"/>
                      <a:pt x="27" y="69"/>
                    </a:cubicBezTo>
                    <a:lnTo>
                      <a:pt x="27" y="69"/>
                    </a:lnTo>
                    <a:cubicBezTo>
                      <a:pt x="27" y="69"/>
                      <a:pt x="28" y="68"/>
                      <a:pt x="29" y="68"/>
                    </a:cubicBezTo>
                    <a:cubicBezTo>
                      <a:pt x="33" y="68"/>
                      <a:pt x="30" y="75"/>
                      <a:pt x="37" y="81"/>
                    </a:cubicBezTo>
                    <a:lnTo>
                      <a:pt x="19" y="81"/>
                    </a:lnTo>
                    <a:cubicBezTo>
                      <a:pt x="1" y="90"/>
                      <a:pt x="19" y="108"/>
                      <a:pt x="10" y="117"/>
                    </a:cubicBezTo>
                    <a:cubicBezTo>
                      <a:pt x="28" y="126"/>
                      <a:pt x="19" y="135"/>
                      <a:pt x="28" y="144"/>
                    </a:cubicBezTo>
                    <a:lnTo>
                      <a:pt x="37" y="135"/>
                    </a:lnTo>
                    <a:cubicBezTo>
                      <a:pt x="46" y="144"/>
                      <a:pt x="54" y="144"/>
                      <a:pt x="46" y="152"/>
                    </a:cubicBezTo>
                    <a:cubicBezTo>
                      <a:pt x="51" y="152"/>
                      <a:pt x="69" y="156"/>
                      <a:pt x="91" y="156"/>
                    </a:cubicBezTo>
                    <a:cubicBezTo>
                      <a:pt x="102" y="156"/>
                      <a:pt x="114" y="155"/>
                      <a:pt x="126" y="152"/>
                    </a:cubicBezTo>
                    <a:cubicBezTo>
                      <a:pt x="126" y="155"/>
                      <a:pt x="128" y="156"/>
                      <a:pt x="132" y="156"/>
                    </a:cubicBezTo>
                    <a:cubicBezTo>
                      <a:pt x="141" y="156"/>
                      <a:pt x="158" y="150"/>
                      <a:pt x="170" y="144"/>
                    </a:cubicBezTo>
                    <a:cubicBezTo>
                      <a:pt x="170" y="148"/>
                      <a:pt x="177" y="148"/>
                      <a:pt x="183" y="148"/>
                    </a:cubicBezTo>
                    <a:cubicBezTo>
                      <a:pt x="188" y="148"/>
                      <a:pt x="193" y="148"/>
                      <a:pt x="188" y="152"/>
                    </a:cubicBezTo>
                    <a:cubicBezTo>
                      <a:pt x="179" y="152"/>
                      <a:pt x="144" y="161"/>
                      <a:pt x="144" y="161"/>
                    </a:cubicBezTo>
                    <a:cubicBezTo>
                      <a:pt x="139" y="166"/>
                      <a:pt x="130" y="166"/>
                      <a:pt x="122" y="166"/>
                    </a:cubicBezTo>
                    <a:cubicBezTo>
                      <a:pt x="115" y="166"/>
                      <a:pt x="108" y="166"/>
                      <a:pt x="108" y="170"/>
                    </a:cubicBezTo>
                    <a:cubicBezTo>
                      <a:pt x="118" y="168"/>
                      <a:pt x="127" y="168"/>
                      <a:pt x="135" y="168"/>
                    </a:cubicBezTo>
                    <a:cubicBezTo>
                      <a:pt x="149" y="168"/>
                      <a:pt x="160" y="170"/>
                      <a:pt x="172" y="170"/>
                    </a:cubicBezTo>
                    <a:cubicBezTo>
                      <a:pt x="182" y="170"/>
                      <a:pt x="193" y="168"/>
                      <a:pt x="206" y="161"/>
                    </a:cubicBezTo>
                    <a:lnTo>
                      <a:pt x="206" y="161"/>
                    </a:lnTo>
                    <a:cubicBezTo>
                      <a:pt x="197" y="170"/>
                      <a:pt x="202" y="173"/>
                      <a:pt x="209" y="173"/>
                    </a:cubicBezTo>
                    <a:cubicBezTo>
                      <a:pt x="217" y="173"/>
                      <a:pt x="228" y="170"/>
                      <a:pt x="233" y="170"/>
                    </a:cubicBezTo>
                    <a:cubicBezTo>
                      <a:pt x="242" y="170"/>
                      <a:pt x="251" y="170"/>
                      <a:pt x="269" y="161"/>
                    </a:cubicBezTo>
                    <a:cubicBezTo>
                      <a:pt x="286" y="161"/>
                      <a:pt x="304" y="152"/>
                      <a:pt x="322" y="152"/>
                    </a:cubicBezTo>
                    <a:cubicBezTo>
                      <a:pt x="358" y="152"/>
                      <a:pt x="358" y="117"/>
                      <a:pt x="340" y="108"/>
                    </a:cubicBezTo>
                    <a:lnTo>
                      <a:pt x="340" y="108"/>
                    </a:lnTo>
                    <a:cubicBezTo>
                      <a:pt x="331" y="117"/>
                      <a:pt x="331" y="126"/>
                      <a:pt x="322" y="135"/>
                    </a:cubicBezTo>
                    <a:cubicBezTo>
                      <a:pt x="316" y="135"/>
                      <a:pt x="310" y="139"/>
                      <a:pt x="304" y="139"/>
                    </a:cubicBezTo>
                    <a:cubicBezTo>
                      <a:pt x="301" y="139"/>
                      <a:pt x="298" y="138"/>
                      <a:pt x="295" y="135"/>
                    </a:cubicBezTo>
                    <a:cubicBezTo>
                      <a:pt x="304" y="135"/>
                      <a:pt x="304" y="126"/>
                      <a:pt x="304" y="126"/>
                    </a:cubicBezTo>
                    <a:lnTo>
                      <a:pt x="295" y="126"/>
                    </a:lnTo>
                    <a:cubicBezTo>
                      <a:pt x="289" y="126"/>
                      <a:pt x="287" y="130"/>
                      <a:pt x="287" y="130"/>
                    </a:cubicBezTo>
                    <a:cubicBezTo>
                      <a:pt x="286" y="130"/>
                      <a:pt x="286" y="129"/>
                      <a:pt x="286" y="126"/>
                    </a:cubicBezTo>
                    <a:cubicBezTo>
                      <a:pt x="286" y="126"/>
                      <a:pt x="286" y="126"/>
                      <a:pt x="286" y="117"/>
                    </a:cubicBezTo>
                    <a:cubicBezTo>
                      <a:pt x="283" y="120"/>
                      <a:pt x="281" y="121"/>
                      <a:pt x="280" y="121"/>
                    </a:cubicBezTo>
                    <a:cubicBezTo>
                      <a:pt x="277" y="121"/>
                      <a:pt x="277" y="117"/>
                      <a:pt x="277" y="117"/>
                    </a:cubicBezTo>
                    <a:cubicBezTo>
                      <a:pt x="277" y="117"/>
                      <a:pt x="277" y="117"/>
                      <a:pt x="277" y="108"/>
                    </a:cubicBezTo>
                    <a:lnTo>
                      <a:pt x="269" y="108"/>
                    </a:lnTo>
                    <a:lnTo>
                      <a:pt x="269" y="113"/>
                    </a:lnTo>
                    <a:lnTo>
                      <a:pt x="269" y="113"/>
                    </a:lnTo>
                    <a:cubicBezTo>
                      <a:pt x="267" y="113"/>
                      <a:pt x="264" y="115"/>
                      <a:pt x="260" y="117"/>
                    </a:cubicBezTo>
                    <a:cubicBezTo>
                      <a:pt x="263" y="114"/>
                      <a:pt x="263" y="113"/>
                      <a:pt x="261" y="113"/>
                    </a:cubicBezTo>
                    <a:cubicBezTo>
                      <a:pt x="258" y="113"/>
                      <a:pt x="248" y="117"/>
                      <a:pt x="242" y="117"/>
                    </a:cubicBezTo>
                    <a:lnTo>
                      <a:pt x="251" y="108"/>
                    </a:lnTo>
                    <a:lnTo>
                      <a:pt x="251" y="108"/>
                    </a:lnTo>
                    <a:lnTo>
                      <a:pt x="224" y="117"/>
                    </a:lnTo>
                    <a:cubicBezTo>
                      <a:pt x="233" y="112"/>
                      <a:pt x="222" y="112"/>
                      <a:pt x="213" y="112"/>
                    </a:cubicBezTo>
                    <a:cubicBezTo>
                      <a:pt x="204" y="112"/>
                      <a:pt x="197" y="112"/>
                      <a:pt x="215" y="108"/>
                    </a:cubicBezTo>
                    <a:cubicBezTo>
                      <a:pt x="233" y="108"/>
                      <a:pt x="188" y="99"/>
                      <a:pt x="144" y="99"/>
                    </a:cubicBezTo>
                    <a:cubicBezTo>
                      <a:pt x="126" y="90"/>
                      <a:pt x="170" y="90"/>
                      <a:pt x="170" y="90"/>
                    </a:cubicBezTo>
                    <a:lnTo>
                      <a:pt x="206" y="90"/>
                    </a:lnTo>
                    <a:cubicBezTo>
                      <a:pt x="224" y="90"/>
                      <a:pt x="170" y="72"/>
                      <a:pt x="162" y="72"/>
                    </a:cubicBezTo>
                    <a:cubicBezTo>
                      <a:pt x="170" y="72"/>
                      <a:pt x="188" y="72"/>
                      <a:pt x="197" y="81"/>
                    </a:cubicBezTo>
                    <a:lnTo>
                      <a:pt x="197" y="72"/>
                    </a:lnTo>
                    <a:cubicBezTo>
                      <a:pt x="184" y="68"/>
                      <a:pt x="182" y="68"/>
                      <a:pt x="185" y="68"/>
                    </a:cubicBezTo>
                    <a:cubicBezTo>
                      <a:pt x="187" y="68"/>
                      <a:pt x="193" y="68"/>
                      <a:pt x="200" y="66"/>
                    </a:cubicBezTo>
                    <a:lnTo>
                      <a:pt x="200" y="66"/>
                    </a:lnTo>
                    <a:cubicBezTo>
                      <a:pt x="202" y="66"/>
                      <a:pt x="203" y="65"/>
                      <a:pt x="203" y="65"/>
                    </a:cubicBezTo>
                    <a:lnTo>
                      <a:pt x="203" y="65"/>
                    </a:lnTo>
                    <a:cubicBezTo>
                      <a:pt x="204" y="64"/>
                      <a:pt x="205" y="64"/>
                      <a:pt x="206" y="63"/>
                    </a:cubicBezTo>
                    <a:lnTo>
                      <a:pt x="204" y="63"/>
                    </a:lnTo>
                    <a:cubicBezTo>
                      <a:pt x="204" y="60"/>
                      <a:pt x="201" y="54"/>
                      <a:pt x="206" y="54"/>
                    </a:cubicBezTo>
                    <a:cubicBezTo>
                      <a:pt x="213" y="54"/>
                      <a:pt x="232" y="66"/>
                      <a:pt x="239" y="66"/>
                    </a:cubicBezTo>
                    <a:cubicBezTo>
                      <a:pt x="241" y="66"/>
                      <a:pt x="242" y="65"/>
                      <a:pt x="242" y="63"/>
                    </a:cubicBezTo>
                    <a:cubicBezTo>
                      <a:pt x="245" y="65"/>
                      <a:pt x="248" y="66"/>
                      <a:pt x="251" y="66"/>
                    </a:cubicBezTo>
                    <a:cubicBezTo>
                      <a:pt x="261" y="66"/>
                      <a:pt x="265" y="54"/>
                      <a:pt x="286" y="54"/>
                    </a:cubicBezTo>
                    <a:cubicBezTo>
                      <a:pt x="295" y="63"/>
                      <a:pt x="304" y="54"/>
                      <a:pt x="304" y="72"/>
                    </a:cubicBezTo>
                    <a:cubicBezTo>
                      <a:pt x="304" y="72"/>
                      <a:pt x="313" y="81"/>
                      <a:pt x="313" y="90"/>
                    </a:cubicBezTo>
                    <a:cubicBezTo>
                      <a:pt x="318" y="86"/>
                      <a:pt x="322" y="83"/>
                      <a:pt x="327" y="83"/>
                    </a:cubicBezTo>
                    <a:cubicBezTo>
                      <a:pt x="331" y="83"/>
                      <a:pt x="335" y="86"/>
                      <a:pt x="340" y="90"/>
                    </a:cubicBezTo>
                    <a:cubicBezTo>
                      <a:pt x="331" y="81"/>
                      <a:pt x="331" y="81"/>
                      <a:pt x="331" y="81"/>
                    </a:cubicBezTo>
                    <a:lnTo>
                      <a:pt x="322" y="81"/>
                    </a:lnTo>
                    <a:cubicBezTo>
                      <a:pt x="322" y="81"/>
                      <a:pt x="313" y="72"/>
                      <a:pt x="313" y="72"/>
                    </a:cubicBezTo>
                    <a:lnTo>
                      <a:pt x="322" y="72"/>
                    </a:lnTo>
                    <a:cubicBezTo>
                      <a:pt x="313" y="63"/>
                      <a:pt x="322" y="63"/>
                      <a:pt x="331" y="63"/>
                    </a:cubicBezTo>
                    <a:cubicBezTo>
                      <a:pt x="335" y="72"/>
                      <a:pt x="338" y="74"/>
                      <a:pt x="340" y="74"/>
                    </a:cubicBezTo>
                    <a:cubicBezTo>
                      <a:pt x="342" y="74"/>
                      <a:pt x="344" y="72"/>
                      <a:pt x="349" y="72"/>
                    </a:cubicBezTo>
                    <a:cubicBezTo>
                      <a:pt x="349" y="81"/>
                      <a:pt x="358" y="81"/>
                      <a:pt x="349" y="81"/>
                    </a:cubicBezTo>
                    <a:cubicBezTo>
                      <a:pt x="358" y="90"/>
                      <a:pt x="358" y="108"/>
                      <a:pt x="367" y="108"/>
                    </a:cubicBezTo>
                    <a:cubicBezTo>
                      <a:pt x="385" y="108"/>
                      <a:pt x="402" y="90"/>
                      <a:pt x="411" y="72"/>
                    </a:cubicBezTo>
                    <a:cubicBezTo>
                      <a:pt x="402" y="63"/>
                      <a:pt x="393" y="54"/>
                      <a:pt x="385" y="54"/>
                    </a:cubicBezTo>
                    <a:cubicBezTo>
                      <a:pt x="376" y="28"/>
                      <a:pt x="349" y="19"/>
                      <a:pt x="322" y="19"/>
                    </a:cubicBezTo>
                    <a:cubicBezTo>
                      <a:pt x="304" y="10"/>
                      <a:pt x="286" y="10"/>
                      <a:pt x="260" y="10"/>
                    </a:cubicBezTo>
                    <a:cubicBezTo>
                      <a:pt x="233" y="5"/>
                      <a:pt x="215" y="5"/>
                      <a:pt x="198" y="5"/>
                    </a:cubicBezTo>
                    <a:cubicBezTo>
                      <a:pt x="182" y="5"/>
                      <a:pt x="166" y="5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186;p39">
                <a:extLst>
                  <a:ext uri="{FF2B5EF4-FFF2-40B4-BE49-F238E27FC236}">
                    <a16:creationId xmlns:a16="http://schemas.microsoft.com/office/drawing/2014/main" id="{2F1B4078-ED16-4C20-91B7-43BE00EBDAEE}"/>
                  </a:ext>
                </a:extLst>
              </p:cNvPr>
              <p:cNvSpPr/>
              <p:nvPr/>
            </p:nvSpPr>
            <p:spPr>
              <a:xfrm>
                <a:off x="4823134" y="2669638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70" y="0"/>
                    </a:moveTo>
                    <a:cubicBezTo>
                      <a:pt x="80" y="0"/>
                      <a:pt x="0" y="27"/>
                      <a:pt x="0" y="54"/>
                    </a:cubicBezTo>
                    <a:cubicBezTo>
                      <a:pt x="0" y="90"/>
                      <a:pt x="80" y="116"/>
                      <a:pt x="170" y="116"/>
                    </a:cubicBezTo>
                    <a:cubicBezTo>
                      <a:pt x="259" y="116"/>
                      <a:pt x="330" y="90"/>
                      <a:pt x="330" y="54"/>
                    </a:cubicBezTo>
                    <a:cubicBezTo>
                      <a:pt x="330" y="27"/>
                      <a:pt x="259" y="0"/>
                      <a:pt x="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187;p39">
                <a:extLst>
                  <a:ext uri="{FF2B5EF4-FFF2-40B4-BE49-F238E27FC236}">
                    <a16:creationId xmlns:a16="http://schemas.microsoft.com/office/drawing/2014/main" id="{A1CB6964-229D-3FD7-FECC-7A3AC0E0D8E2}"/>
                  </a:ext>
                </a:extLst>
              </p:cNvPr>
              <p:cNvSpPr/>
              <p:nvPr/>
            </p:nvSpPr>
            <p:spPr>
              <a:xfrm>
                <a:off x="4896021" y="2676132"/>
                <a:ext cx="18026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17" extrusionOk="0">
                    <a:moveTo>
                      <a:pt x="161" y="0"/>
                    </a:moveTo>
                    <a:cubicBezTo>
                      <a:pt x="72" y="0"/>
                      <a:pt x="1" y="27"/>
                      <a:pt x="1" y="54"/>
                    </a:cubicBezTo>
                    <a:cubicBezTo>
                      <a:pt x="1" y="90"/>
                      <a:pt x="72" y="116"/>
                      <a:pt x="161" y="116"/>
                    </a:cubicBezTo>
                    <a:cubicBezTo>
                      <a:pt x="250" y="116"/>
                      <a:pt x="322" y="90"/>
                      <a:pt x="322" y="54"/>
                    </a:cubicBezTo>
                    <a:cubicBezTo>
                      <a:pt x="322" y="27"/>
                      <a:pt x="250" y="0"/>
                      <a:pt x="1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188;p39">
                <a:extLst>
                  <a:ext uri="{FF2B5EF4-FFF2-40B4-BE49-F238E27FC236}">
                    <a16:creationId xmlns:a16="http://schemas.microsoft.com/office/drawing/2014/main" id="{D26688D7-CD67-2314-889D-436594A7EDE5}"/>
                  </a:ext>
                </a:extLst>
              </p:cNvPr>
              <p:cNvSpPr/>
              <p:nvPr/>
            </p:nvSpPr>
            <p:spPr>
              <a:xfrm>
                <a:off x="4809139" y="2693094"/>
                <a:ext cx="18026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17" extrusionOk="0">
                    <a:moveTo>
                      <a:pt x="161" y="1"/>
                    </a:moveTo>
                    <a:cubicBezTo>
                      <a:pt x="72" y="1"/>
                      <a:pt x="0" y="28"/>
                      <a:pt x="0" y="54"/>
                    </a:cubicBezTo>
                    <a:cubicBezTo>
                      <a:pt x="0" y="90"/>
                      <a:pt x="72" y="117"/>
                      <a:pt x="161" y="117"/>
                    </a:cubicBezTo>
                    <a:cubicBezTo>
                      <a:pt x="250" y="117"/>
                      <a:pt x="321" y="90"/>
                      <a:pt x="321" y="54"/>
                    </a:cubicBezTo>
                    <a:cubicBezTo>
                      <a:pt x="321" y="28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" name="Google Shape;3189;p39">
              <a:extLst>
                <a:ext uri="{FF2B5EF4-FFF2-40B4-BE49-F238E27FC236}">
                  <a16:creationId xmlns:a16="http://schemas.microsoft.com/office/drawing/2014/main" id="{259DFEC8-5A63-C0C3-863E-07A9BF91AC78}"/>
                </a:ext>
              </a:extLst>
            </p:cNvPr>
            <p:cNvSpPr/>
            <p:nvPr/>
          </p:nvSpPr>
          <p:spPr>
            <a:xfrm>
              <a:off x="4840096" y="2768501"/>
              <a:ext cx="94942" cy="133904"/>
            </a:xfrm>
            <a:custGeom>
              <a:avLst/>
              <a:gdLst/>
              <a:ahLst/>
              <a:cxnLst/>
              <a:rect l="l" t="t" r="r" b="b"/>
              <a:pathLst>
                <a:path w="1696" h="2392" extrusionOk="0">
                  <a:moveTo>
                    <a:pt x="1669" y="1"/>
                  </a:moveTo>
                  <a:cubicBezTo>
                    <a:pt x="1660" y="1"/>
                    <a:pt x="1642" y="10"/>
                    <a:pt x="1642" y="19"/>
                  </a:cubicBezTo>
                  <a:cubicBezTo>
                    <a:pt x="1642" y="28"/>
                    <a:pt x="1437" y="1036"/>
                    <a:pt x="9" y="2347"/>
                  </a:cubicBezTo>
                  <a:cubicBezTo>
                    <a:pt x="0" y="2356"/>
                    <a:pt x="0" y="2374"/>
                    <a:pt x="9" y="2383"/>
                  </a:cubicBezTo>
                  <a:cubicBezTo>
                    <a:pt x="9" y="2392"/>
                    <a:pt x="18" y="2392"/>
                    <a:pt x="27" y="2392"/>
                  </a:cubicBezTo>
                  <a:cubicBezTo>
                    <a:pt x="36" y="2392"/>
                    <a:pt x="36" y="2392"/>
                    <a:pt x="45" y="2383"/>
                  </a:cubicBezTo>
                  <a:cubicBezTo>
                    <a:pt x="1490" y="1062"/>
                    <a:pt x="1687" y="45"/>
                    <a:pt x="1695" y="28"/>
                  </a:cubicBezTo>
                  <a:cubicBezTo>
                    <a:pt x="1695" y="19"/>
                    <a:pt x="1687" y="1"/>
                    <a:pt x="16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90;p39">
              <a:extLst>
                <a:ext uri="{FF2B5EF4-FFF2-40B4-BE49-F238E27FC236}">
                  <a16:creationId xmlns:a16="http://schemas.microsoft.com/office/drawing/2014/main" id="{681D053B-3D8F-B794-B961-DF05EAB8A2F5}"/>
                </a:ext>
              </a:extLst>
            </p:cNvPr>
            <p:cNvSpPr/>
            <p:nvPr/>
          </p:nvSpPr>
          <p:spPr>
            <a:xfrm>
              <a:off x="4477002" y="2742078"/>
              <a:ext cx="44000" cy="97909"/>
            </a:xfrm>
            <a:custGeom>
              <a:avLst/>
              <a:gdLst/>
              <a:ahLst/>
              <a:cxnLst/>
              <a:rect l="l" t="t" r="r" b="b"/>
              <a:pathLst>
                <a:path w="786" h="1749" extrusionOk="0">
                  <a:moveTo>
                    <a:pt x="28" y="0"/>
                  </a:moveTo>
                  <a:cubicBezTo>
                    <a:pt x="10" y="9"/>
                    <a:pt x="1" y="18"/>
                    <a:pt x="1" y="36"/>
                  </a:cubicBezTo>
                  <a:cubicBezTo>
                    <a:pt x="10" y="45"/>
                    <a:pt x="215" y="1044"/>
                    <a:pt x="741" y="1740"/>
                  </a:cubicBezTo>
                  <a:cubicBezTo>
                    <a:pt x="741" y="1740"/>
                    <a:pt x="750" y="1749"/>
                    <a:pt x="759" y="1749"/>
                  </a:cubicBezTo>
                  <a:cubicBezTo>
                    <a:pt x="768" y="1749"/>
                    <a:pt x="768" y="1749"/>
                    <a:pt x="777" y="1740"/>
                  </a:cubicBezTo>
                  <a:cubicBezTo>
                    <a:pt x="786" y="1731"/>
                    <a:pt x="786" y="1713"/>
                    <a:pt x="777" y="1704"/>
                  </a:cubicBezTo>
                  <a:cubicBezTo>
                    <a:pt x="260" y="1017"/>
                    <a:pt x="54" y="36"/>
                    <a:pt x="54" y="27"/>
                  </a:cubicBezTo>
                  <a:cubicBezTo>
                    <a:pt x="54" y="9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91;p39">
              <a:extLst>
                <a:ext uri="{FF2B5EF4-FFF2-40B4-BE49-F238E27FC236}">
                  <a16:creationId xmlns:a16="http://schemas.microsoft.com/office/drawing/2014/main" id="{70446CAC-3950-E63A-9874-FC775D97B0A8}"/>
                </a:ext>
              </a:extLst>
            </p:cNvPr>
            <p:cNvSpPr/>
            <p:nvPr/>
          </p:nvSpPr>
          <p:spPr>
            <a:xfrm>
              <a:off x="4436584" y="2664152"/>
              <a:ext cx="610798" cy="309681"/>
            </a:xfrm>
            <a:custGeom>
              <a:avLst/>
              <a:gdLst/>
              <a:ahLst/>
              <a:cxnLst/>
              <a:rect l="l" t="t" r="r" b="b"/>
              <a:pathLst>
                <a:path w="10911" h="5532" extrusionOk="0">
                  <a:moveTo>
                    <a:pt x="9928" y="1181"/>
                  </a:moveTo>
                  <a:cubicBezTo>
                    <a:pt x="10009" y="1181"/>
                    <a:pt x="10090" y="1197"/>
                    <a:pt x="10170" y="1231"/>
                  </a:cubicBezTo>
                  <a:cubicBezTo>
                    <a:pt x="10393" y="1321"/>
                    <a:pt x="10456" y="1526"/>
                    <a:pt x="10340" y="1874"/>
                  </a:cubicBezTo>
                  <a:cubicBezTo>
                    <a:pt x="10295" y="1990"/>
                    <a:pt x="10259" y="2088"/>
                    <a:pt x="10206" y="2168"/>
                  </a:cubicBezTo>
                  <a:cubicBezTo>
                    <a:pt x="10117" y="2355"/>
                    <a:pt x="9992" y="2534"/>
                    <a:pt x="9822" y="2739"/>
                  </a:cubicBezTo>
                  <a:cubicBezTo>
                    <a:pt x="9671" y="2909"/>
                    <a:pt x="9501" y="3078"/>
                    <a:pt x="9314" y="3221"/>
                  </a:cubicBezTo>
                  <a:cubicBezTo>
                    <a:pt x="9010" y="3462"/>
                    <a:pt x="8671" y="3640"/>
                    <a:pt x="8306" y="3756"/>
                  </a:cubicBezTo>
                  <a:cubicBezTo>
                    <a:pt x="8877" y="3078"/>
                    <a:pt x="9269" y="2266"/>
                    <a:pt x="9457" y="1347"/>
                  </a:cubicBezTo>
                  <a:cubicBezTo>
                    <a:pt x="9501" y="1312"/>
                    <a:pt x="9546" y="1285"/>
                    <a:pt x="9599" y="1267"/>
                  </a:cubicBezTo>
                  <a:cubicBezTo>
                    <a:pt x="9707" y="1211"/>
                    <a:pt x="9817" y="1181"/>
                    <a:pt x="9928" y="1181"/>
                  </a:cubicBezTo>
                  <a:close/>
                  <a:moveTo>
                    <a:pt x="9913" y="1126"/>
                  </a:moveTo>
                  <a:cubicBezTo>
                    <a:pt x="9799" y="1126"/>
                    <a:pt x="9684" y="1155"/>
                    <a:pt x="9573" y="1214"/>
                  </a:cubicBezTo>
                  <a:cubicBezTo>
                    <a:pt x="9519" y="1240"/>
                    <a:pt x="9465" y="1276"/>
                    <a:pt x="9421" y="1312"/>
                  </a:cubicBezTo>
                  <a:cubicBezTo>
                    <a:pt x="9412" y="1321"/>
                    <a:pt x="9412" y="1321"/>
                    <a:pt x="9412" y="1330"/>
                  </a:cubicBezTo>
                  <a:cubicBezTo>
                    <a:pt x="9216" y="2266"/>
                    <a:pt x="8814" y="3096"/>
                    <a:pt x="8208" y="3792"/>
                  </a:cubicBezTo>
                  <a:cubicBezTo>
                    <a:pt x="8199" y="3801"/>
                    <a:pt x="8199" y="3819"/>
                    <a:pt x="8208" y="3827"/>
                  </a:cubicBezTo>
                  <a:cubicBezTo>
                    <a:pt x="8208" y="3836"/>
                    <a:pt x="8217" y="3836"/>
                    <a:pt x="8225" y="3836"/>
                  </a:cubicBezTo>
                  <a:lnTo>
                    <a:pt x="8234" y="3836"/>
                  </a:lnTo>
                  <a:cubicBezTo>
                    <a:pt x="8636" y="3720"/>
                    <a:pt x="9010" y="3524"/>
                    <a:pt x="9349" y="3265"/>
                  </a:cubicBezTo>
                  <a:cubicBezTo>
                    <a:pt x="9537" y="3114"/>
                    <a:pt x="9715" y="2944"/>
                    <a:pt x="9858" y="2775"/>
                  </a:cubicBezTo>
                  <a:cubicBezTo>
                    <a:pt x="10036" y="2570"/>
                    <a:pt x="10161" y="2382"/>
                    <a:pt x="10251" y="2195"/>
                  </a:cubicBezTo>
                  <a:cubicBezTo>
                    <a:pt x="10304" y="2106"/>
                    <a:pt x="10349" y="2008"/>
                    <a:pt x="10384" y="1883"/>
                  </a:cubicBezTo>
                  <a:cubicBezTo>
                    <a:pt x="10509" y="1517"/>
                    <a:pt x="10447" y="1285"/>
                    <a:pt x="10197" y="1187"/>
                  </a:cubicBezTo>
                  <a:cubicBezTo>
                    <a:pt x="10104" y="1146"/>
                    <a:pt x="10009" y="1126"/>
                    <a:pt x="9913" y="1126"/>
                  </a:cubicBezTo>
                  <a:close/>
                  <a:moveTo>
                    <a:pt x="295" y="170"/>
                  </a:moveTo>
                  <a:lnTo>
                    <a:pt x="295" y="170"/>
                  </a:lnTo>
                  <a:cubicBezTo>
                    <a:pt x="312" y="188"/>
                    <a:pt x="330" y="214"/>
                    <a:pt x="348" y="232"/>
                  </a:cubicBezTo>
                  <a:cubicBezTo>
                    <a:pt x="785" y="660"/>
                    <a:pt x="2703" y="964"/>
                    <a:pt x="4907" y="964"/>
                  </a:cubicBezTo>
                  <a:cubicBezTo>
                    <a:pt x="7110" y="964"/>
                    <a:pt x="9028" y="660"/>
                    <a:pt x="9465" y="232"/>
                  </a:cubicBezTo>
                  <a:cubicBezTo>
                    <a:pt x="9492" y="214"/>
                    <a:pt x="9510" y="188"/>
                    <a:pt x="9519" y="170"/>
                  </a:cubicBezTo>
                  <a:lnTo>
                    <a:pt x="9519" y="170"/>
                  </a:lnTo>
                  <a:cubicBezTo>
                    <a:pt x="9528" y="330"/>
                    <a:pt x="9519" y="634"/>
                    <a:pt x="9465" y="1017"/>
                  </a:cubicBezTo>
                  <a:cubicBezTo>
                    <a:pt x="9465" y="1026"/>
                    <a:pt x="9465" y="1035"/>
                    <a:pt x="9474" y="1044"/>
                  </a:cubicBezTo>
                  <a:cubicBezTo>
                    <a:pt x="9483" y="1044"/>
                    <a:pt x="9501" y="1044"/>
                    <a:pt x="9510" y="1035"/>
                  </a:cubicBezTo>
                  <a:cubicBezTo>
                    <a:pt x="9617" y="946"/>
                    <a:pt x="9733" y="892"/>
                    <a:pt x="9840" y="875"/>
                  </a:cubicBezTo>
                  <a:cubicBezTo>
                    <a:pt x="9912" y="857"/>
                    <a:pt x="9987" y="847"/>
                    <a:pt x="10061" y="847"/>
                  </a:cubicBezTo>
                  <a:cubicBezTo>
                    <a:pt x="10171" y="847"/>
                    <a:pt x="10280" y="868"/>
                    <a:pt x="10375" y="910"/>
                  </a:cubicBezTo>
                  <a:cubicBezTo>
                    <a:pt x="10670" y="1026"/>
                    <a:pt x="10839" y="1276"/>
                    <a:pt x="10848" y="1579"/>
                  </a:cubicBezTo>
                  <a:cubicBezTo>
                    <a:pt x="10857" y="1900"/>
                    <a:pt x="10741" y="2168"/>
                    <a:pt x="10634" y="2391"/>
                  </a:cubicBezTo>
                  <a:cubicBezTo>
                    <a:pt x="10509" y="2623"/>
                    <a:pt x="10358" y="2837"/>
                    <a:pt x="10161" y="3042"/>
                  </a:cubicBezTo>
                  <a:cubicBezTo>
                    <a:pt x="9965" y="3239"/>
                    <a:pt x="9760" y="3399"/>
                    <a:pt x="9528" y="3533"/>
                  </a:cubicBezTo>
                  <a:cubicBezTo>
                    <a:pt x="9338" y="3640"/>
                    <a:pt x="8720" y="3977"/>
                    <a:pt x="8184" y="3977"/>
                  </a:cubicBezTo>
                  <a:cubicBezTo>
                    <a:pt x="8140" y="3977"/>
                    <a:pt x="8098" y="3975"/>
                    <a:pt x="8056" y="3970"/>
                  </a:cubicBezTo>
                  <a:cubicBezTo>
                    <a:pt x="8047" y="3970"/>
                    <a:pt x="8038" y="3979"/>
                    <a:pt x="8038" y="3979"/>
                  </a:cubicBezTo>
                  <a:cubicBezTo>
                    <a:pt x="7672" y="4389"/>
                    <a:pt x="7307" y="4666"/>
                    <a:pt x="6700" y="5005"/>
                  </a:cubicBezTo>
                  <a:cubicBezTo>
                    <a:pt x="6138" y="5317"/>
                    <a:pt x="5522" y="5473"/>
                    <a:pt x="4907" y="5473"/>
                  </a:cubicBezTo>
                  <a:cubicBezTo>
                    <a:pt x="4291" y="5473"/>
                    <a:pt x="3676" y="5317"/>
                    <a:pt x="3114" y="5005"/>
                  </a:cubicBezTo>
                  <a:cubicBezTo>
                    <a:pt x="420" y="3497"/>
                    <a:pt x="286" y="803"/>
                    <a:pt x="295" y="170"/>
                  </a:cubicBezTo>
                  <a:close/>
                  <a:moveTo>
                    <a:pt x="277" y="0"/>
                  </a:moveTo>
                  <a:cubicBezTo>
                    <a:pt x="259" y="0"/>
                    <a:pt x="250" y="18"/>
                    <a:pt x="250" y="27"/>
                  </a:cubicBezTo>
                  <a:cubicBezTo>
                    <a:pt x="241" y="63"/>
                    <a:pt x="0" y="3319"/>
                    <a:pt x="3087" y="5050"/>
                  </a:cubicBezTo>
                  <a:cubicBezTo>
                    <a:pt x="3658" y="5371"/>
                    <a:pt x="4282" y="5531"/>
                    <a:pt x="4907" y="5531"/>
                  </a:cubicBezTo>
                  <a:cubicBezTo>
                    <a:pt x="5531" y="5531"/>
                    <a:pt x="6156" y="5371"/>
                    <a:pt x="6727" y="5050"/>
                  </a:cubicBezTo>
                  <a:cubicBezTo>
                    <a:pt x="7333" y="4711"/>
                    <a:pt x="7699" y="4434"/>
                    <a:pt x="8065" y="4024"/>
                  </a:cubicBezTo>
                  <a:cubicBezTo>
                    <a:pt x="8102" y="4027"/>
                    <a:pt x="8139" y="4029"/>
                    <a:pt x="8177" y="4029"/>
                  </a:cubicBezTo>
                  <a:cubicBezTo>
                    <a:pt x="8726" y="4029"/>
                    <a:pt x="9363" y="3686"/>
                    <a:pt x="9555" y="3578"/>
                  </a:cubicBezTo>
                  <a:cubicBezTo>
                    <a:pt x="9787" y="3444"/>
                    <a:pt x="10001" y="3283"/>
                    <a:pt x="10197" y="3078"/>
                  </a:cubicBezTo>
                  <a:cubicBezTo>
                    <a:pt x="10402" y="2864"/>
                    <a:pt x="10563" y="2650"/>
                    <a:pt x="10679" y="2418"/>
                  </a:cubicBezTo>
                  <a:cubicBezTo>
                    <a:pt x="10795" y="2186"/>
                    <a:pt x="10911" y="1909"/>
                    <a:pt x="10902" y="1570"/>
                  </a:cubicBezTo>
                  <a:cubicBezTo>
                    <a:pt x="10893" y="1258"/>
                    <a:pt x="10705" y="982"/>
                    <a:pt x="10402" y="857"/>
                  </a:cubicBezTo>
                  <a:cubicBezTo>
                    <a:pt x="10296" y="814"/>
                    <a:pt x="10180" y="794"/>
                    <a:pt x="10064" y="794"/>
                  </a:cubicBezTo>
                  <a:cubicBezTo>
                    <a:pt x="9985" y="794"/>
                    <a:pt x="9907" y="803"/>
                    <a:pt x="9831" y="821"/>
                  </a:cubicBezTo>
                  <a:cubicBezTo>
                    <a:pt x="9724" y="839"/>
                    <a:pt x="9626" y="884"/>
                    <a:pt x="9528" y="955"/>
                  </a:cubicBezTo>
                  <a:cubicBezTo>
                    <a:pt x="9599" y="411"/>
                    <a:pt x="9573" y="36"/>
                    <a:pt x="9573" y="27"/>
                  </a:cubicBezTo>
                  <a:cubicBezTo>
                    <a:pt x="9573" y="18"/>
                    <a:pt x="9555" y="0"/>
                    <a:pt x="9546" y="0"/>
                  </a:cubicBezTo>
                  <a:cubicBezTo>
                    <a:pt x="9528" y="0"/>
                    <a:pt x="9519" y="18"/>
                    <a:pt x="9519" y="27"/>
                  </a:cubicBezTo>
                  <a:cubicBezTo>
                    <a:pt x="9519" y="81"/>
                    <a:pt x="9492" y="143"/>
                    <a:pt x="9430" y="197"/>
                  </a:cubicBezTo>
                  <a:cubicBezTo>
                    <a:pt x="9002" y="607"/>
                    <a:pt x="7101" y="910"/>
                    <a:pt x="4907" y="910"/>
                  </a:cubicBezTo>
                  <a:cubicBezTo>
                    <a:pt x="2721" y="910"/>
                    <a:pt x="821" y="607"/>
                    <a:pt x="384" y="197"/>
                  </a:cubicBezTo>
                  <a:cubicBezTo>
                    <a:pt x="330" y="143"/>
                    <a:pt x="304" y="81"/>
                    <a:pt x="304" y="27"/>
                  </a:cubicBezTo>
                  <a:cubicBezTo>
                    <a:pt x="304" y="18"/>
                    <a:pt x="286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123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>
          <a:extLst>
            <a:ext uri="{FF2B5EF4-FFF2-40B4-BE49-F238E27FC236}">
              <a16:creationId xmlns:a16="http://schemas.microsoft.com/office/drawing/2014/main" id="{08CF04E1-AED5-C80C-65F1-D891D994A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2FC6179D-7EDB-0294-CEE9-EB64B00BF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751" y="1573895"/>
            <a:ext cx="4217249" cy="3132814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6673BB4E-1959-64A7-47CC-3FBA0D577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38" y="3140302"/>
            <a:ext cx="4643789" cy="1664114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62A7C6B6-F52F-5FCF-BF35-0F96C517C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38" y="329481"/>
            <a:ext cx="7111062" cy="1141509"/>
          </a:xfrm>
          <a:prstGeom prst="rect">
            <a:avLst/>
          </a:prstGeom>
        </p:spPr>
      </p:pic>
      <p:grpSp>
        <p:nvGrpSpPr>
          <p:cNvPr id="13" name="Google Shape;3679;p49">
            <a:extLst>
              <a:ext uri="{FF2B5EF4-FFF2-40B4-BE49-F238E27FC236}">
                <a16:creationId xmlns:a16="http://schemas.microsoft.com/office/drawing/2014/main" id="{A6138E78-96FC-9F00-54B6-E578300514A2}"/>
              </a:ext>
            </a:extLst>
          </p:cNvPr>
          <p:cNvGrpSpPr/>
          <p:nvPr/>
        </p:nvGrpSpPr>
        <p:grpSpPr>
          <a:xfrm flipH="1">
            <a:off x="1105231" y="1572544"/>
            <a:ext cx="2153881" cy="1466203"/>
            <a:chOff x="-61665" y="2641104"/>
            <a:chExt cx="2961380" cy="2183919"/>
          </a:xfrm>
        </p:grpSpPr>
        <p:sp>
          <p:nvSpPr>
            <p:cNvPr id="14" name="Google Shape;3680;p49">
              <a:extLst>
                <a:ext uri="{FF2B5EF4-FFF2-40B4-BE49-F238E27FC236}">
                  <a16:creationId xmlns:a16="http://schemas.microsoft.com/office/drawing/2014/main" id="{240E80A4-EB77-0339-2ABB-B39B4F6ACDED}"/>
                </a:ext>
              </a:extLst>
            </p:cNvPr>
            <p:cNvSpPr/>
            <p:nvPr/>
          </p:nvSpPr>
          <p:spPr>
            <a:xfrm>
              <a:off x="533787" y="2649307"/>
              <a:ext cx="2098675" cy="1682953"/>
            </a:xfrm>
            <a:custGeom>
              <a:avLst/>
              <a:gdLst/>
              <a:ahLst/>
              <a:cxnLst/>
              <a:rect l="l" t="t" r="r" b="b"/>
              <a:pathLst>
                <a:path w="23535" h="18873" extrusionOk="0">
                  <a:moveTo>
                    <a:pt x="22407" y="1"/>
                  </a:moveTo>
                  <a:cubicBezTo>
                    <a:pt x="22326" y="1"/>
                    <a:pt x="22243" y="19"/>
                    <a:pt x="22169" y="42"/>
                  </a:cubicBezTo>
                  <a:cubicBezTo>
                    <a:pt x="21144" y="354"/>
                    <a:pt x="20341" y="1130"/>
                    <a:pt x="19636" y="1933"/>
                  </a:cubicBezTo>
                  <a:lnTo>
                    <a:pt x="18869" y="1933"/>
                  </a:lnTo>
                  <a:cubicBezTo>
                    <a:pt x="18509" y="1861"/>
                    <a:pt x="18137" y="1830"/>
                    <a:pt x="17763" y="1830"/>
                  </a:cubicBezTo>
                  <a:cubicBezTo>
                    <a:pt x="17674" y="1830"/>
                    <a:pt x="17584" y="1832"/>
                    <a:pt x="17495" y="1835"/>
                  </a:cubicBezTo>
                  <a:cubicBezTo>
                    <a:pt x="16790" y="1862"/>
                    <a:pt x="16085" y="1996"/>
                    <a:pt x="15389" y="2138"/>
                  </a:cubicBezTo>
                  <a:lnTo>
                    <a:pt x="15381" y="2085"/>
                  </a:lnTo>
                  <a:cubicBezTo>
                    <a:pt x="14792" y="1353"/>
                    <a:pt x="14078" y="711"/>
                    <a:pt x="13275" y="220"/>
                  </a:cubicBezTo>
                  <a:cubicBezTo>
                    <a:pt x="13150" y="140"/>
                    <a:pt x="13025" y="69"/>
                    <a:pt x="12892" y="42"/>
                  </a:cubicBezTo>
                  <a:cubicBezTo>
                    <a:pt x="12842" y="29"/>
                    <a:pt x="12789" y="22"/>
                    <a:pt x="12737" y="22"/>
                  </a:cubicBezTo>
                  <a:cubicBezTo>
                    <a:pt x="12642" y="22"/>
                    <a:pt x="12548" y="46"/>
                    <a:pt x="12472" y="104"/>
                  </a:cubicBezTo>
                  <a:cubicBezTo>
                    <a:pt x="12303" y="229"/>
                    <a:pt x="12267" y="470"/>
                    <a:pt x="12240" y="675"/>
                  </a:cubicBezTo>
                  <a:cubicBezTo>
                    <a:pt x="12169" y="1318"/>
                    <a:pt x="12071" y="1951"/>
                    <a:pt x="11946" y="2584"/>
                  </a:cubicBezTo>
                  <a:cubicBezTo>
                    <a:pt x="11901" y="2834"/>
                    <a:pt x="11848" y="3084"/>
                    <a:pt x="11812" y="3343"/>
                  </a:cubicBezTo>
                  <a:cubicBezTo>
                    <a:pt x="11803" y="3459"/>
                    <a:pt x="11785" y="3583"/>
                    <a:pt x="11785" y="3708"/>
                  </a:cubicBezTo>
                  <a:cubicBezTo>
                    <a:pt x="11785" y="3744"/>
                    <a:pt x="11785" y="3780"/>
                    <a:pt x="11785" y="3815"/>
                  </a:cubicBezTo>
                  <a:cubicBezTo>
                    <a:pt x="11785" y="3905"/>
                    <a:pt x="11794" y="3985"/>
                    <a:pt x="11803" y="4074"/>
                  </a:cubicBezTo>
                  <a:cubicBezTo>
                    <a:pt x="11839" y="4404"/>
                    <a:pt x="11955" y="4734"/>
                    <a:pt x="12169" y="4984"/>
                  </a:cubicBezTo>
                  <a:lnTo>
                    <a:pt x="12321" y="5038"/>
                  </a:lnTo>
                  <a:cubicBezTo>
                    <a:pt x="12231" y="5296"/>
                    <a:pt x="12124" y="5555"/>
                    <a:pt x="12026" y="5814"/>
                  </a:cubicBezTo>
                  <a:cubicBezTo>
                    <a:pt x="11875" y="5716"/>
                    <a:pt x="11723" y="5626"/>
                    <a:pt x="11562" y="5537"/>
                  </a:cubicBezTo>
                  <a:cubicBezTo>
                    <a:pt x="11437" y="5475"/>
                    <a:pt x="11304" y="5412"/>
                    <a:pt x="11170" y="5350"/>
                  </a:cubicBezTo>
                  <a:cubicBezTo>
                    <a:pt x="11143" y="5341"/>
                    <a:pt x="11125" y="5332"/>
                    <a:pt x="11098" y="5323"/>
                  </a:cubicBezTo>
                  <a:cubicBezTo>
                    <a:pt x="10795" y="5171"/>
                    <a:pt x="10483" y="5038"/>
                    <a:pt x="10162" y="4931"/>
                  </a:cubicBezTo>
                  <a:cubicBezTo>
                    <a:pt x="10037" y="4895"/>
                    <a:pt x="9903" y="4859"/>
                    <a:pt x="9778" y="4823"/>
                  </a:cubicBezTo>
                  <a:cubicBezTo>
                    <a:pt x="9734" y="4815"/>
                    <a:pt x="9680" y="4806"/>
                    <a:pt x="9635" y="4797"/>
                  </a:cubicBezTo>
                  <a:cubicBezTo>
                    <a:pt x="9439" y="4734"/>
                    <a:pt x="9252" y="4681"/>
                    <a:pt x="9056" y="4645"/>
                  </a:cubicBezTo>
                  <a:cubicBezTo>
                    <a:pt x="8600" y="4545"/>
                    <a:pt x="8132" y="4496"/>
                    <a:pt x="7661" y="4496"/>
                  </a:cubicBezTo>
                  <a:cubicBezTo>
                    <a:pt x="7248" y="4496"/>
                    <a:pt x="6833" y="4534"/>
                    <a:pt x="6424" y="4609"/>
                  </a:cubicBezTo>
                  <a:cubicBezTo>
                    <a:pt x="6352" y="4627"/>
                    <a:pt x="6281" y="4645"/>
                    <a:pt x="6210" y="4654"/>
                  </a:cubicBezTo>
                  <a:cubicBezTo>
                    <a:pt x="5612" y="4788"/>
                    <a:pt x="5041" y="5002"/>
                    <a:pt x="4506" y="5270"/>
                  </a:cubicBezTo>
                  <a:cubicBezTo>
                    <a:pt x="3908" y="5573"/>
                    <a:pt x="3355" y="5939"/>
                    <a:pt x="2855" y="6367"/>
                  </a:cubicBezTo>
                  <a:cubicBezTo>
                    <a:pt x="2713" y="6492"/>
                    <a:pt x="2570" y="6617"/>
                    <a:pt x="2436" y="6741"/>
                  </a:cubicBezTo>
                  <a:cubicBezTo>
                    <a:pt x="2133" y="7036"/>
                    <a:pt x="1847" y="7348"/>
                    <a:pt x="1589" y="7678"/>
                  </a:cubicBezTo>
                  <a:cubicBezTo>
                    <a:pt x="1107" y="8303"/>
                    <a:pt x="714" y="8999"/>
                    <a:pt x="456" y="9748"/>
                  </a:cubicBezTo>
                  <a:cubicBezTo>
                    <a:pt x="63" y="10890"/>
                    <a:pt x="1" y="12157"/>
                    <a:pt x="366" y="13316"/>
                  </a:cubicBezTo>
                  <a:lnTo>
                    <a:pt x="250" y="13352"/>
                  </a:lnTo>
                  <a:cubicBezTo>
                    <a:pt x="598" y="13762"/>
                    <a:pt x="893" y="14217"/>
                    <a:pt x="1178" y="14681"/>
                  </a:cubicBezTo>
                  <a:cubicBezTo>
                    <a:pt x="1606" y="15368"/>
                    <a:pt x="2017" y="16073"/>
                    <a:pt x="2570" y="16671"/>
                  </a:cubicBezTo>
                  <a:cubicBezTo>
                    <a:pt x="3498" y="17652"/>
                    <a:pt x="4782" y="18250"/>
                    <a:pt x="6094" y="18553"/>
                  </a:cubicBezTo>
                  <a:cubicBezTo>
                    <a:pt x="6495" y="18642"/>
                    <a:pt x="6897" y="18713"/>
                    <a:pt x="7307" y="18758"/>
                  </a:cubicBezTo>
                  <a:cubicBezTo>
                    <a:pt x="8015" y="18846"/>
                    <a:pt x="8728" y="18872"/>
                    <a:pt x="9439" y="18872"/>
                  </a:cubicBezTo>
                  <a:cubicBezTo>
                    <a:pt x="9668" y="18872"/>
                    <a:pt x="9897" y="18869"/>
                    <a:pt x="10126" y="18865"/>
                  </a:cubicBezTo>
                  <a:lnTo>
                    <a:pt x="10233" y="18865"/>
                  </a:lnTo>
                  <a:cubicBezTo>
                    <a:pt x="10429" y="18868"/>
                    <a:pt x="10625" y="18869"/>
                    <a:pt x="10821" y="18869"/>
                  </a:cubicBezTo>
                  <a:cubicBezTo>
                    <a:pt x="11975" y="18869"/>
                    <a:pt x="13136" y="18812"/>
                    <a:pt x="14257" y="18553"/>
                  </a:cubicBezTo>
                  <a:cubicBezTo>
                    <a:pt x="15577" y="18250"/>
                    <a:pt x="16853" y="17652"/>
                    <a:pt x="17780" y="16671"/>
                  </a:cubicBezTo>
                  <a:cubicBezTo>
                    <a:pt x="17870" y="16572"/>
                    <a:pt x="17959" y="16465"/>
                    <a:pt x="18048" y="16358"/>
                  </a:cubicBezTo>
                  <a:cubicBezTo>
                    <a:pt x="18878" y="15359"/>
                    <a:pt x="19395" y="14101"/>
                    <a:pt x="20287" y="13147"/>
                  </a:cubicBezTo>
                  <a:cubicBezTo>
                    <a:pt x="20546" y="12870"/>
                    <a:pt x="20840" y="12620"/>
                    <a:pt x="21152" y="12406"/>
                  </a:cubicBezTo>
                  <a:cubicBezTo>
                    <a:pt x="21170" y="12121"/>
                    <a:pt x="20858" y="11889"/>
                    <a:pt x="20849" y="11595"/>
                  </a:cubicBezTo>
                  <a:cubicBezTo>
                    <a:pt x="20831" y="11318"/>
                    <a:pt x="21090" y="11050"/>
                    <a:pt x="20983" y="10801"/>
                  </a:cubicBezTo>
                  <a:lnTo>
                    <a:pt x="20965" y="10747"/>
                  </a:lnTo>
                  <a:cubicBezTo>
                    <a:pt x="21188" y="10667"/>
                    <a:pt x="21402" y="10578"/>
                    <a:pt x="21616" y="10462"/>
                  </a:cubicBezTo>
                  <a:cubicBezTo>
                    <a:pt x="22089" y="10212"/>
                    <a:pt x="22517" y="9864"/>
                    <a:pt x="22839" y="9445"/>
                  </a:cubicBezTo>
                  <a:cubicBezTo>
                    <a:pt x="23062" y="9159"/>
                    <a:pt x="23231" y="8847"/>
                    <a:pt x="23329" y="8499"/>
                  </a:cubicBezTo>
                  <a:cubicBezTo>
                    <a:pt x="23534" y="7767"/>
                    <a:pt x="23410" y="6965"/>
                    <a:pt x="23124" y="6251"/>
                  </a:cubicBezTo>
                  <a:cubicBezTo>
                    <a:pt x="22955" y="5805"/>
                    <a:pt x="22714" y="5386"/>
                    <a:pt x="22455" y="4984"/>
                  </a:cubicBezTo>
                  <a:lnTo>
                    <a:pt x="22651" y="4913"/>
                  </a:lnTo>
                  <a:cubicBezTo>
                    <a:pt x="22972" y="4431"/>
                    <a:pt x="22955" y="3798"/>
                    <a:pt x="22928" y="3218"/>
                  </a:cubicBezTo>
                  <a:cubicBezTo>
                    <a:pt x="22883" y="2326"/>
                    <a:pt x="22839" y="1425"/>
                    <a:pt x="22794" y="532"/>
                  </a:cubicBezTo>
                  <a:cubicBezTo>
                    <a:pt x="22785" y="354"/>
                    <a:pt x="22758" y="158"/>
                    <a:pt x="22616" y="60"/>
                  </a:cubicBezTo>
                  <a:cubicBezTo>
                    <a:pt x="22555" y="17"/>
                    <a:pt x="22482" y="1"/>
                    <a:pt x="224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3681;p49">
              <a:extLst>
                <a:ext uri="{FF2B5EF4-FFF2-40B4-BE49-F238E27FC236}">
                  <a16:creationId xmlns:a16="http://schemas.microsoft.com/office/drawing/2014/main" id="{58BF06B3-7E08-6666-4170-006EE0ADDA79}"/>
                </a:ext>
              </a:extLst>
            </p:cNvPr>
            <p:cNvSpPr/>
            <p:nvPr/>
          </p:nvSpPr>
          <p:spPr>
            <a:xfrm>
              <a:off x="1587088" y="2682569"/>
              <a:ext cx="182269" cy="400920"/>
            </a:xfrm>
            <a:custGeom>
              <a:avLst/>
              <a:gdLst/>
              <a:ahLst/>
              <a:cxnLst/>
              <a:rect l="l" t="t" r="r" b="b"/>
              <a:pathLst>
                <a:path w="2044" h="4496" extrusionOk="0">
                  <a:moveTo>
                    <a:pt x="814" y="1"/>
                  </a:moveTo>
                  <a:cubicBezTo>
                    <a:pt x="786" y="1"/>
                    <a:pt x="756" y="6"/>
                    <a:pt x="723" y="17"/>
                  </a:cubicBezTo>
                  <a:cubicBezTo>
                    <a:pt x="509" y="88"/>
                    <a:pt x="455" y="329"/>
                    <a:pt x="446" y="525"/>
                  </a:cubicBezTo>
                  <a:cubicBezTo>
                    <a:pt x="428" y="811"/>
                    <a:pt x="384" y="1078"/>
                    <a:pt x="330" y="1355"/>
                  </a:cubicBezTo>
                  <a:cubicBezTo>
                    <a:pt x="223" y="1872"/>
                    <a:pt x="72" y="2390"/>
                    <a:pt x="27" y="2925"/>
                  </a:cubicBezTo>
                  <a:cubicBezTo>
                    <a:pt x="0" y="3219"/>
                    <a:pt x="9" y="3514"/>
                    <a:pt x="63" y="3808"/>
                  </a:cubicBezTo>
                  <a:cubicBezTo>
                    <a:pt x="107" y="4040"/>
                    <a:pt x="187" y="4272"/>
                    <a:pt x="357" y="4433"/>
                  </a:cubicBezTo>
                  <a:cubicBezTo>
                    <a:pt x="366" y="4459"/>
                    <a:pt x="384" y="4477"/>
                    <a:pt x="411" y="4486"/>
                  </a:cubicBezTo>
                  <a:cubicBezTo>
                    <a:pt x="421" y="4493"/>
                    <a:pt x="431" y="4496"/>
                    <a:pt x="442" y="4496"/>
                  </a:cubicBezTo>
                  <a:cubicBezTo>
                    <a:pt x="487" y="4496"/>
                    <a:pt x="529" y="4440"/>
                    <a:pt x="500" y="4397"/>
                  </a:cubicBezTo>
                  <a:cubicBezTo>
                    <a:pt x="500" y="4388"/>
                    <a:pt x="491" y="4379"/>
                    <a:pt x="491" y="4370"/>
                  </a:cubicBezTo>
                  <a:cubicBezTo>
                    <a:pt x="607" y="3764"/>
                    <a:pt x="1133" y="3371"/>
                    <a:pt x="1597" y="3005"/>
                  </a:cubicBezTo>
                  <a:cubicBezTo>
                    <a:pt x="1713" y="2916"/>
                    <a:pt x="1856" y="2827"/>
                    <a:pt x="1945" y="2702"/>
                  </a:cubicBezTo>
                  <a:cubicBezTo>
                    <a:pt x="2043" y="2577"/>
                    <a:pt x="1981" y="2434"/>
                    <a:pt x="1936" y="2301"/>
                  </a:cubicBezTo>
                  <a:cubicBezTo>
                    <a:pt x="1802" y="1962"/>
                    <a:pt x="1677" y="1623"/>
                    <a:pt x="1543" y="1284"/>
                  </a:cubicBezTo>
                  <a:cubicBezTo>
                    <a:pt x="1543" y="1275"/>
                    <a:pt x="1535" y="1266"/>
                    <a:pt x="1526" y="1248"/>
                  </a:cubicBezTo>
                  <a:cubicBezTo>
                    <a:pt x="1508" y="1176"/>
                    <a:pt x="1490" y="1105"/>
                    <a:pt x="1463" y="1034"/>
                  </a:cubicBezTo>
                  <a:cubicBezTo>
                    <a:pt x="1383" y="802"/>
                    <a:pt x="1294" y="570"/>
                    <a:pt x="1178" y="356"/>
                  </a:cubicBezTo>
                  <a:cubicBezTo>
                    <a:pt x="1093" y="202"/>
                    <a:pt x="995" y="1"/>
                    <a:pt x="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82;p49">
              <a:extLst>
                <a:ext uri="{FF2B5EF4-FFF2-40B4-BE49-F238E27FC236}">
                  <a16:creationId xmlns:a16="http://schemas.microsoft.com/office/drawing/2014/main" id="{98F0DF49-A086-0378-CDAA-214BDF42B961}"/>
                </a:ext>
              </a:extLst>
            </p:cNvPr>
            <p:cNvSpPr/>
            <p:nvPr/>
          </p:nvSpPr>
          <p:spPr>
            <a:xfrm>
              <a:off x="2346744" y="2689702"/>
              <a:ext cx="221237" cy="399225"/>
            </a:xfrm>
            <a:custGeom>
              <a:avLst/>
              <a:gdLst/>
              <a:ahLst/>
              <a:cxnLst/>
              <a:rect l="l" t="t" r="r" b="b"/>
              <a:pathLst>
                <a:path w="2481" h="4477" extrusionOk="0">
                  <a:moveTo>
                    <a:pt x="2132" y="0"/>
                  </a:moveTo>
                  <a:cubicBezTo>
                    <a:pt x="1960" y="0"/>
                    <a:pt x="1750" y="114"/>
                    <a:pt x="1633" y="187"/>
                  </a:cubicBezTo>
                  <a:cubicBezTo>
                    <a:pt x="1357" y="356"/>
                    <a:pt x="1143" y="597"/>
                    <a:pt x="937" y="838"/>
                  </a:cubicBezTo>
                  <a:cubicBezTo>
                    <a:pt x="706" y="1132"/>
                    <a:pt x="482" y="1427"/>
                    <a:pt x="259" y="1730"/>
                  </a:cubicBezTo>
                  <a:cubicBezTo>
                    <a:pt x="206" y="1801"/>
                    <a:pt x="152" y="1882"/>
                    <a:pt x="99" y="1953"/>
                  </a:cubicBezTo>
                  <a:cubicBezTo>
                    <a:pt x="54" y="2015"/>
                    <a:pt x="1" y="2078"/>
                    <a:pt x="45" y="2158"/>
                  </a:cubicBezTo>
                  <a:cubicBezTo>
                    <a:pt x="72" y="2221"/>
                    <a:pt x="152" y="2265"/>
                    <a:pt x="206" y="2301"/>
                  </a:cubicBezTo>
                  <a:cubicBezTo>
                    <a:pt x="277" y="2354"/>
                    <a:pt x="358" y="2399"/>
                    <a:pt x="438" y="2452"/>
                  </a:cubicBezTo>
                  <a:cubicBezTo>
                    <a:pt x="786" y="2684"/>
                    <a:pt x="1036" y="3023"/>
                    <a:pt x="1294" y="3345"/>
                  </a:cubicBezTo>
                  <a:cubicBezTo>
                    <a:pt x="1553" y="3675"/>
                    <a:pt x="1812" y="4014"/>
                    <a:pt x="2053" y="4362"/>
                  </a:cubicBezTo>
                  <a:cubicBezTo>
                    <a:pt x="2053" y="4370"/>
                    <a:pt x="2053" y="4370"/>
                    <a:pt x="2053" y="4370"/>
                  </a:cubicBezTo>
                  <a:cubicBezTo>
                    <a:pt x="2004" y="4412"/>
                    <a:pt x="2048" y="4476"/>
                    <a:pt x="2099" y="4476"/>
                  </a:cubicBezTo>
                  <a:cubicBezTo>
                    <a:pt x="2113" y="4476"/>
                    <a:pt x="2128" y="4471"/>
                    <a:pt x="2142" y="4460"/>
                  </a:cubicBezTo>
                  <a:cubicBezTo>
                    <a:pt x="2151" y="4451"/>
                    <a:pt x="2160" y="4442"/>
                    <a:pt x="2169" y="4433"/>
                  </a:cubicBezTo>
                  <a:cubicBezTo>
                    <a:pt x="2186" y="4424"/>
                    <a:pt x="2195" y="4415"/>
                    <a:pt x="2204" y="4397"/>
                  </a:cubicBezTo>
                  <a:cubicBezTo>
                    <a:pt x="2392" y="4192"/>
                    <a:pt x="2401" y="3871"/>
                    <a:pt x="2427" y="3603"/>
                  </a:cubicBezTo>
                  <a:cubicBezTo>
                    <a:pt x="2463" y="3211"/>
                    <a:pt x="2481" y="2809"/>
                    <a:pt x="2463" y="2408"/>
                  </a:cubicBezTo>
                  <a:cubicBezTo>
                    <a:pt x="2454" y="2024"/>
                    <a:pt x="2392" y="1641"/>
                    <a:pt x="2365" y="1248"/>
                  </a:cubicBezTo>
                  <a:cubicBezTo>
                    <a:pt x="2347" y="1052"/>
                    <a:pt x="2347" y="856"/>
                    <a:pt x="2365" y="659"/>
                  </a:cubicBezTo>
                  <a:cubicBezTo>
                    <a:pt x="2374" y="508"/>
                    <a:pt x="2427" y="311"/>
                    <a:pt x="2374" y="160"/>
                  </a:cubicBezTo>
                  <a:cubicBezTo>
                    <a:pt x="2327" y="42"/>
                    <a:pt x="2237" y="0"/>
                    <a:pt x="2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83;p49">
              <a:extLst>
                <a:ext uri="{FF2B5EF4-FFF2-40B4-BE49-F238E27FC236}">
                  <a16:creationId xmlns:a16="http://schemas.microsoft.com/office/drawing/2014/main" id="{23DC54F0-C14A-5842-E17A-0DE222333650}"/>
                </a:ext>
              </a:extLst>
            </p:cNvPr>
            <p:cNvSpPr/>
            <p:nvPr/>
          </p:nvSpPr>
          <p:spPr>
            <a:xfrm>
              <a:off x="1287113" y="3779475"/>
              <a:ext cx="541901" cy="458257"/>
            </a:xfrm>
            <a:custGeom>
              <a:avLst/>
              <a:gdLst/>
              <a:ahLst/>
              <a:cxnLst/>
              <a:rect l="l" t="t" r="r" b="b"/>
              <a:pathLst>
                <a:path w="6077" h="5139" extrusionOk="0">
                  <a:moveTo>
                    <a:pt x="4220" y="1"/>
                  </a:moveTo>
                  <a:cubicBezTo>
                    <a:pt x="3222" y="1"/>
                    <a:pt x="2274" y="1089"/>
                    <a:pt x="1562" y="1633"/>
                  </a:cubicBezTo>
                  <a:cubicBezTo>
                    <a:pt x="1241" y="1873"/>
                    <a:pt x="813" y="2052"/>
                    <a:pt x="545" y="2346"/>
                  </a:cubicBezTo>
                  <a:cubicBezTo>
                    <a:pt x="429" y="2364"/>
                    <a:pt x="331" y="2426"/>
                    <a:pt x="286" y="2569"/>
                  </a:cubicBezTo>
                  <a:cubicBezTo>
                    <a:pt x="1" y="3613"/>
                    <a:pt x="608" y="5112"/>
                    <a:pt x="1839" y="5138"/>
                  </a:cubicBezTo>
                  <a:cubicBezTo>
                    <a:pt x="1846" y="5139"/>
                    <a:pt x="1854" y="5139"/>
                    <a:pt x="1861" y="5139"/>
                  </a:cubicBezTo>
                  <a:cubicBezTo>
                    <a:pt x="2460" y="5139"/>
                    <a:pt x="3058" y="4786"/>
                    <a:pt x="3534" y="4460"/>
                  </a:cubicBezTo>
                  <a:cubicBezTo>
                    <a:pt x="4024" y="4113"/>
                    <a:pt x="4453" y="3693"/>
                    <a:pt x="4800" y="3203"/>
                  </a:cubicBezTo>
                  <a:cubicBezTo>
                    <a:pt x="5425" y="2337"/>
                    <a:pt x="6076" y="651"/>
                    <a:pt x="4720" y="98"/>
                  </a:cubicBezTo>
                  <a:cubicBezTo>
                    <a:pt x="4553" y="31"/>
                    <a:pt x="4386" y="1"/>
                    <a:pt x="4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84;p49">
              <a:extLst>
                <a:ext uri="{FF2B5EF4-FFF2-40B4-BE49-F238E27FC236}">
                  <a16:creationId xmlns:a16="http://schemas.microsoft.com/office/drawing/2014/main" id="{8B675E1C-F2A4-1233-A18C-DF9E12271FFD}"/>
                </a:ext>
              </a:extLst>
            </p:cNvPr>
            <p:cNvSpPr/>
            <p:nvPr/>
          </p:nvSpPr>
          <p:spPr>
            <a:xfrm>
              <a:off x="-17474" y="3331563"/>
              <a:ext cx="2917189" cy="1485079"/>
            </a:xfrm>
            <a:custGeom>
              <a:avLst/>
              <a:gdLst/>
              <a:ahLst/>
              <a:cxnLst/>
              <a:rect l="l" t="t" r="r" b="b"/>
              <a:pathLst>
                <a:path w="32714" h="16654" extrusionOk="0">
                  <a:moveTo>
                    <a:pt x="7735" y="0"/>
                  </a:moveTo>
                  <a:cubicBezTo>
                    <a:pt x="7505" y="63"/>
                    <a:pt x="7267" y="80"/>
                    <a:pt x="7025" y="80"/>
                  </a:cubicBezTo>
                  <a:cubicBezTo>
                    <a:pt x="6753" y="80"/>
                    <a:pt x="6476" y="59"/>
                    <a:pt x="6206" y="59"/>
                  </a:cubicBezTo>
                  <a:cubicBezTo>
                    <a:pt x="5868" y="59"/>
                    <a:pt x="5539" y="92"/>
                    <a:pt x="5237" y="241"/>
                  </a:cubicBezTo>
                  <a:cubicBezTo>
                    <a:pt x="4827" y="455"/>
                    <a:pt x="4532" y="848"/>
                    <a:pt x="4238" y="1205"/>
                  </a:cubicBezTo>
                  <a:cubicBezTo>
                    <a:pt x="3685" y="1865"/>
                    <a:pt x="3034" y="2445"/>
                    <a:pt x="2320" y="2918"/>
                  </a:cubicBezTo>
                  <a:cubicBezTo>
                    <a:pt x="1660" y="3355"/>
                    <a:pt x="919" y="3712"/>
                    <a:pt x="375" y="4274"/>
                  </a:cubicBezTo>
                  <a:cubicBezTo>
                    <a:pt x="375" y="4274"/>
                    <a:pt x="375" y="4283"/>
                    <a:pt x="375" y="4283"/>
                  </a:cubicBezTo>
                  <a:cubicBezTo>
                    <a:pt x="250" y="4381"/>
                    <a:pt x="152" y="4514"/>
                    <a:pt x="99" y="4666"/>
                  </a:cubicBezTo>
                  <a:cubicBezTo>
                    <a:pt x="0" y="4952"/>
                    <a:pt x="63" y="5255"/>
                    <a:pt x="116" y="5549"/>
                  </a:cubicBezTo>
                  <a:cubicBezTo>
                    <a:pt x="554" y="7681"/>
                    <a:pt x="991" y="9822"/>
                    <a:pt x="1428" y="11955"/>
                  </a:cubicBezTo>
                  <a:cubicBezTo>
                    <a:pt x="1669" y="13168"/>
                    <a:pt x="1972" y="14479"/>
                    <a:pt x="2909" y="15291"/>
                  </a:cubicBezTo>
                  <a:cubicBezTo>
                    <a:pt x="3694" y="15987"/>
                    <a:pt x="4782" y="16192"/>
                    <a:pt x="5826" y="16326"/>
                  </a:cubicBezTo>
                  <a:cubicBezTo>
                    <a:pt x="7570" y="16544"/>
                    <a:pt x="11964" y="16654"/>
                    <a:pt x="16357" y="16654"/>
                  </a:cubicBezTo>
                  <a:cubicBezTo>
                    <a:pt x="20751" y="16654"/>
                    <a:pt x="25144" y="16544"/>
                    <a:pt x="26888" y="16326"/>
                  </a:cubicBezTo>
                  <a:cubicBezTo>
                    <a:pt x="27932" y="16192"/>
                    <a:pt x="29029" y="15987"/>
                    <a:pt x="29815" y="15291"/>
                  </a:cubicBezTo>
                  <a:cubicBezTo>
                    <a:pt x="30751" y="14479"/>
                    <a:pt x="31046" y="13168"/>
                    <a:pt x="31295" y="11955"/>
                  </a:cubicBezTo>
                  <a:cubicBezTo>
                    <a:pt x="31733" y="9822"/>
                    <a:pt x="32161" y="7681"/>
                    <a:pt x="32598" y="5549"/>
                  </a:cubicBezTo>
                  <a:cubicBezTo>
                    <a:pt x="32660" y="5255"/>
                    <a:pt x="32714" y="4952"/>
                    <a:pt x="32616" y="4666"/>
                  </a:cubicBezTo>
                  <a:cubicBezTo>
                    <a:pt x="32562" y="4514"/>
                    <a:pt x="32473" y="4381"/>
                    <a:pt x="32348" y="4283"/>
                  </a:cubicBezTo>
                  <a:cubicBezTo>
                    <a:pt x="32348" y="4283"/>
                    <a:pt x="32348" y="4274"/>
                    <a:pt x="32348" y="4274"/>
                  </a:cubicBezTo>
                  <a:cubicBezTo>
                    <a:pt x="31795" y="3712"/>
                    <a:pt x="31063" y="3355"/>
                    <a:pt x="30403" y="2918"/>
                  </a:cubicBezTo>
                  <a:cubicBezTo>
                    <a:pt x="29681" y="2445"/>
                    <a:pt x="29021" y="1794"/>
                    <a:pt x="29021" y="1794"/>
                  </a:cubicBezTo>
                  <a:cubicBezTo>
                    <a:pt x="28699" y="2213"/>
                    <a:pt x="28271" y="2561"/>
                    <a:pt x="27798" y="2811"/>
                  </a:cubicBezTo>
                  <a:cubicBezTo>
                    <a:pt x="27584" y="2927"/>
                    <a:pt x="27370" y="3016"/>
                    <a:pt x="27147" y="3096"/>
                  </a:cubicBezTo>
                  <a:lnTo>
                    <a:pt x="27165" y="3150"/>
                  </a:lnTo>
                  <a:cubicBezTo>
                    <a:pt x="27272" y="3399"/>
                    <a:pt x="27013" y="3667"/>
                    <a:pt x="27031" y="3944"/>
                  </a:cubicBezTo>
                  <a:cubicBezTo>
                    <a:pt x="27040" y="4238"/>
                    <a:pt x="27352" y="4470"/>
                    <a:pt x="27334" y="4755"/>
                  </a:cubicBezTo>
                  <a:cubicBezTo>
                    <a:pt x="27022" y="4969"/>
                    <a:pt x="26728" y="5219"/>
                    <a:pt x="26469" y="5496"/>
                  </a:cubicBezTo>
                  <a:cubicBezTo>
                    <a:pt x="25577" y="6450"/>
                    <a:pt x="25060" y="7708"/>
                    <a:pt x="24230" y="8707"/>
                  </a:cubicBezTo>
                  <a:cubicBezTo>
                    <a:pt x="24141" y="8814"/>
                    <a:pt x="24052" y="8921"/>
                    <a:pt x="23962" y="9020"/>
                  </a:cubicBezTo>
                  <a:cubicBezTo>
                    <a:pt x="23035" y="10001"/>
                    <a:pt x="21759" y="10599"/>
                    <a:pt x="20439" y="10902"/>
                  </a:cubicBezTo>
                  <a:cubicBezTo>
                    <a:pt x="19318" y="11161"/>
                    <a:pt x="18157" y="11218"/>
                    <a:pt x="17003" y="11218"/>
                  </a:cubicBezTo>
                  <a:cubicBezTo>
                    <a:pt x="16807" y="11218"/>
                    <a:pt x="16611" y="11217"/>
                    <a:pt x="16415" y="11214"/>
                  </a:cubicBezTo>
                  <a:lnTo>
                    <a:pt x="16308" y="11214"/>
                  </a:lnTo>
                  <a:cubicBezTo>
                    <a:pt x="16079" y="11218"/>
                    <a:pt x="15850" y="11221"/>
                    <a:pt x="15621" y="11221"/>
                  </a:cubicBezTo>
                  <a:cubicBezTo>
                    <a:pt x="14910" y="11221"/>
                    <a:pt x="14197" y="11195"/>
                    <a:pt x="13489" y="11107"/>
                  </a:cubicBezTo>
                  <a:cubicBezTo>
                    <a:pt x="13079" y="11062"/>
                    <a:pt x="12677" y="10991"/>
                    <a:pt x="12276" y="10902"/>
                  </a:cubicBezTo>
                  <a:cubicBezTo>
                    <a:pt x="10964" y="10599"/>
                    <a:pt x="9680" y="10001"/>
                    <a:pt x="8752" y="9020"/>
                  </a:cubicBezTo>
                  <a:cubicBezTo>
                    <a:pt x="8199" y="8422"/>
                    <a:pt x="7788" y="7717"/>
                    <a:pt x="7360" y="7030"/>
                  </a:cubicBezTo>
                  <a:cubicBezTo>
                    <a:pt x="7075" y="6566"/>
                    <a:pt x="6780" y="6111"/>
                    <a:pt x="6432" y="5701"/>
                  </a:cubicBezTo>
                  <a:lnTo>
                    <a:pt x="6548" y="5656"/>
                  </a:lnTo>
                  <a:cubicBezTo>
                    <a:pt x="6183" y="4506"/>
                    <a:pt x="6245" y="3239"/>
                    <a:pt x="6638" y="2097"/>
                  </a:cubicBezTo>
                  <a:cubicBezTo>
                    <a:pt x="6896" y="1348"/>
                    <a:pt x="7289" y="652"/>
                    <a:pt x="7771" y="27"/>
                  </a:cubicBezTo>
                  <a:lnTo>
                    <a:pt x="7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3685;p49">
              <a:extLst>
                <a:ext uri="{FF2B5EF4-FFF2-40B4-BE49-F238E27FC236}">
                  <a16:creationId xmlns:a16="http://schemas.microsoft.com/office/drawing/2014/main" id="{2ED335FD-B446-4408-5DEA-A90E9DB79BE4}"/>
                </a:ext>
              </a:extLst>
            </p:cNvPr>
            <p:cNvSpPr/>
            <p:nvPr/>
          </p:nvSpPr>
          <p:spPr>
            <a:xfrm>
              <a:off x="1890897" y="3089283"/>
              <a:ext cx="424907" cy="402525"/>
            </a:xfrm>
            <a:custGeom>
              <a:avLst/>
              <a:gdLst/>
              <a:ahLst/>
              <a:cxnLst/>
              <a:rect l="l" t="t" r="r" b="b"/>
              <a:pathLst>
                <a:path w="4765" h="4514" extrusionOk="0">
                  <a:moveTo>
                    <a:pt x="2348" y="0"/>
                  </a:moveTo>
                  <a:cubicBezTo>
                    <a:pt x="2140" y="0"/>
                    <a:pt x="1932" y="57"/>
                    <a:pt x="1758" y="166"/>
                  </a:cubicBezTo>
                  <a:cubicBezTo>
                    <a:pt x="1419" y="371"/>
                    <a:pt x="1312" y="728"/>
                    <a:pt x="1339" y="1112"/>
                  </a:cubicBezTo>
                  <a:cubicBezTo>
                    <a:pt x="1357" y="1335"/>
                    <a:pt x="1411" y="1558"/>
                    <a:pt x="1428" y="1781"/>
                  </a:cubicBezTo>
                  <a:cubicBezTo>
                    <a:pt x="1437" y="1950"/>
                    <a:pt x="1411" y="2155"/>
                    <a:pt x="1321" y="2307"/>
                  </a:cubicBezTo>
                  <a:cubicBezTo>
                    <a:pt x="947" y="2405"/>
                    <a:pt x="509" y="2352"/>
                    <a:pt x="233" y="2628"/>
                  </a:cubicBezTo>
                  <a:cubicBezTo>
                    <a:pt x="10" y="2851"/>
                    <a:pt x="1" y="3235"/>
                    <a:pt x="170" y="3502"/>
                  </a:cubicBezTo>
                  <a:cubicBezTo>
                    <a:pt x="349" y="3770"/>
                    <a:pt x="661" y="3913"/>
                    <a:pt x="982" y="3940"/>
                  </a:cubicBezTo>
                  <a:cubicBezTo>
                    <a:pt x="1001" y="3941"/>
                    <a:pt x="1021" y="3941"/>
                    <a:pt x="1040" y="3941"/>
                  </a:cubicBezTo>
                  <a:cubicBezTo>
                    <a:pt x="1208" y="3941"/>
                    <a:pt x="1375" y="3906"/>
                    <a:pt x="1535" y="3850"/>
                  </a:cubicBezTo>
                  <a:lnTo>
                    <a:pt x="1544" y="3877"/>
                  </a:lnTo>
                  <a:cubicBezTo>
                    <a:pt x="1571" y="4073"/>
                    <a:pt x="1678" y="4252"/>
                    <a:pt x="1839" y="4368"/>
                  </a:cubicBezTo>
                  <a:cubicBezTo>
                    <a:pt x="1857" y="4386"/>
                    <a:pt x="1883" y="4404"/>
                    <a:pt x="1901" y="4412"/>
                  </a:cubicBezTo>
                  <a:lnTo>
                    <a:pt x="2445" y="4511"/>
                  </a:lnTo>
                  <a:cubicBezTo>
                    <a:pt x="2467" y="4513"/>
                    <a:pt x="2490" y="4514"/>
                    <a:pt x="2512" y="4514"/>
                  </a:cubicBezTo>
                  <a:cubicBezTo>
                    <a:pt x="2685" y="4514"/>
                    <a:pt x="2855" y="4452"/>
                    <a:pt x="2990" y="4341"/>
                  </a:cubicBezTo>
                  <a:cubicBezTo>
                    <a:pt x="3141" y="4216"/>
                    <a:pt x="3239" y="4029"/>
                    <a:pt x="3257" y="3841"/>
                  </a:cubicBezTo>
                  <a:lnTo>
                    <a:pt x="3266" y="3806"/>
                  </a:lnTo>
                  <a:cubicBezTo>
                    <a:pt x="3398" y="3852"/>
                    <a:pt x="3535" y="3879"/>
                    <a:pt x="3672" y="3879"/>
                  </a:cubicBezTo>
                  <a:cubicBezTo>
                    <a:pt x="3721" y="3879"/>
                    <a:pt x="3770" y="3875"/>
                    <a:pt x="3819" y="3868"/>
                  </a:cubicBezTo>
                  <a:cubicBezTo>
                    <a:pt x="4140" y="3833"/>
                    <a:pt x="4444" y="3672"/>
                    <a:pt x="4604" y="3395"/>
                  </a:cubicBezTo>
                  <a:cubicBezTo>
                    <a:pt x="4765" y="3119"/>
                    <a:pt x="4738" y="2735"/>
                    <a:pt x="4506" y="2521"/>
                  </a:cubicBezTo>
                  <a:cubicBezTo>
                    <a:pt x="4185" y="2236"/>
                    <a:pt x="3676" y="2361"/>
                    <a:pt x="3275" y="2227"/>
                  </a:cubicBezTo>
                  <a:cubicBezTo>
                    <a:pt x="3239" y="2120"/>
                    <a:pt x="3230" y="2004"/>
                    <a:pt x="3239" y="1897"/>
                  </a:cubicBezTo>
                  <a:cubicBezTo>
                    <a:pt x="3266" y="1656"/>
                    <a:pt x="3320" y="1433"/>
                    <a:pt x="3320" y="1192"/>
                  </a:cubicBezTo>
                  <a:cubicBezTo>
                    <a:pt x="3320" y="791"/>
                    <a:pt x="3221" y="318"/>
                    <a:pt x="2829" y="113"/>
                  </a:cubicBezTo>
                  <a:cubicBezTo>
                    <a:pt x="2682" y="37"/>
                    <a:pt x="2516" y="0"/>
                    <a:pt x="2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86;p49">
              <a:extLst>
                <a:ext uri="{FF2B5EF4-FFF2-40B4-BE49-F238E27FC236}">
                  <a16:creationId xmlns:a16="http://schemas.microsoft.com/office/drawing/2014/main" id="{D398D207-0E98-C758-4BE1-C6D1F7CB94D9}"/>
                </a:ext>
              </a:extLst>
            </p:cNvPr>
            <p:cNvSpPr/>
            <p:nvPr/>
          </p:nvSpPr>
          <p:spPr>
            <a:xfrm>
              <a:off x="1977990" y="3240786"/>
              <a:ext cx="179058" cy="121899"/>
            </a:xfrm>
            <a:custGeom>
              <a:avLst/>
              <a:gdLst/>
              <a:ahLst/>
              <a:cxnLst/>
              <a:rect l="l" t="t" r="r" b="b"/>
              <a:pathLst>
                <a:path w="2008" h="1367" extrusionOk="0">
                  <a:moveTo>
                    <a:pt x="1499" y="0"/>
                  </a:moveTo>
                  <a:cubicBezTo>
                    <a:pt x="1394" y="0"/>
                    <a:pt x="1288" y="19"/>
                    <a:pt x="1187" y="37"/>
                  </a:cubicBezTo>
                  <a:lnTo>
                    <a:pt x="803" y="46"/>
                  </a:lnTo>
                  <a:cubicBezTo>
                    <a:pt x="717" y="35"/>
                    <a:pt x="628" y="25"/>
                    <a:pt x="541" y="25"/>
                  </a:cubicBezTo>
                  <a:cubicBezTo>
                    <a:pt x="423" y="25"/>
                    <a:pt x="309" y="43"/>
                    <a:pt x="206" y="100"/>
                  </a:cubicBezTo>
                  <a:cubicBezTo>
                    <a:pt x="117" y="153"/>
                    <a:pt x="45" y="242"/>
                    <a:pt x="27" y="340"/>
                  </a:cubicBezTo>
                  <a:cubicBezTo>
                    <a:pt x="1" y="465"/>
                    <a:pt x="54" y="572"/>
                    <a:pt x="134" y="662"/>
                  </a:cubicBezTo>
                  <a:cubicBezTo>
                    <a:pt x="179" y="706"/>
                    <a:pt x="224" y="751"/>
                    <a:pt x="259" y="786"/>
                  </a:cubicBezTo>
                  <a:cubicBezTo>
                    <a:pt x="464" y="965"/>
                    <a:pt x="670" y="1134"/>
                    <a:pt x="875" y="1313"/>
                  </a:cubicBezTo>
                  <a:cubicBezTo>
                    <a:pt x="919" y="1349"/>
                    <a:pt x="973" y="1366"/>
                    <a:pt x="1026" y="1366"/>
                  </a:cubicBezTo>
                  <a:cubicBezTo>
                    <a:pt x="1080" y="1366"/>
                    <a:pt x="1134" y="1349"/>
                    <a:pt x="1169" y="1313"/>
                  </a:cubicBezTo>
                  <a:cubicBezTo>
                    <a:pt x="1365" y="1125"/>
                    <a:pt x="1562" y="938"/>
                    <a:pt x="1758" y="751"/>
                  </a:cubicBezTo>
                  <a:cubicBezTo>
                    <a:pt x="1803" y="706"/>
                    <a:pt x="1838" y="671"/>
                    <a:pt x="1883" y="626"/>
                  </a:cubicBezTo>
                  <a:cubicBezTo>
                    <a:pt x="1954" y="528"/>
                    <a:pt x="2008" y="421"/>
                    <a:pt x="1972" y="296"/>
                  </a:cubicBezTo>
                  <a:cubicBezTo>
                    <a:pt x="1945" y="189"/>
                    <a:pt x="1874" y="108"/>
                    <a:pt x="1785" y="64"/>
                  </a:cubicBezTo>
                  <a:cubicBezTo>
                    <a:pt x="1694" y="16"/>
                    <a:pt x="1597" y="0"/>
                    <a:pt x="1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87;p49">
              <a:extLst>
                <a:ext uri="{FF2B5EF4-FFF2-40B4-BE49-F238E27FC236}">
                  <a16:creationId xmlns:a16="http://schemas.microsoft.com/office/drawing/2014/main" id="{BC568569-2A5D-85C2-EB19-BCE4C4FE1A83}"/>
                </a:ext>
              </a:extLst>
            </p:cNvPr>
            <p:cNvSpPr/>
            <p:nvPr/>
          </p:nvSpPr>
          <p:spPr>
            <a:xfrm>
              <a:off x="1042960" y="3050225"/>
              <a:ext cx="298371" cy="437926"/>
            </a:xfrm>
            <a:custGeom>
              <a:avLst/>
              <a:gdLst/>
              <a:ahLst/>
              <a:cxnLst/>
              <a:rect l="l" t="t" r="r" b="b"/>
              <a:pathLst>
                <a:path w="3346" h="4911" extrusionOk="0">
                  <a:moveTo>
                    <a:pt x="1951" y="0"/>
                  </a:moveTo>
                  <a:cubicBezTo>
                    <a:pt x="1538" y="0"/>
                    <a:pt x="1123" y="38"/>
                    <a:pt x="714" y="113"/>
                  </a:cubicBezTo>
                  <a:cubicBezTo>
                    <a:pt x="482" y="595"/>
                    <a:pt x="312" y="1104"/>
                    <a:pt x="196" y="1621"/>
                  </a:cubicBezTo>
                  <a:cubicBezTo>
                    <a:pt x="63" y="2210"/>
                    <a:pt x="0" y="2816"/>
                    <a:pt x="36" y="3414"/>
                  </a:cubicBezTo>
                  <a:cubicBezTo>
                    <a:pt x="63" y="3896"/>
                    <a:pt x="170" y="4574"/>
                    <a:pt x="651" y="4833"/>
                  </a:cubicBezTo>
                  <a:cubicBezTo>
                    <a:pt x="754" y="4887"/>
                    <a:pt x="851" y="4910"/>
                    <a:pt x="940" y="4910"/>
                  </a:cubicBezTo>
                  <a:cubicBezTo>
                    <a:pt x="1296" y="4910"/>
                    <a:pt x="1545" y="4536"/>
                    <a:pt x="1624" y="4172"/>
                  </a:cubicBezTo>
                  <a:cubicBezTo>
                    <a:pt x="1758" y="3539"/>
                    <a:pt x="1882" y="2915"/>
                    <a:pt x="2088" y="2299"/>
                  </a:cubicBezTo>
                  <a:cubicBezTo>
                    <a:pt x="2364" y="1469"/>
                    <a:pt x="2819" y="791"/>
                    <a:pt x="3346" y="149"/>
                  </a:cubicBezTo>
                  <a:cubicBezTo>
                    <a:pt x="2890" y="49"/>
                    <a:pt x="2422" y="0"/>
                    <a:pt x="1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88;p49">
              <a:extLst>
                <a:ext uri="{FF2B5EF4-FFF2-40B4-BE49-F238E27FC236}">
                  <a16:creationId xmlns:a16="http://schemas.microsoft.com/office/drawing/2014/main" id="{1D7A2B89-23DB-414E-4530-0A371F2D30BC}"/>
                </a:ext>
              </a:extLst>
            </p:cNvPr>
            <p:cNvSpPr/>
            <p:nvPr/>
          </p:nvSpPr>
          <p:spPr>
            <a:xfrm>
              <a:off x="785163" y="3119155"/>
              <a:ext cx="150434" cy="258868"/>
            </a:xfrm>
            <a:custGeom>
              <a:avLst/>
              <a:gdLst/>
              <a:ahLst/>
              <a:cxnLst/>
              <a:rect l="l" t="t" r="r" b="b"/>
              <a:pathLst>
                <a:path w="1687" h="2903" extrusionOk="0">
                  <a:moveTo>
                    <a:pt x="1687" y="1"/>
                  </a:moveTo>
                  <a:lnTo>
                    <a:pt x="1687" y="1"/>
                  </a:lnTo>
                  <a:cubicBezTo>
                    <a:pt x="1089" y="304"/>
                    <a:pt x="536" y="670"/>
                    <a:pt x="36" y="1098"/>
                  </a:cubicBezTo>
                  <a:cubicBezTo>
                    <a:pt x="1" y="1696"/>
                    <a:pt x="72" y="2338"/>
                    <a:pt x="491" y="2784"/>
                  </a:cubicBezTo>
                  <a:cubicBezTo>
                    <a:pt x="570" y="2866"/>
                    <a:pt x="670" y="2903"/>
                    <a:pt x="770" y="2903"/>
                  </a:cubicBezTo>
                  <a:cubicBezTo>
                    <a:pt x="919" y="2903"/>
                    <a:pt x="1070" y="2823"/>
                    <a:pt x="1160" y="2695"/>
                  </a:cubicBezTo>
                  <a:cubicBezTo>
                    <a:pt x="1348" y="2418"/>
                    <a:pt x="1339" y="2070"/>
                    <a:pt x="1375" y="1749"/>
                  </a:cubicBezTo>
                  <a:cubicBezTo>
                    <a:pt x="1410" y="1357"/>
                    <a:pt x="1437" y="955"/>
                    <a:pt x="1517" y="563"/>
                  </a:cubicBezTo>
                  <a:cubicBezTo>
                    <a:pt x="1562" y="375"/>
                    <a:pt x="1615" y="188"/>
                    <a:pt x="1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89;p49">
              <a:extLst>
                <a:ext uri="{FF2B5EF4-FFF2-40B4-BE49-F238E27FC236}">
                  <a16:creationId xmlns:a16="http://schemas.microsoft.com/office/drawing/2014/main" id="{C3220803-E52D-1901-7AF6-9A295A30C691}"/>
                </a:ext>
              </a:extLst>
            </p:cNvPr>
            <p:cNvSpPr/>
            <p:nvPr/>
          </p:nvSpPr>
          <p:spPr>
            <a:xfrm>
              <a:off x="1360323" y="3079385"/>
              <a:ext cx="169517" cy="267785"/>
            </a:xfrm>
            <a:custGeom>
              <a:avLst/>
              <a:gdLst/>
              <a:ahLst/>
              <a:cxnLst/>
              <a:rect l="l" t="t" r="r" b="b"/>
              <a:pathLst>
                <a:path w="1901" h="3003" extrusionOk="0">
                  <a:moveTo>
                    <a:pt x="509" y="0"/>
                  </a:moveTo>
                  <a:cubicBezTo>
                    <a:pt x="188" y="670"/>
                    <a:pt x="1" y="1392"/>
                    <a:pt x="117" y="2142"/>
                  </a:cubicBezTo>
                  <a:cubicBezTo>
                    <a:pt x="166" y="2493"/>
                    <a:pt x="297" y="3002"/>
                    <a:pt x="704" y="3002"/>
                  </a:cubicBezTo>
                  <a:cubicBezTo>
                    <a:pt x="740" y="3002"/>
                    <a:pt x="780" y="2998"/>
                    <a:pt x="821" y="2989"/>
                  </a:cubicBezTo>
                  <a:cubicBezTo>
                    <a:pt x="1294" y="2900"/>
                    <a:pt x="1392" y="2222"/>
                    <a:pt x="1508" y="1838"/>
                  </a:cubicBezTo>
                  <a:cubicBezTo>
                    <a:pt x="1633" y="1401"/>
                    <a:pt x="1749" y="964"/>
                    <a:pt x="1901" y="527"/>
                  </a:cubicBezTo>
                  <a:cubicBezTo>
                    <a:pt x="1874" y="518"/>
                    <a:pt x="1856" y="509"/>
                    <a:pt x="1829" y="500"/>
                  </a:cubicBezTo>
                  <a:cubicBezTo>
                    <a:pt x="1526" y="348"/>
                    <a:pt x="1214" y="215"/>
                    <a:pt x="893" y="108"/>
                  </a:cubicBezTo>
                  <a:cubicBezTo>
                    <a:pt x="768" y="72"/>
                    <a:pt x="634" y="36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3690;p49">
              <a:extLst>
                <a:ext uri="{FF2B5EF4-FFF2-40B4-BE49-F238E27FC236}">
                  <a16:creationId xmlns:a16="http://schemas.microsoft.com/office/drawing/2014/main" id="{B25556AC-C8D5-52B2-F899-459FD03114BA}"/>
                </a:ext>
              </a:extLst>
            </p:cNvPr>
            <p:cNvGrpSpPr/>
            <p:nvPr/>
          </p:nvGrpSpPr>
          <p:grpSpPr>
            <a:xfrm>
              <a:off x="-61665" y="2641104"/>
              <a:ext cx="2939482" cy="2183919"/>
              <a:chOff x="-30226" y="2641104"/>
              <a:chExt cx="2939482" cy="2183919"/>
            </a:xfrm>
          </p:grpSpPr>
          <p:sp>
            <p:nvSpPr>
              <p:cNvPr id="25" name="Google Shape;3691;p49">
                <a:extLst>
                  <a:ext uri="{FF2B5EF4-FFF2-40B4-BE49-F238E27FC236}">
                    <a16:creationId xmlns:a16="http://schemas.microsoft.com/office/drawing/2014/main" id="{A4B9771A-E4EE-CC19-23C6-B7108CF39DEA}"/>
                  </a:ext>
                </a:extLst>
              </p:cNvPr>
              <p:cNvSpPr/>
              <p:nvPr/>
            </p:nvSpPr>
            <p:spPr>
              <a:xfrm>
                <a:off x="-3474" y="3327551"/>
                <a:ext cx="681367" cy="403149"/>
              </a:xfrm>
              <a:custGeom>
                <a:avLst/>
                <a:gdLst/>
                <a:ahLst/>
                <a:cxnLst/>
                <a:rect l="l" t="t" r="r" b="b"/>
                <a:pathLst>
                  <a:path w="7641" h="4521" extrusionOk="0">
                    <a:moveTo>
                      <a:pt x="7578" y="1"/>
                    </a:moveTo>
                    <a:cubicBezTo>
                      <a:pt x="7338" y="15"/>
                      <a:pt x="7097" y="30"/>
                      <a:pt x="6857" y="30"/>
                    </a:cubicBezTo>
                    <a:cubicBezTo>
                      <a:pt x="6803" y="30"/>
                      <a:pt x="6749" y="29"/>
                      <a:pt x="6695" y="28"/>
                    </a:cubicBezTo>
                    <a:cubicBezTo>
                      <a:pt x="6492" y="21"/>
                      <a:pt x="6284" y="11"/>
                      <a:pt x="6079" y="11"/>
                    </a:cubicBezTo>
                    <a:cubicBezTo>
                      <a:pt x="5986" y="11"/>
                      <a:pt x="5894" y="13"/>
                      <a:pt x="5803" y="19"/>
                    </a:cubicBezTo>
                    <a:cubicBezTo>
                      <a:pt x="5508" y="37"/>
                      <a:pt x="5223" y="99"/>
                      <a:pt x="4964" y="242"/>
                    </a:cubicBezTo>
                    <a:cubicBezTo>
                      <a:pt x="4723" y="376"/>
                      <a:pt x="4518" y="581"/>
                      <a:pt x="4340" y="786"/>
                    </a:cubicBezTo>
                    <a:cubicBezTo>
                      <a:pt x="4143" y="1009"/>
                      <a:pt x="3956" y="1250"/>
                      <a:pt x="3760" y="1464"/>
                    </a:cubicBezTo>
                    <a:cubicBezTo>
                      <a:pt x="3555" y="1696"/>
                      <a:pt x="3332" y="1910"/>
                      <a:pt x="3100" y="2115"/>
                    </a:cubicBezTo>
                    <a:cubicBezTo>
                      <a:pt x="2645" y="2525"/>
                      <a:pt x="2136" y="2864"/>
                      <a:pt x="1610" y="3186"/>
                    </a:cubicBezTo>
                    <a:cubicBezTo>
                      <a:pt x="1057" y="3525"/>
                      <a:pt x="468" y="3864"/>
                      <a:pt x="49" y="4381"/>
                    </a:cubicBezTo>
                    <a:cubicBezTo>
                      <a:pt x="1" y="4443"/>
                      <a:pt x="53" y="4520"/>
                      <a:pt x="112" y="4520"/>
                    </a:cubicBezTo>
                    <a:cubicBezTo>
                      <a:pt x="130" y="4520"/>
                      <a:pt x="148" y="4513"/>
                      <a:pt x="165" y="4497"/>
                    </a:cubicBezTo>
                    <a:cubicBezTo>
                      <a:pt x="575" y="4078"/>
                      <a:pt x="1057" y="3757"/>
                      <a:pt x="1547" y="3453"/>
                    </a:cubicBezTo>
                    <a:cubicBezTo>
                      <a:pt x="2065" y="3141"/>
                      <a:pt x="2564" y="2820"/>
                      <a:pt x="3028" y="2436"/>
                    </a:cubicBezTo>
                    <a:cubicBezTo>
                      <a:pt x="3492" y="2044"/>
                      <a:pt x="3911" y="1607"/>
                      <a:pt x="4295" y="1134"/>
                    </a:cubicBezTo>
                    <a:cubicBezTo>
                      <a:pt x="4473" y="920"/>
                      <a:pt x="4661" y="697"/>
                      <a:pt x="4884" y="527"/>
                    </a:cubicBezTo>
                    <a:cubicBezTo>
                      <a:pt x="5116" y="358"/>
                      <a:pt x="5383" y="260"/>
                      <a:pt x="5669" y="224"/>
                    </a:cubicBezTo>
                    <a:cubicBezTo>
                      <a:pt x="5814" y="208"/>
                      <a:pt x="5962" y="203"/>
                      <a:pt x="6109" y="203"/>
                    </a:cubicBezTo>
                    <a:cubicBezTo>
                      <a:pt x="6287" y="203"/>
                      <a:pt x="6466" y="210"/>
                      <a:pt x="6641" y="215"/>
                    </a:cubicBezTo>
                    <a:cubicBezTo>
                      <a:pt x="6715" y="217"/>
                      <a:pt x="6791" y="219"/>
                      <a:pt x="6868" y="219"/>
                    </a:cubicBezTo>
                    <a:cubicBezTo>
                      <a:pt x="7118" y="219"/>
                      <a:pt x="7380" y="197"/>
                      <a:pt x="7605" y="81"/>
                    </a:cubicBezTo>
                    <a:cubicBezTo>
                      <a:pt x="7640" y="63"/>
                      <a:pt x="7623" y="1"/>
                      <a:pt x="7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692;p49">
                <a:extLst>
                  <a:ext uri="{FF2B5EF4-FFF2-40B4-BE49-F238E27FC236}">
                    <a16:creationId xmlns:a16="http://schemas.microsoft.com/office/drawing/2014/main" id="{FB907D62-34E0-837E-351D-61E0B2892E96}"/>
                  </a:ext>
                </a:extLst>
              </p:cNvPr>
              <p:cNvSpPr/>
              <p:nvPr/>
            </p:nvSpPr>
            <p:spPr>
              <a:xfrm>
                <a:off x="-30226" y="3661054"/>
                <a:ext cx="2939482" cy="1163969"/>
              </a:xfrm>
              <a:custGeom>
                <a:avLst/>
                <a:gdLst/>
                <a:ahLst/>
                <a:cxnLst/>
                <a:rect l="l" t="t" r="r" b="b"/>
                <a:pathLst>
                  <a:path w="32964" h="13053" extrusionOk="0">
                    <a:moveTo>
                      <a:pt x="30602" y="190"/>
                    </a:moveTo>
                    <a:cubicBezTo>
                      <a:pt x="30729" y="190"/>
                      <a:pt x="30856" y="195"/>
                      <a:pt x="30983" y="204"/>
                    </a:cubicBezTo>
                    <a:cubicBezTo>
                      <a:pt x="31670" y="257"/>
                      <a:pt x="32741" y="454"/>
                      <a:pt x="32714" y="1346"/>
                    </a:cubicBezTo>
                    <a:cubicBezTo>
                      <a:pt x="32714" y="1578"/>
                      <a:pt x="32661" y="1792"/>
                      <a:pt x="32616" y="2015"/>
                    </a:cubicBezTo>
                    <a:cubicBezTo>
                      <a:pt x="32562" y="2265"/>
                      <a:pt x="32509" y="2523"/>
                      <a:pt x="32455" y="2773"/>
                    </a:cubicBezTo>
                    <a:cubicBezTo>
                      <a:pt x="32357" y="3264"/>
                      <a:pt x="32259" y="3746"/>
                      <a:pt x="32161" y="4236"/>
                    </a:cubicBezTo>
                    <a:cubicBezTo>
                      <a:pt x="31965" y="5191"/>
                      <a:pt x="31769" y="6136"/>
                      <a:pt x="31581" y="7091"/>
                    </a:cubicBezTo>
                    <a:cubicBezTo>
                      <a:pt x="31403" y="7929"/>
                      <a:pt x="31269" y="8786"/>
                      <a:pt x="31019" y="9607"/>
                    </a:cubicBezTo>
                    <a:cubicBezTo>
                      <a:pt x="30796" y="10320"/>
                      <a:pt x="30466" y="11025"/>
                      <a:pt x="29886" y="11534"/>
                    </a:cubicBezTo>
                    <a:cubicBezTo>
                      <a:pt x="28958" y="12354"/>
                      <a:pt x="27593" y="12497"/>
                      <a:pt x="26407" y="12595"/>
                    </a:cubicBezTo>
                    <a:cubicBezTo>
                      <a:pt x="25604" y="12667"/>
                      <a:pt x="24801" y="12702"/>
                      <a:pt x="24007" y="12738"/>
                    </a:cubicBezTo>
                    <a:cubicBezTo>
                      <a:pt x="21768" y="12827"/>
                      <a:pt x="19529" y="12854"/>
                      <a:pt x="17290" y="12863"/>
                    </a:cubicBezTo>
                    <a:cubicBezTo>
                      <a:pt x="16927" y="12864"/>
                      <a:pt x="16564" y="12865"/>
                      <a:pt x="16201" y="12865"/>
                    </a:cubicBezTo>
                    <a:cubicBezTo>
                      <a:pt x="14217" y="12865"/>
                      <a:pt x="12234" y="12843"/>
                      <a:pt x="10251" y="12783"/>
                    </a:cubicBezTo>
                    <a:cubicBezTo>
                      <a:pt x="9332" y="12756"/>
                      <a:pt x="8413" y="12720"/>
                      <a:pt x="7503" y="12667"/>
                    </a:cubicBezTo>
                    <a:cubicBezTo>
                      <a:pt x="6665" y="12613"/>
                      <a:pt x="5826" y="12551"/>
                      <a:pt x="5005" y="12381"/>
                    </a:cubicBezTo>
                    <a:cubicBezTo>
                      <a:pt x="4211" y="12212"/>
                      <a:pt x="3426" y="11908"/>
                      <a:pt x="2873" y="11293"/>
                    </a:cubicBezTo>
                    <a:cubicBezTo>
                      <a:pt x="2356" y="10722"/>
                      <a:pt x="2088" y="9990"/>
                      <a:pt x="1892" y="9268"/>
                    </a:cubicBezTo>
                    <a:cubicBezTo>
                      <a:pt x="1669" y="8420"/>
                      <a:pt x="1526" y="7564"/>
                      <a:pt x="1348" y="6707"/>
                    </a:cubicBezTo>
                    <a:cubicBezTo>
                      <a:pt x="1151" y="5735"/>
                      <a:pt x="955" y="4763"/>
                      <a:pt x="759" y="3790"/>
                    </a:cubicBezTo>
                    <a:cubicBezTo>
                      <a:pt x="661" y="3317"/>
                      <a:pt x="563" y="2836"/>
                      <a:pt x="465" y="2363"/>
                    </a:cubicBezTo>
                    <a:cubicBezTo>
                      <a:pt x="420" y="2149"/>
                      <a:pt x="375" y="1926"/>
                      <a:pt x="331" y="1712"/>
                    </a:cubicBezTo>
                    <a:cubicBezTo>
                      <a:pt x="286" y="1453"/>
                      <a:pt x="250" y="1185"/>
                      <a:pt x="358" y="944"/>
                    </a:cubicBezTo>
                    <a:cubicBezTo>
                      <a:pt x="518" y="596"/>
                      <a:pt x="893" y="427"/>
                      <a:pt x="1232" y="338"/>
                    </a:cubicBezTo>
                    <a:cubicBezTo>
                      <a:pt x="1606" y="231"/>
                      <a:pt x="1990" y="195"/>
                      <a:pt x="2374" y="195"/>
                    </a:cubicBezTo>
                    <a:cubicBezTo>
                      <a:pt x="2394" y="195"/>
                      <a:pt x="2414" y="195"/>
                      <a:pt x="2434" y="195"/>
                    </a:cubicBezTo>
                    <a:cubicBezTo>
                      <a:pt x="3948" y="195"/>
                      <a:pt x="5438" y="852"/>
                      <a:pt x="6433" y="1988"/>
                    </a:cubicBezTo>
                    <a:cubicBezTo>
                      <a:pt x="7521" y="3219"/>
                      <a:pt x="8074" y="4843"/>
                      <a:pt x="9377" y="5896"/>
                    </a:cubicBezTo>
                    <a:cubicBezTo>
                      <a:pt x="10688" y="6957"/>
                      <a:pt x="12365" y="7403"/>
                      <a:pt x="14016" y="7555"/>
                    </a:cubicBezTo>
                    <a:cubicBezTo>
                      <a:pt x="14694" y="7612"/>
                      <a:pt x="15372" y="7618"/>
                      <a:pt x="16050" y="7618"/>
                    </a:cubicBezTo>
                    <a:cubicBezTo>
                      <a:pt x="16219" y="7618"/>
                      <a:pt x="16389" y="7617"/>
                      <a:pt x="16558" y="7617"/>
                    </a:cubicBezTo>
                    <a:cubicBezTo>
                      <a:pt x="16592" y="7617"/>
                      <a:pt x="16616" y="7604"/>
                      <a:pt x="16632" y="7584"/>
                    </a:cubicBezTo>
                    <a:lnTo>
                      <a:pt x="16632" y="7584"/>
                    </a:lnTo>
                    <a:cubicBezTo>
                      <a:pt x="16911" y="7592"/>
                      <a:pt x="17191" y="7596"/>
                      <a:pt x="17472" y="7596"/>
                    </a:cubicBezTo>
                    <a:cubicBezTo>
                      <a:pt x="18971" y="7596"/>
                      <a:pt x="20483" y="7458"/>
                      <a:pt x="21884" y="6895"/>
                    </a:cubicBezTo>
                    <a:cubicBezTo>
                      <a:pt x="22624" y="6600"/>
                      <a:pt x="23320" y="6190"/>
                      <a:pt x="23909" y="5646"/>
                    </a:cubicBezTo>
                    <a:cubicBezTo>
                      <a:pt x="24498" y="5102"/>
                      <a:pt x="24935" y="4424"/>
                      <a:pt x="25354" y="3746"/>
                    </a:cubicBezTo>
                    <a:cubicBezTo>
                      <a:pt x="25782" y="3059"/>
                      <a:pt x="26202" y="2345"/>
                      <a:pt x="26782" y="1765"/>
                    </a:cubicBezTo>
                    <a:cubicBezTo>
                      <a:pt x="27335" y="1203"/>
                      <a:pt x="28013" y="784"/>
                      <a:pt x="28744" y="516"/>
                    </a:cubicBezTo>
                    <a:cubicBezTo>
                      <a:pt x="29338" y="301"/>
                      <a:pt x="29970" y="190"/>
                      <a:pt x="30602" y="190"/>
                    </a:cubicBezTo>
                    <a:close/>
                    <a:moveTo>
                      <a:pt x="2410" y="0"/>
                    </a:moveTo>
                    <a:cubicBezTo>
                      <a:pt x="2231" y="0"/>
                      <a:pt x="2053" y="9"/>
                      <a:pt x="1874" y="25"/>
                    </a:cubicBezTo>
                    <a:cubicBezTo>
                      <a:pt x="1241" y="97"/>
                      <a:pt x="384" y="266"/>
                      <a:pt x="152" y="953"/>
                    </a:cubicBezTo>
                    <a:cubicBezTo>
                      <a:pt x="1" y="1364"/>
                      <a:pt x="161" y="1845"/>
                      <a:pt x="250" y="2256"/>
                    </a:cubicBezTo>
                    <a:cubicBezTo>
                      <a:pt x="349" y="2746"/>
                      <a:pt x="447" y="3228"/>
                      <a:pt x="545" y="3719"/>
                    </a:cubicBezTo>
                    <a:cubicBezTo>
                      <a:pt x="750" y="4709"/>
                      <a:pt x="955" y="5708"/>
                      <a:pt x="1151" y="6698"/>
                    </a:cubicBezTo>
                    <a:cubicBezTo>
                      <a:pt x="1339" y="7590"/>
                      <a:pt x="1490" y="8492"/>
                      <a:pt x="1722" y="9366"/>
                    </a:cubicBezTo>
                    <a:cubicBezTo>
                      <a:pt x="1910" y="10079"/>
                      <a:pt x="2186" y="10784"/>
                      <a:pt x="2668" y="11355"/>
                    </a:cubicBezTo>
                    <a:cubicBezTo>
                      <a:pt x="3569" y="12408"/>
                      <a:pt x="5032" y="12640"/>
                      <a:pt x="6344" y="12765"/>
                    </a:cubicBezTo>
                    <a:cubicBezTo>
                      <a:pt x="7111" y="12845"/>
                      <a:pt x="7887" y="12881"/>
                      <a:pt x="8663" y="12916"/>
                    </a:cubicBezTo>
                    <a:cubicBezTo>
                      <a:pt x="10947" y="13014"/>
                      <a:pt x="13231" y="13041"/>
                      <a:pt x="15514" y="13050"/>
                    </a:cubicBezTo>
                    <a:cubicBezTo>
                      <a:pt x="15886" y="13052"/>
                      <a:pt x="16257" y="13052"/>
                      <a:pt x="16628" y="13052"/>
                    </a:cubicBezTo>
                    <a:cubicBezTo>
                      <a:pt x="18657" y="13052"/>
                      <a:pt x="20687" y="13030"/>
                      <a:pt x="22723" y="12970"/>
                    </a:cubicBezTo>
                    <a:cubicBezTo>
                      <a:pt x="23659" y="12943"/>
                      <a:pt x="24605" y="12907"/>
                      <a:pt x="25542" y="12854"/>
                    </a:cubicBezTo>
                    <a:cubicBezTo>
                      <a:pt x="26416" y="12800"/>
                      <a:pt x="27299" y="12729"/>
                      <a:pt x="28155" y="12542"/>
                    </a:cubicBezTo>
                    <a:cubicBezTo>
                      <a:pt x="28932" y="12363"/>
                      <a:pt x="29690" y="12051"/>
                      <a:pt x="30234" y="11462"/>
                    </a:cubicBezTo>
                    <a:cubicBezTo>
                      <a:pt x="30743" y="10918"/>
                      <a:pt x="31037" y="10213"/>
                      <a:pt x="31242" y="9509"/>
                    </a:cubicBezTo>
                    <a:cubicBezTo>
                      <a:pt x="31492" y="8652"/>
                      <a:pt x="31635" y="7760"/>
                      <a:pt x="31813" y="6886"/>
                    </a:cubicBezTo>
                    <a:lnTo>
                      <a:pt x="32411" y="3969"/>
                    </a:lnTo>
                    <a:cubicBezTo>
                      <a:pt x="32509" y="3460"/>
                      <a:pt x="32616" y="2952"/>
                      <a:pt x="32723" y="2443"/>
                    </a:cubicBezTo>
                    <a:cubicBezTo>
                      <a:pt x="32803" y="2024"/>
                      <a:pt x="32964" y="1551"/>
                      <a:pt x="32893" y="1123"/>
                    </a:cubicBezTo>
                    <a:cubicBezTo>
                      <a:pt x="32777" y="373"/>
                      <a:pt x="31938" y="133"/>
                      <a:pt x="31305" y="52"/>
                    </a:cubicBezTo>
                    <a:cubicBezTo>
                      <a:pt x="31066" y="20"/>
                      <a:pt x="30827" y="5"/>
                      <a:pt x="30587" y="5"/>
                    </a:cubicBezTo>
                    <a:cubicBezTo>
                      <a:pt x="29293" y="5"/>
                      <a:pt x="28007" y="464"/>
                      <a:pt x="27014" y="1292"/>
                    </a:cubicBezTo>
                    <a:cubicBezTo>
                      <a:pt x="25711" y="2372"/>
                      <a:pt x="25185" y="4049"/>
                      <a:pt x="24043" y="5253"/>
                    </a:cubicBezTo>
                    <a:cubicBezTo>
                      <a:pt x="22830" y="6538"/>
                      <a:pt x="21072" y="7127"/>
                      <a:pt x="19359" y="7332"/>
                    </a:cubicBezTo>
                    <a:cubicBezTo>
                      <a:pt x="18454" y="7436"/>
                      <a:pt x="17540" y="7456"/>
                      <a:pt x="16626" y="7457"/>
                    </a:cubicBezTo>
                    <a:lnTo>
                      <a:pt x="16626" y="7457"/>
                    </a:lnTo>
                    <a:cubicBezTo>
                      <a:pt x="16610" y="7441"/>
                      <a:pt x="16588" y="7430"/>
                      <a:pt x="16558" y="7430"/>
                    </a:cubicBezTo>
                    <a:cubicBezTo>
                      <a:pt x="14729" y="7430"/>
                      <a:pt x="12883" y="7412"/>
                      <a:pt x="11170" y="6716"/>
                    </a:cubicBezTo>
                    <a:cubicBezTo>
                      <a:pt x="10394" y="6404"/>
                      <a:pt x="9671" y="5958"/>
                      <a:pt x="9082" y="5369"/>
                    </a:cubicBezTo>
                    <a:cubicBezTo>
                      <a:pt x="8467" y="4763"/>
                      <a:pt x="8039" y="4013"/>
                      <a:pt x="7584" y="3282"/>
                    </a:cubicBezTo>
                    <a:cubicBezTo>
                      <a:pt x="7164" y="2604"/>
                      <a:pt x="6709" y="1926"/>
                      <a:pt x="6103" y="1390"/>
                    </a:cubicBezTo>
                    <a:cubicBezTo>
                      <a:pt x="5532" y="882"/>
                      <a:pt x="4845" y="498"/>
                      <a:pt x="4122" y="266"/>
                    </a:cubicBezTo>
                    <a:cubicBezTo>
                      <a:pt x="3570" y="89"/>
                      <a:pt x="2991" y="0"/>
                      <a:pt x="2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693;p49">
                <a:extLst>
                  <a:ext uri="{FF2B5EF4-FFF2-40B4-BE49-F238E27FC236}">
                    <a16:creationId xmlns:a16="http://schemas.microsoft.com/office/drawing/2014/main" id="{2062C901-CF48-84E7-3FB7-E5DFAE0B21E2}"/>
                  </a:ext>
                </a:extLst>
              </p:cNvPr>
              <p:cNvSpPr/>
              <p:nvPr/>
            </p:nvSpPr>
            <p:spPr>
              <a:xfrm>
                <a:off x="25061" y="3684417"/>
                <a:ext cx="2826233" cy="714272"/>
              </a:xfrm>
              <a:custGeom>
                <a:avLst/>
                <a:gdLst/>
                <a:ahLst/>
                <a:cxnLst/>
                <a:rect l="l" t="t" r="r" b="b"/>
                <a:pathLst>
                  <a:path w="31694" h="8010" extrusionOk="0">
                    <a:moveTo>
                      <a:pt x="1852" y="1"/>
                    </a:moveTo>
                    <a:cubicBezTo>
                      <a:pt x="1621" y="1"/>
                      <a:pt x="1388" y="19"/>
                      <a:pt x="1156" y="58"/>
                    </a:cubicBezTo>
                    <a:cubicBezTo>
                      <a:pt x="790" y="120"/>
                      <a:pt x="433" y="236"/>
                      <a:pt x="94" y="388"/>
                    </a:cubicBezTo>
                    <a:cubicBezTo>
                      <a:pt x="1" y="435"/>
                      <a:pt x="57" y="557"/>
                      <a:pt x="144" y="557"/>
                    </a:cubicBezTo>
                    <a:cubicBezTo>
                      <a:pt x="157" y="557"/>
                      <a:pt x="170" y="554"/>
                      <a:pt x="184" y="549"/>
                    </a:cubicBezTo>
                    <a:cubicBezTo>
                      <a:pt x="716" y="299"/>
                      <a:pt x="1285" y="181"/>
                      <a:pt x="1853" y="181"/>
                    </a:cubicBezTo>
                    <a:cubicBezTo>
                      <a:pt x="2825" y="181"/>
                      <a:pt x="3792" y="527"/>
                      <a:pt x="4564" y="1146"/>
                    </a:cubicBezTo>
                    <a:cubicBezTo>
                      <a:pt x="5688" y="2056"/>
                      <a:pt x="6161" y="3403"/>
                      <a:pt x="6785" y="4661"/>
                    </a:cubicBezTo>
                    <a:cubicBezTo>
                      <a:pt x="7088" y="5259"/>
                      <a:pt x="7436" y="5857"/>
                      <a:pt x="7918" y="6329"/>
                    </a:cubicBezTo>
                    <a:cubicBezTo>
                      <a:pt x="8418" y="6811"/>
                      <a:pt x="9015" y="7159"/>
                      <a:pt x="9658" y="7409"/>
                    </a:cubicBezTo>
                    <a:cubicBezTo>
                      <a:pt x="10594" y="7766"/>
                      <a:pt x="11576" y="7899"/>
                      <a:pt x="12566" y="7944"/>
                    </a:cubicBezTo>
                    <a:cubicBezTo>
                      <a:pt x="13599" y="7990"/>
                      <a:pt x="14635" y="8010"/>
                      <a:pt x="15672" y="8010"/>
                    </a:cubicBezTo>
                    <a:cubicBezTo>
                      <a:pt x="16649" y="8010"/>
                      <a:pt x="17627" y="7992"/>
                      <a:pt x="18606" y="7962"/>
                    </a:cubicBezTo>
                    <a:cubicBezTo>
                      <a:pt x="19444" y="7935"/>
                      <a:pt x="20283" y="7891"/>
                      <a:pt x="21112" y="7703"/>
                    </a:cubicBezTo>
                    <a:cubicBezTo>
                      <a:pt x="21790" y="7552"/>
                      <a:pt x="22450" y="7311"/>
                      <a:pt x="23039" y="6954"/>
                    </a:cubicBezTo>
                    <a:cubicBezTo>
                      <a:pt x="23628" y="6588"/>
                      <a:pt x="24110" y="6106"/>
                      <a:pt x="24484" y="5535"/>
                    </a:cubicBezTo>
                    <a:cubicBezTo>
                      <a:pt x="25252" y="4358"/>
                      <a:pt x="25591" y="2948"/>
                      <a:pt x="26483" y="1851"/>
                    </a:cubicBezTo>
                    <a:cubicBezTo>
                      <a:pt x="27328" y="807"/>
                      <a:pt x="28600" y="154"/>
                      <a:pt x="29936" y="154"/>
                    </a:cubicBezTo>
                    <a:cubicBezTo>
                      <a:pt x="30096" y="154"/>
                      <a:pt x="30256" y="164"/>
                      <a:pt x="30417" y="183"/>
                    </a:cubicBezTo>
                    <a:cubicBezTo>
                      <a:pt x="30827" y="227"/>
                      <a:pt x="31229" y="343"/>
                      <a:pt x="31603" y="504"/>
                    </a:cubicBezTo>
                    <a:cubicBezTo>
                      <a:pt x="31612" y="508"/>
                      <a:pt x="31620" y="510"/>
                      <a:pt x="31627" y="510"/>
                    </a:cubicBezTo>
                    <a:cubicBezTo>
                      <a:pt x="31668" y="510"/>
                      <a:pt x="31693" y="455"/>
                      <a:pt x="31648" y="433"/>
                    </a:cubicBezTo>
                    <a:cubicBezTo>
                      <a:pt x="31088" y="154"/>
                      <a:pt x="30482" y="23"/>
                      <a:pt x="29876" y="23"/>
                    </a:cubicBezTo>
                    <a:cubicBezTo>
                      <a:pt x="29023" y="23"/>
                      <a:pt x="28171" y="283"/>
                      <a:pt x="27446" y="763"/>
                    </a:cubicBezTo>
                    <a:cubicBezTo>
                      <a:pt x="26866" y="1146"/>
                      <a:pt x="26385" y="1646"/>
                      <a:pt x="26010" y="2226"/>
                    </a:cubicBezTo>
                    <a:cubicBezTo>
                      <a:pt x="25617" y="2823"/>
                      <a:pt x="25341" y="3484"/>
                      <a:pt x="25038" y="4126"/>
                    </a:cubicBezTo>
                    <a:cubicBezTo>
                      <a:pt x="24743" y="4750"/>
                      <a:pt x="24431" y="5384"/>
                      <a:pt x="23985" y="5910"/>
                    </a:cubicBezTo>
                    <a:cubicBezTo>
                      <a:pt x="23512" y="6472"/>
                      <a:pt x="22897" y="6882"/>
                      <a:pt x="22219" y="7168"/>
                    </a:cubicBezTo>
                    <a:cubicBezTo>
                      <a:pt x="21264" y="7569"/>
                      <a:pt x="20247" y="7712"/>
                      <a:pt x="19221" y="7757"/>
                    </a:cubicBezTo>
                    <a:cubicBezTo>
                      <a:pt x="18156" y="7809"/>
                      <a:pt x="17089" y="7830"/>
                      <a:pt x="16022" y="7830"/>
                    </a:cubicBezTo>
                    <a:cubicBezTo>
                      <a:pt x="15069" y="7830"/>
                      <a:pt x="14115" y="7813"/>
                      <a:pt x="13164" y="7783"/>
                    </a:cubicBezTo>
                    <a:cubicBezTo>
                      <a:pt x="12272" y="7757"/>
                      <a:pt x="11397" y="7703"/>
                      <a:pt x="10523" y="7489"/>
                    </a:cubicBezTo>
                    <a:cubicBezTo>
                      <a:pt x="9827" y="7311"/>
                      <a:pt x="9158" y="7043"/>
                      <a:pt x="8569" y="6633"/>
                    </a:cubicBezTo>
                    <a:cubicBezTo>
                      <a:pt x="7972" y="6204"/>
                      <a:pt x="7526" y="5634"/>
                      <a:pt x="7169" y="5000"/>
                    </a:cubicBezTo>
                    <a:cubicBezTo>
                      <a:pt x="6491" y="3787"/>
                      <a:pt x="6098" y="2404"/>
                      <a:pt x="5099" y="1387"/>
                    </a:cubicBezTo>
                    <a:cubicBezTo>
                      <a:pt x="4237" y="518"/>
                      <a:pt x="3066" y="1"/>
                      <a:pt x="18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694;p49">
                <a:extLst>
                  <a:ext uri="{FF2B5EF4-FFF2-40B4-BE49-F238E27FC236}">
                    <a16:creationId xmlns:a16="http://schemas.microsoft.com/office/drawing/2014/main" id="{EE5C4027-E5E6-95D8-9F96-C590A50C146E}"/>
                  </a:ext>
                </a:extLst>
              </p:cNvPr>
              <p:cNvSpPr/>
              <p:nvPr/>
            </p:nvSpPr>
            <p:spPr>
              <a:xfrm>
                <a:off x="2566375" y="3487347"/>
                <a:ext cx="320308" cy="243173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2727" extrusionOk="0">
                    <a:moveTo>
                      <a:pt x="51" y="1"/>
                    </a:moveTo>
                    <a:cubicBezTo>
                      <a:pt x="21" y="1"/>
                      <a:pt x="1" y="32"/>
                      <a:pt x="9" y="55"/>
                    </a:cubicBezTo>
                    <a:cubicBezTo>
                      <a:pt x="45" y="171"/>
                      <a:pt x="152" y="270"/>
                      <a:pt x="241" y="350"/>
                    </a:cubicBezTo>
                    <a:cubicBezTo>
                      <a:pt x="446" y="555"/>
                      <a:pt x="678" y="733"/>
                      <a:pt x="910" y="912"/>
                    </a:cubicBezTo>
                    <a:cubicBezTo>
                      <a:pt x="1436" y="1322"/>
                      <a:pt x="2016" y="1626"/>
                      <a:pt x="2569" y="2000"/>
                    </a:cubicBezTo>
                    <a:cubicBezTo>
                      <a:pt x="2881" y="2205"/>
                      <a:pt x="3149" y="2446"/>
                      <a:pt x="3417" y="2705"/>
                    </a:cubicBezTo>
                    <a:cubicBezTo>
                      <a:pt x="3432" y="2720"/>
                      <a:pt x="3450" y="2726"/>
                      <a:pt x="3469" y="2726"/>
                    </a:cubicBezTo>
                    <a:cubicBezTo>
                      <a:pt x="3528" y="2726"/>
                      <a:pt x="3591" y="2661"/>
                      <a:pt x="3551" y="2607"/>
                    </a:cubicBezTo>
                    <a:cubicBezTo>
                      <a:pt x="3354" y="2339"/>
                      <a:pt x="3096" y="2134"/>
                      <a:pt x="2828" y="1947"/>
                    </a:cubicBezTo>
                    <a:cubicBezTo>
                      <a:pt x="2560" y="1750"/>
                      <a:pt x="2275" y="1581"/>
                      <a:pt x="1998" y="1411"/>
                    </a:cubicBezTo>
                    <a:cubicBezTo>
                      <a:pt x="1713" y="1242"/>
                      <a:pt x="1427" y="1064"/>
                      <a:pt x="1160" y="867"/>
                    </a:cubicBezTo>
                    <a:cubicBezTo>
                      <a:pt x="910" y="680"/>
                      <a:pt x="678" y="484"/>
                      <a:pt x="446" y="287"/>
                    </a:cubicBezTo>
                    <a:cubicBezTo>
                      <a:pt x="330" y="189"/>
                      <a:pt x="205" y="55"/>
                      <a:pt x="62" y="2"/>
                    </a:cubicBezTo>
                    <a:cubicBezTo>
                      <a:pt x="59" y="1"/>
                      <a:pt x="55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695;p49">
                <a:extLst>
                  <a:ext uri="{FF2B5EF4-FFF2-40B4-BE49-F238E27FC236}">
                    <a16:creationId xmlns:a16="http://schemas.microsoft.com/office/drawing/2014/main" id="{1B8C7965-B15C-CAF7-B36C-AF1A1F3B0933}"/>
                  </a:ext>
                </a:extLst>
              </p:cNvPr>
              <p:cNvSpPr/>
              <p:nvPr/>
            </p:nvSpPr>
            <p:spPr>
              <a:xfrm>
                <a:off x="1556056" y="2999308"/>
                <a:ext cx="396996" cy="652921"/>
              </a:xfrm>
              <a:custGeom>
                <a:avLst/>
                <a:gdLst/>
                <a:ahLst/>
                <a:cxnLst/>
                <a:rect l="l" t="t" r="r" b="b"/>
                <a:pathLst>
                  <a:path w="4452" h="7322" extrusionOk="0">
                    <a:moveTo>
                      <a:pt x="1112" y="1"/>
                    </a:moveTo>
                    <a:cubicBezTo>
                      <a:pt x="1092" y="1"/>
                      <a:pt x="1074" y="11"/>
                      <a:pt x="1071" y="33"/>
                    </a:cubicBezTo>
                    <a:cubicBezTo>
                      <a:pt x="1026" y="363"/>
                      <a:pt x="910" y="693"/>
                      <a:pt x="803" y="1006"/>
                    </a:cubicBezTo>
                    <a:cubicBezTo>
                      <a:pt x="696" y="1318"/>
                      <a:pt x="571" y="1630"/>
                      <a:pt x="455" y="1933"/>
                    </a:cubicBezTo>
                    <a:cubicBezTo>
                      <a:pt x="223" y="2549"/>
                      <a:pt x="0" y="3182"/>
                      <a:pt x="18" y="3842"/>
                    </a:cubicBezTo>
                    <a:cubicBezTo>
                      <a:pt x="36" y="5136"/>
                      <a:pt x="964" y="6233"/>
                      <a:pt x="2088" y="6777"/>
                    </a:cubicBezTo>
                    <a:cubicBezTo>
                      <a:pt x="2784" y="7116"/>
                      <a:pt x="3569" y="7286"/>
                      <a:pt x="4336" y="7322"/>
                    </a:cubicBezTo>
                    <a:cubicBezTo>
                      <a:pt x="4339" y="7322"/>
                      <a:pt x="4342" y="7322"/>
                      <a:pt x="4345" y="7322"/>
                    </a:cubicBezTo>
                    <a:cubicBezTo>
                      <a:pt x="4451" y="7322"/>
                      <a:pt x="4440" y="7161"/>
                      <a:pt x="4336" y="7152"/>
                    </a:cubicBezTo>
                    <a:cubicBezTo>
                      <a:pt x="3667" y="7090"/>
                      <a:pt x="2998" y="6974"/>
                      <a:pt x="2373" y="6706"/>
                    </a:cubicBezTo>
                    <a:cubicBezTo>
                      <a:pt x="1784" y="6456"/>
                      <a:pt x="1258" y="6091"/>
                      <a:pt x="866" y="5600"/>
                    </a:cubicBezTo>
                    <a:cubicBezTo>
                      <a:pt x="491" y="5136"/>
                      <a:pt x="232" y="4565"/>
                      <a:pt x="196" y="3976"/>
                    </a:cubicBezTo>
                    <a:cubicBezTo>
                      <a:pt x="161" y="3334"/>
                      <a:pt x="357" y="2718"/>
                      <a:pt x="571" y="2121"/>
                    </a:cubicBezTo>
                    <a:cubicBezTo>
                      <a:pt x="705" y="1782"/>
                      <a:pt x="839" y="1443"/>
                      <a:pt x="955" y="1104"/>
                    </a:cubicBezTo>
                    <a:cubicBezTo>
                      <a:pt x="1008" y="934"/>
                      <a:pt x="1053" y="765"/>
                      <a:pt x="1098" y="586"/>
                    </a:cubicBezTo>
                    <a:cubicBezTo>
                      <a:pt x="1133" y="408"/>
                      <a:pt x="1151" y="229"/>
                      <a:pt x="1169" y="51"/>
                    </a:cubicBezTo>
                    <a:cubicBezTo>
                      <a:pt x="1169" y="20"/>
                      <a:pt x="1139" y="1"/>
                      <a:pt x="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696;p49">
                <a:extLst>
                  <a:ext uri="{FF2B5EF4-FFF2-40B4-BE49-F238E27FC236}">
                    <a16:creationId xmlns:a16="http://schemas.microsoft.com/office/drawing/2014/main" id="{08C0BD0B-5A22-6992-7661-B6691F866B21}"/>
                  </a:ext>
                </a:extLst>
              </p:cNvPr>
              <p:cNvSpPr/>
              <p:nvPr/>
            </p:nvSpPr>
            <p:spPr>
              <a:xfrm>
                <a:off x="2221903" y="3025257"/>
                <a:ext cx="415276" cy="625456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7014" extrusionOk="0">
                    <a:moveTo>
                      <a:pt x="3049" y="0"/>
                    </a:moveTo>
                    <a:cubicBezTo>
                      <a:pt x="3015" y="0"/>
                      <a:pt x="2981" y="34"/>
                      <a:pt x="3007" y="72"/>
                    </a:cubicBezTo>
                    <a:cubicBezTo>
                      <a:pt x="3096" y="206"/>
                      <a:pt x="3176" y="358"/>
                      <a:pt x="3265" y="500"/>
                    </a:cubicBezTo>
                    <a:cubicBezTo>
                      <a:pt x="3354" y="643"/>
                      <a:pt x="3453" y="786"/>
                      <a:pt x="3542" y="938"/>
                    </a:cubicBezTo>
                    <a:cubicBezTo>
                      <a:pt x="3711" y="1223"/>
                      <a:pt x="3872" y="1517"/>
                      <a:pt x="4015" y="1821"/>
                    </a:cubicBezTo>
                    <a:cubicBezTo>
                      <a:pt x="4282" y="2418"/>
                      <a:pt x="4461" y="3088"/>
                      <a:pt x="4407" y="3748"/>
                    </a:cubicBezTo>
                    <a:cubicBezTo>
                      <a:pt x="4300" y="4961"/>
                      <a:pt x="3372" y="5871"/>
                      <a:pt x="2302" y="6335"/>
                    </a:cubicBezTo>
                    <a:cubicBezTo>
                      <a:pt x="1606" y="6629"/>
                      <a:pt x="857" y="6754"/>
                      <a:pt x="116" y="6834"/>
                    </a:cubicBezTo>
                    <a:cubicBezTo>
                      <a:pt x="12" y="6852"/>
                      <a:pt x="1" y="7013"/>
                      <a:pt x="107" y="7013"/>
                    </a:cubicBezTo>
                    <a:cubicBezTo>
                      <a:pt x="110" y="7013"/>
                      <a:pt x="113" y="7013"/>
                      <a:pt x="116" y="7013"/>
                    </a:cubicBezTo>
                    <a:cubicBezTo>
                      <a:pt x="1401" y="6897"/>
                      <a:pt x="2757" y="6558"/>
                      <a:pt x="3693" y="5612"/>
                    </a:cubicBezTo>
                    <a:cubicBezTo>
                      <a:pt x="4113" y="5184"/>
                      <a:pt x="4425" y="4649"/>
                      <a:pt x="4541" y="4060"/>
                    </a:cubicBezTo>
                    <a:cubicBezTo>
                      <a:pt x="4657" y="3382"/>
                      <a:pt x="4541" y="2686"/>
                      <a:pt x="4300" y="2053"/>
                    </a:cubicBezTo>
                    <a:cubicBezTo>
                      <a:pt x="4157" y="1687"/>
                      <a:pt x="3970" y="1339"/>
                      <a:pt x="3774" y="1009"/>
                    </a:cubicBezTo>
                    <a:cubicBezTo>
                      <a:pt x="3667" y="839"/>
                      <a:pt x="3560" y="670"/>
                      <a:pt x="3444" y="509"/>
                    </a:cubicBezTo>
                    <a:cubicBezTo>
                      <a:pt x="3328" y="340"/>
                      <a:pt x="3203" y="188"/>
                      <a:pt x="3087" y="19"/>
                    </a:cubicBezTo>
                    <a:cubicBezTo>
                      <a:pt x="3077" y="6"/>
                      <a:pt x="3063" y="0"/>
                      <a:pt x="30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697;p49">
                <a:extLst>
                  <a:ext uri="{FF2B5EF4-FFF2-40B4-BE49-F238E27FC236}">
                    <a16:creationId xmlns:a16="http://schemas.microsoft.com/office/drawing/2014/main" id="{C78B9EAB-93D7-2493-710F-34264E9D9D8A}"/>
                  </a:ext>
                </a:extLst>
              </p:cNvPr>
              <p:cNvSpPr/>
              <p:nvPr/>
            </p:nvSpPr>
            <p:spPr>
              <a:xfrm>
                <a:off x="2383394" y="3608443"/>
                <a:ext cx="47796" cy="155428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743" extrusionOk="0">
                    <a:moveTo>
                      <a:pt x="236" y="0"/>
                    </a:moveTo>
                    <a:cubicBezTo>
                      <a:pt x="213" y="0"/>
                      <a:pt x="191" y="13"/>
                      <a:pt x="196" y="45"/>
                    </a:cubicBezTo>
                    <a:cubicBezTo>
                      <a:pt x="205" y="125"/>
                      <a:pt x="205" y="187"/>
                      <a:pt x="187" y="268"/>
                    </a:cubicBezTo>
                    <a:cubicBezTo>
                      <a:pt x="161" y="339"/>
                      <a:pt x="134" y="410"/>
                      <a:pt x="107" y="482"/>
                    </a:cubicBezTo>
                    <a:cubicBezTo>
                      <a:pt x="45" y="624"/>
                      <a:pt x="0" y="767"/>
                      <a:pt x="27" y="928"/>
                    </a:cubicBezTo>
                    <a:cubicBezTo>
                      <a:pt x="54" y="1062"/>
                      <a:pt x="134" y="1178"/>
                      <a:pt x="196" y="1293"/>
                    </a:cubicBezTo>
                    <a:cubicBezTo>
                      <a:pt x="232" y="1356"/>
                      <a:pt x="277" y="1418"/>
                      <a:pt x="295" y="1490"/>
                    </a:cubicBezTo>
                    <a:cubicBezTo>
                      <a:pt x="321" y="1552"/>
                      <a:pt x="312" y="1624"/>
                      <a:pt x="330" y="1686"/>
                    </a:cubicBezTo>
                    <a:cubicBezTo>
                      <a:pt x="340" y="1722"/>
                      <a:pt x="374" y="1743"/>
                      <a:pt x="407" y="1743"/>
                    </a:cubicBezTo>
                    <a:cubicBezTo>
                      <a:pt x="432" y="1743"/>
                      <a:pt x="458" y="1731"/>
                      <a:pt x="473" y="1704"/>
                    </a:cubicBezTo>
                    <a:cubicBezTo>
                      <a:pt x="535" y="1588"/>
                      <a:pt x="455" y="1418"/>
                      <a:pt x="402" y="1302"/>
                    </a:cubicBezTo>
                    <a:cubicBezTo>
                      <a:pt x="330" y="1178"/>
                      <a:pt x="232" y="1053"/>
                      <a:pt x="196" y="910"/>
                    </a:cubicBezTo>
                    <a:cubicBezTo>
                      <a:pt x="161" y="749"/>
                      <a:pt x="241" y="598"/>
                      <a:pt x="286" y="455"/>
                    </a:cubicBezTo>
                    <a:cubicBezTo>
                      <a:pt x="330" y="321"/>
                      <a:pt x="375" y="143"/>
                      <a:pt x="277" y="18"/>
                    </a:cubicBezTo>
                    <a:cubicBezTo>
                      <a:pt x="269" y="7"/>
                      <a:pt x="253" y="0"/>
                      <a:pt x="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698;p49">
                <a:extLst>
                  <a:ext uri="{FF2B5EF4-FFF2-40B4-BE49-F238E27FC236}">
                    <a16:creationId xmlns:a16="http://schemas.microsoft.com/office/drawing/2014/main" id="{36F5B20F-954F-D929-A431-0BF4C522F156}"/>
                  </a:ext>
                </a:extLst>
              </p:cNvPr>
              <p:cNvSpPr/>
              <p:nvPr/>
            </p:nvSpPr>
            <p:spPr>
              <a:xfrm>
                <a:off x="657647" y="3773500"/>
                <a:ext cx="1146937" cy="308804"/>
              </a:xfrm>
              <a:custGeom>
                <a:avLst/>
                <a:gdLst/>
                <a:ahLst/>
                <a:cxnLst/>
                <a:rect l="l" t="t" r="r" b="b"/>
                <a:pathLst>
                  <a:path w="12862" h="3463" extrusionOk="0">
                    <a:moveTo>
                      <a:pt x="11345" y="0"/>
                    </a:moveTo>
                    <a:cubicBezTo>
                      <a:pt x="11119" y="0"/>
                      <a:pt x="10892" y="40"/>
                      <a:pt x="10673" y="112"/>
                    </a:cubicBezTo>
                    <a:cubicBezTo>
                      <a:pt x="9674" y="442"/>
                      <a:pt x="9014" y="1298"/>
                      <a:pt x="8193" y="1905"/>
                    </a:cubicBezTo>
                    <a:cubicBezTo>
                      <a:pt x="7417" y="2476"/>
                      <a:pt x="6534" y="2877"/>
                      <a:pt x="5606" y="3091"/>
                    </a:cubicBezTo>
                    <a:cubicBezTo>
                      <a:pt x="5043" y="3224"/>
                      <a:pt x="4464" y="3290"/>
                      <a:pt x="3887" y="3290"/>
                    </a:cubicBezTo>
                    <a:cubicBezTo>
                      <a:pt x="3494" y="3290"/>
                      <a:pt x="3102" y="3260"/>
                      <a:pt x="2715" y="3198"/>
                    </a:cubicBezTo>
                    <a:cubicBezTo>
                      <a:pt x="1752" y="3038"/>
                      <a:pt x="771" y="2636"/>
                      <a:pt x="244" y="1762"/>
                    </a:cubicBezTo>
                    <a:cubicBezTo>
                      <a:pt x="182" y="1664"/>
                      <a:pt x="128" y="1566"/>
                      <a:pt x="84" y="1468"/>
                    </a:cubicBezTo>
                    <a:cubicBezTo>
                      <a:pt x="77" y="1451"/>
                      <a:pt x="64" y="1445"/>
                      <a:pt x="50" y="1445"/>
                    </a:cubicBezTo>
                    <a:cubicBezTo>
                      <a:pt x="26" y="1445"/>
                      <a:pt x="1" y="1466"/>
                      <a:pt x="12" y="1494"/>
                    </a:cubicBezTo>
                    <a:cubicBezTo>
                      <a:pt x="298" y="2422"/>
                      <a:pt x="1208" y="2984"/>
                      <a:pt x="2100" y="3234"/>
                    </a:cubicBezTo>
                    <a:cubicBezTo>
                      <a:pt x="2669" y="3391"/>
                      <a:pt x="3264" y="3463"/>
                      <a:pt x="3858" y="3463"/>
                    </a:cubicBezTo>
                    <a:cubicBezTo>
                      <a:pt x="4241" y="3463"/>
                      <a:pt x="4624" y="3433"/>
                      <a:pt x="4999" y="3377"/>
                    </a:cubicBezTo>
                    <a:cubicBezTo>
                      <a:pt x="5945" y="3243"/>
                      <a:pt x="6855" y="2940"/>
                      <a:pt x="7675" y="2458"/>
                    </a:cubicBezTo>
                    <a:cubicBezTo>
                      <a:pt x="8104" y="2208"/>
                      <a:pt x="8496" y="1905"/>
                      <a:pt x="8862" y="1584"/>
                    </a:cubicBezTo>
                    <a:cubicBezTo>
                      <a:pt x="9254" y="1236"/>
                      <a:pt x="9638" y="870"/>
                      <a:pt x="10084" y="593"/>
                    </a:cubicBezTo>
                    <a:cubicBezTo>
                      <a:pt x="10469" y="356"/>
                      <a:pt x="10906" y="179"/>
                      <a:pt x="11362" y="179"/>
                    </a:cubicBezTo>
                    <a:cubicBezTo>
                      <a:pt x="11403" y="179"/>
                      <a:pt x="11444" y="180"/>
                      <a:pt x="11485" y="183"/>
                    </a:cubicBezTo>
                    <a:cubicBezTo>
                      <a:pt x="11886" y="219"/>
                      <a:pt x="12305" y="424"/>
                      <a:pt x="12529" y="763"/>
                    </a:cubicBezTo>
                    <a:cubicBezTo>
                      <a:pt x="12591" y="843"/>
                      <a:pt x="12636" y="941"/>
                      <a:pt x="12662" y="1030"/>
                    </a:cubicBezTo>
                    <a:cubicBezTo>
                      <a:pt x="12677" y="1078"/>
                      <a:pt x="12715" y="1098"/>
                      <a:pt x="12753" y="1098"/>
                    </a:cubicBezTo>
                    <a:cubicBezTo>
                      <a:pt x="12808" y="1098"/>
                      <a:pt x="12862" y="1055"/>
                      <a:pt x="12841" y="986"/>
                    </a:cubicBezTo>
                    <a:cubicBezTo>
                      <a:pt x="12716" y="584"/>
                      <a:pt x="12395" y="290"/>
                      <a:pt x="12011" y="129"/>
                    </a:cubicBezTo>
                    <a:cubicBezTo>
                      <a:pt x="11797" y="40"/>
                      <a:pt x="11572" y="0"/>
                      <a:pt x="1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699;p49">
                <a:extLst>
                  <a:ext uri="{FF2B5EF4-FFF2-40B4-BE49-F238E27FC236}">
                    <a16:creationId xmlns:a16="http://schemas.microsoft.com/office/drawing/2014/main" id="{24964EAD-7706-80E1-68D1-773943381E0E}"/>
                  </a:ext>
                </a:extLst>
              </p:cNvPr>
              <p:cNvSpPr/>
              <p:nvPr/>
            </p:nvSpPr>
            <p:spPr>
              <a:xfrm>
                <a:off x="1728425" y="3858481"/>
                <a:ext cx="56000" cy="7552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847" extrusionOk="0">
                    <a:moveTo>
                      <a:pt x="72" y="0"/>
                    </a:moveTo>
                    <a:cubicBezTo>
                      <a:pt x="34" y="0"/>
                      <a:pt x="1" y="56"/>
                      <a:pt x="39" y="86"/>
                    </a:cubicBezTo>
                    <a:cubicBezTo>
                      <a:pt x="146" y="176"/>
                      <a:pt x="235" y="292"/>
                      <a:pt x="306" y="408"/>
                    </a:cubicBezTo>
                    <a:cubicBezTo>
                      <a:pt x="342" y="470"/>
                      <a:pt x="378" y="532"/>
                      <a:pt x="405" y="595"/>
                    </a:cubicBezTo>
                    <a:cubicBezTo>
                      <a:pt x="413" y="631"/>
                      <a:pt x="422" y="657"/>
                      <a:pt x="431" y="693"/>
                    </a:cubicBezTo>
                    <a:cubicBezTo>
                      <a:pt x="449" y="738"/>
                      <a:pt x="458" y="773"/>
                      <a:pt x="476" y="809"/>
                    </a:cubicBezTo>
                    <a:cubicBezTo>
                      <a:pt x="491" y="831"/>
                      <a:pt x="517" y="847"/>
                      <a:pt x="546" y="847"/>
                    </a:cubicBezTo>
                    <a:cubicBezTo>
                      <a:pt x="552" y="847"/>
                      <a:pt x="559" y="846"/>
                      <a:pt x="565" y="845"/>
                    </a:cubicBezTo>
                    <a:cubicBezTo>
                      <a:pt x="601" y="836"/>
                      <a:pt x="610" y="809"/>
                      <a:pt x="619" y="773"/>
                    </a:cubicBezTo>
                    <a:cubicBezTo>
                      <a:pt x="628" y="693"/>
                      <a:pt x="583" y="604"/>
                      <a:pt x="547" y="532"/>
                    </a:cubicBezTo>
                    <a:cubicBezTo>
                      <a:pt x="521" y="461"/>
                      <a:pt x="485" y="390"/>
                      <a:pt x="440" y="327"/>
                    </a:cubicBezTo>
                    <a:cubicBezTo>
                      <a:pt x="351" y="202"/>
                      <a:pt x="226" y="86"/>
                      <a:pt x="92" y="6"/>
                    </a:cubicBezTo>
                    <a:cubicBezTo>
                      <a:pt x="86" y="2"/>
                      <a:pt x="79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700;p49">
                <a:extLst>
                  <a:ext uri="{FF2B5EF4-FFF2-40B4-BE49-F238E27FC236}">
                    <a16:creationId xmlns:a16="http://schemas.microsoft.com/office/drawing/2014/main" id="{351637CC-8102-49A2-0E85-3D732A1ACA53}"/>
                  </a:ext>
                </a:extLst>
              </p:cNvPr>
              <p:cNvSpPr/>
              <p:nvPr/>
            </p:nvSpPr>
            <p:spPr>
              <a:xfrm>
                <a:off x="1179215" y="3918138"/>
                <a:ext cx="586933" cy="388792"/>
              </a:xfrm>
              <a:custGeom>
                <a:avLst/>
                <a:gdLst/>
                <a:ahLst/>
                <a:cxnLst/>
                <a:rect l="l" t="t" r="r" b="b"/>
                <a:pathLst>
                  <a:path w="6582" h="4360" extrusionOk="0">
                    <a:moveTo>
                      <a:pt x="6165" y="0"/>
                    </a:moveTo>
                    <a:cubicBezTo>
                      <a:pt x="6131" y="0"/>
                      <a:pt x="6099" y="35"/>
                      <a:pt x="6117" y="78"/>
                    </a:cubicBezTo>
                    <a:cubicBezTo>
                      <a:pt x="6341" y="550"/>
                      <a:pt x="6162" y="1086"/>
                      <a:pt x="5894" y="1505"/>
                    </a:cubicBezTo>
                    <a:cubicBezTo>
                      <a:pt x="5636" y="1924"/>
                      <a:pt x="5306" y="2299"/>
                      <a:pt x="4922" y="2611"/>
                    </a:cubicBezTo>
                    <a:cubicBezTo>
                      <a:pt x="4101" y="3289"/>
                      <a:pt x="3075" y="3682"/>
                      <a:pt x="2041" y="3914"/>
                    </a:cubicBezTo>
                    <a:cubicBezTo>
                      <a:pt x="1389" y="4056"/>
                      <a:pt x="738" y="4128"/>
                      <a:pt x="78" y="4217"/>
                    </a:cubicBezTo>
                    <a:cubicBezTo>
                      <a:pt x="0" y="4225"/>
                      <a:pt x="15" y="4360"/>
                      <a:pt x="89" y="4360"/>
                    </a:cubicBezTo>
                    <a:cubicBezTo>
                      <a:pt x="91" y="4360"/>
                      <a:pt x="93" y="4360"/>
                      <a:pt x="96" y="4360"/>
                    </a:cubicBezTo>
                    <a:cubicBezTo>
                      <a:pt x="711" y="4324"/>
                      <a:pt x="1327" y="4235"/>
                      <a:pt x="1934" y="4119"/>
                    </a:cubicBezTo>
                    <a:cubicBezTo>
                      <a:pt x="2522" y="4003"/>
                      <a:pt x="3102" y="3824"/>
                      <a:pt x="3655" y="3592"/>
                    </a:cubicBezTo>
                    <a:cubicBezTo>
                      <a:pt x="4601" y="3191"/>
                      <a:pt x="5475" y="2540"/>
                      <a:pt x="6028" y="1657"/>
                    </a:cubicBezTo>
                    <a:cubicBezTo>
                      <a:pt x="6314" y="1202"/>
                      <a:pt x="6581" y="506"/>
                      <a:pt x="6207" y="24"/>
                    </a:cubicBezTo>
                    <a:cubicBezTo>
                      <a:pt x="6196" y="7"/>
                      <a:pt x="6180" y="0"/>
                      <a:pt x="6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701;p49">
                <a:extLst>
                  <a:ext uri="{FF2B5EF4-FFF2-40B4-BE49-F238E27FC236}">
                    <a16:creationId xmlns:a16="http://schemas.microsoft.com/office/drawing/2014/main" id="{188A3901-431B-3DE6-C90F-1243AEDCE829}"/>
                  </a:ext>
                </a:extLst>
              </p:cNvPr>
              <p:cNvSpPr/>
              <p:nvPr/>
            </p:nvSpPr>
            <p:spPr>
              <a:xfrm>
                <a:off x="1795929" y="3665335"/>
                <a:ext cx="144549" cy="66701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748" extrusionOk="0">
                    <a:moveTo>
                      <a:pt x="61" y="1"/>
                    </a:moveTo>
                    <a:cubicBezTo>
                      <a:pt x="29" y="1"/>
                      <a:pt x="0" y="44"/>
                      <a:pt x="31" y="67"/>
                    </a:cubicBezTo>
                    <a:cubicBezTo>
                      <a:pt x="210" y="263"/>
                      <a:pt x="468" y="388"/>
                      <a:pt x="709" y="495"/>
                    </a:cubicBezTo>
                    <a:cubicBezTo>
                      <a:pt x="959" y="611"/>
                      <a:pt x="1218" y="691"/>
                      <a:pt x="1485" y="745"/>
                    </a:cubicBezTo>
                    <a:cubicBezTo>
                      <a:pt x="1493" y="747"/>
                      <a:pt x="1501" y="748"/>
                      <a:pt x="1508" y="748"/>
                    </a:cubicBezTo>
                    <a:cubicBezTo>
                      <a:pt x="1590" y="748"/>
                      <a:pt x="1620" y="618"/>
                      <a:pt x="1530" y="602"/>
                    </a:cubicBezTo>
                    <a:cubicBezTo>
                      <a:pt x="1271" y="548"/>
                      <a:pt x="1012" y="468"/>
                      <a:pt x="772" y="370"/>
                    </a:cubicBezTo>
                    <a:cubicBezTo>
                      <a:pt x="531" y="263"/>
                      <a:pt x="308" y="120"/>
                      <a:pt x="76" y="4"/>
                    </a:cubicBezTo>
                    <a:cubicBezTo>
                      <a:pt x="71" y="2"/>
                      <a:pt x="66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702;p49">
                <a:extLst>
                  <a:ext uri="{FF2B5EF4-FFF2-40B4-BE49-F238E27FC236}">
                    <a16:creationId xmlns:a16="http://schemas.microsoft.com/office/drawing/2014/main" id="{4234F4C5-2547-1917-BD51-03C7EE0A9141}"/>
                  </a:ext>
                </a:extLst>
              </p:cNvPr>
              <p:cNvSpPr/>
              <p:nvPr/>
            </p:nvSpPr>
            <p:spPr>
              <a:xfrm>
                <a:off x="1857279" y="2806072"/>
                <a:ext cx="473417" cy="57070"/>
              </a:xfrm>
              <a:custGeom>
                <a:avLst/>
                <a:gdLst/>
                <a:ahLst/>
                <a:cxnLst/>
                <a:rect l="l" t="t" r="r" b="b"/>
                <a:pathLst>
                  <a:path w="5309" h="640" extrusionOk="0">
                    <a:moveTo>
                      <a:pt x="2951" y="1"/>
                    </a:moveTo>
                    <a:cubicBezTo>
                      <a:pt x="2384" y="1"/>
                      <a:pt x="1813" y="71"/>
                      <a:pt x="1261" y="175"/>
                    </a:cubicBezTo>
                    <a:cubicBezTo>
                      <a:pt x="851" y="246"/>
                      <a:pt x="458" y="345"/>
                      <a:pt x="57" y="434"/>
                    </a:cubicBezTo>
                    <a:cubicBezTo>
                      <a:pt x="0" y="450"/>
                      <a:pt x="17" y="525"/>
                      <a:pt x="68" y="525"/>
                    </a:cubicBezTo>
                    <a:cubicBezTo>
                      <a:pt x="73" y="525"/>
                      <a:pt x="78" y="525"/>
                      <a:pt x="84" y="523"/>
                    </a:cubicBezTo>
                    <a:cubicBezTo>
                      <a:pt x="1016" y="348"/>
                      <a:pt x="1971" y="146"/>
                      <a:pt x="2925" y="146"/>
                    </a:cubicBezTo>
                    <a:cubicBezTo>
                      <a:pt x="3332" y="146"/>
                      <a:pt x="3738" y="183"/>
                      <a:pt x="4143" y="273"/>
                    </a:cubicBezTo>
                    <a:cubicBezTo>
                      <a:pt x="4491" y="345"/>
                      <a:pt x="4839" y="469"/>
                      <a:pt x="5160" y="630"/>
                    </a:cubicBezTo>
                    <a:cubicBezTo>
                      <a:pt x="5173" y="637"/>
                      <a:pt x="5186" y="640"/>
                      <a:pt x="5198" y="640"/>
                    </a:cubicBezTo>
                    <a:cubicBezTo>
                      <a:pt x="5267" y="640"/>
                      <a:pt x="5308" y="543"/>
                      <a:pt x="5240" y="505"/>
                    </a:cubicBezTo>
                    <a:cubicBezTo>
                      <a:pt x="4523" y="137"/>
                      <a:pt x="3740" y="1"/>
                      <a:pt x="2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03;p49">
                <a:extLst>
                  <a:ext uri="{FF2B5EF4-FFF2-40B4-BE49-F238E27FC236}">
                    <a16:creationId xmlns:a16="http://schemas.microsoft.com/office/drawing/2014/main" id="{8002678D-84E0-3B77-6DE5-122D4BEA2961}"/>
                  </a:ext>
                </a:extLst>
              </p:cNvPr>
              <p:cNvSpPr/>
              <p:nvPr/>
            </p:nvSpPr>
            <p:spPr>
              <a:xfrm>
                <a:off x="1574336" y="2642620"/>
                <a:ext cx="336805" cy="458079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5137" extrusionOk="0">
                    <a:moveTo>
                      <a:pt x="1080" y="1"/>
                    </a:moveTo>
                    <a:cubicBezTo>
                      <a:pt x="803" y="1"/>
                      <a:pt x="616" y="179"/>
                      <a:pt x="536" y="429"/>
                    </a:cubicBezTo>
                    <a:cubicBezTo>
                      <a:pt x="500" y="554"/>
                      <a:pt x="482" y="688"/>
                      <a:pt x="473" y="813"/>
                    </a:cubicBezTo>
                    <a:cubicBezTo>
                      <a:pt x="446" y="982"/>
                      <a:pt x="429" y="1143"/>
                      <a:pt x="411" y="1303"/>
                    </a:cubicBezTo>
                    <a:cubicBezTo>
                      <a:pt x="357" y="1633"/>
                      <a:pt x="313" y="1963"/>
                      <a:pt x="250" y="2294"/>
                    </a:cubicBezTo>
                    <a:cubicBezTo>
                      <a:pt x="197" y="2624"/>
                      <a:pt x="134" y="2954"/>
                      <a:pt x="90" y="3284"/>
                    </a:cubicBezTo>
                    <a:cubicBezTo>
                      <a:pt x="0" y="3917"/>
                      <a:pt x="18" y="4595"/>
                      <a:pt x="446" y="5113"/>
                    </a:cubicBezTo>
                    <a:cubicBezTo>
                      <a:pt x="461" y="5129"/>
                      <a:pt x="477" y="5136"/>
                      <a:pt x="493" y="5136"/>
                    </a:cubicBezTo>
                    <a:cubicBezTo>
                      <a:pt x="546" y="5136"/>
                      <a:pt x="595" y="5060"/>
                      <a:pt x="554" y="5006"/>
                    </a:cubicBezTo>
                    <a:cubicBezTo>
                      <a:pt x="197" y="4586"/>
                      <a:pt x="152" y="3997"/>
                      <a:pt x="215" y="3471"/>
                    </a:cubicBezTo>
                    <a:cubicBezTo>
                      <a:pt x="250" y="3168"/>
                      <a:pt x="322" y="2873"/>
                      <a:pt x="384" y="2570"/>
                    </a:cubicBezTo>
                    <a:cubicBezTo>
                      <a:pt x="446" y="2267"/>
                      <a:pt x="500" y="1972"/>
                      <a:pt x="545" y="1669"/>
                    </a:cubicBezTo>
                    <a:cubicBezTo>
                      <a:pt x="589" y="1366"/>
                      <a:pt x="634" y="1062"/>
                      <a:pt x="669" y="750"/>
                    </a:cubicBezTo>
                    <a:cubicBezTo>
                      <a:pt x="687" y="545"/>
                      <a:pt x="732" y="268"/>
                      <a:pt x="964" y="206"/>
                    </a:cubicBezTo>
                    <a:cubicBezTo>
                      <a:pt x="1005" y="195"/>
                      <a:pt x="1045" y="190"/>
                      <a:pt x="1085" y="190"/>
                    </a:cubicBezTo>
                    <a:cubicBezTo>
                      <a:pt x="1309" y="190"/>
                      <a:pt x="1523" y="342"/>
                      <a:pt x="1704" y="456"/>
                    </a:cubicBezTo>
                    <a:cubicBezTo>
                      <a:pt x="1927" y="607"/>
                      <a:pt x="2150" y="759"/>
                      <a:pt x="2356" y="929"/>
                    </a:cubicBezTo>
                    <a:cubicBezTo>
                      <a:pt x="2596" y="1125"/>
                      <a:pt x="2828" y="1321"/>
                      <a:pt x="3042" y="1535"/>
                    </a:cubicBezTo>
                    <a:cubicBezTo>
                      <a:pt x="3257" y="1749"/>
                      <a:pt x="3444" y="1999"/>
                      <a:pt x="3676" y="2195"/>
                    </a:cubicBezTo>
                    <a:cubicBezTo>
                      <a:pt x="3687" y="2204"/>
                      <a:pt x="3699" y="2208"/>
                      <a:pt x="3711" y="2208"/>
                    </a:cubicBezTo>
                    <a:cubicBezTo>
                      <a:pt x="3746" y="2208"/>
                      <a:pt x="3776" y="2173"/>
                      <a:pt x="3756" y="2133"/>
                    </a:cubicBezTo>
                    <a:cubicBezTo>
                      <a:pt x="3613" y="1883"/>
                      <a:pt x="3399" y="1669"/>
                      <a:pt x="3194" y="1464"/>
                    </a:cubicBezTo>
                    <a:cubicBezTo>
                      <a:pt x="2998" y="1259"/>
                      <a:pt x="2784" y="1062"/>
                      <a:pt x="2570" y="875"/>
                    </a:cubicBezTo>
                    <a:cubicBezTo>
                      <a:pt x="2347" y="688"/>
                      <a:pt x="2106" y="509"/>
                      <a:pt x="1865" y="349"/>
                    </a:cubicBezTo>
                    <a:cubicBezTo>
                      <a:pt x="1633" y="197"/>
                      <a:pt x="1374" y="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704;p49">
                <a:extLst>
                  <a:ext uri="{FF2B5EF4-FFF2-40B4-BE49-F238E27FC236}">
                    <a16:creationId xmlns:a16="http://schemas.microsoft.com/office/drawing/2014/main" id="{C9C5A552-73DF-EC22-76B5-A2FB9C3BDD22}"/>
                  </a:ext>
                </a:extLst>
              </p:cNvPr>
              <p:cNvSpPr/>
              <p:nvPr/>
            </p:nvSpPr>
            <p:spPr>
              <a:xfrm>
                <a:off x="2276923" y="2641104"/>
                <a:ext cx="312550" cy="454066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5092" extrusionOk="0">
                    <a:moveTo>
                      <a:pt x="2862" y="0"/>
                    </a:moveTo>
                    <a:cubicBezTo>
                      <a:pt x="2729" y="0"/>
                      <a:pt x="2595" y="45"/>
                      <a:pt x="2470" y="89"/>
                    </a:cubicBezTo>
                    <a:cubicBezTo>
                      <a:pt x="2336" y="134"/>
                      <a:pt x="2211" y="187"/>
                      <a:pt x="2086" y="250"/>
                    </a:cubicBezTo>
                    <a:cubicBezTo>
                      <a:pt x="1836" y="366"/>
                      <a:pt x="1604" y="509"/>
                      <a:pt x="1381" y="669"/>
                    </a:cubicBezTo>
                    <a:cubicBezTo>
                      <a:pt x="1123" y="856"/>
                      <a:pt x="891" y="1062"/>
                      <a:pt x="668" y="1276"/>
                    </a:cubicBezTo>
                    <a:cubicBezTo>
                      <a:pt x="445" y="1499"/>
                      <a:pt x="222" y="1731"/>
                      <a:pt x="34" y="1989"/>
                    </a:cubicBezTo>
                    <a:cubicBezTo>
                      <a:pt x="0" y="2037"/>
                      <a:pt x="50" y="2085"/>
                      <a:pt x="98" y="2085"/>
                    </a:cubicBezTo>
                    <a:cubicBezTo>
                      <a:pt x="114" y="2085"/>
                      <a:pt x="129" y="2080"/>
                      <a:pt x="141" y="2070"/>
                    </a:cubicBezTo>
                    <a:cubicBezTo>
                      <a:pt x="329" y="1891"/>
                      <a:pt x="507" y="1695"/>
                      <a:pt x="695" y="1508"/>
                    </a:cubicBezTo>
                    <a:cubicBezTo>
                      <a:pt x="873" y="1329"/>
                      <a:pt x="1069" y="1151"/>
                      <a:pt x="1274" y="990"/>
                    </a:cubicBezTo>
                    <a:cubicBezTo>
                      <a:pt x="1676" y="660"/>
                      <a:pt x="2122" y="393"/>
                      <a:pt x="2621" y="232"/>
                    </a:cubicBezTo>
                    <a:cubicBezTo>
                      <a:pt x="2696" y="213"/>
                      <a:pt x="2783" y="186"/>
                      <a:pt x="2865" y="186"/>
                    </a:cubicBezTo>
                    <a:cubicBezTo>
                      <a:pt x="2901" y="186"/>
                      <a:pt x="2937" y="192"/>
                      <a:pt x="2969" y="205"/>
                    </a:cubicBezTo>
                    <a:cubicBezTo>
                      <a:pt x="3076" y="241"/>
                      <a:pt x="3121" y="357"/>
                      <a:pt x="3139" y="464"/>
                    </a:cubicBezTo>
                    <a:cubicBezTo>
                      <a:pt x="3157" y="598"/>
                      <a:pt x="3157" y="740"/>
                      <a:pt x="3166" y="874"/>
                    </a:cubicBezTo>
                    <a:lnTo>
                      <a:pt x="3184" y="1338"/>
                    </a:lnTo>
                    <a:cubicBezTo>
                      <a:pt x="3219" y="1972"/>
                      <a:pt x="3246" y="2605"/>
                      <a:pt x="3282" y="3229"/>
                    </a:cubicBezTo>
                    <a:cubicBezTo>
                      <a:pt x="3308" y="3809"/>
                      <a:pt x="3353" y="4443"/>
                      <a:pt x="3023" y="4960"/>
                    </a:cubicBezTo>
                    <a:cubicBezTo>
                      <a:pt x="2980" y="5028"/>
                      <a:pt x="3044" y="5092"/>
                      <a:pt x="3108" y="5092"/>
                    </a:cubicBezTo>
                    <a:cubicBezTo>
                      <a:pt x="3136" y="5092"/>
                      <a:pt x="3164" y="5079"/>
                      <a:pt x="3184" y="5049"/>
                    </a:cubicBezTo>
                    <a:cubicBezTo>
                      <a:pt x="3496" y="4576"/>
                      <a:pt x="3505" y="3979"/>
                      <a:pt x="3478" y="3435"/>
                    </a:cubicBezTo>
                    <a:cubicBezTo>
                      <a:pt x="3451" y="2766"/>
                      <a:pt x="3415" y="2088"/>
                      <a:pt x="3380" y="1418"/>
                    </a:cubicBezTo>
                    <a:cubicBezTo>
                      <a:pt x="3362" y="1106"/>
                      <a:pt x="3371" y="785"/>
                      <a:pt x="3326" y="473"/>
                    </a:cubicBezTo>
                    <a:cubicBezTo>
                      <a:pt x="3291" y="214"/>
                      <a:pt x="3148" y="0"/>
                      <a:pt x="2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705;p49">
                <a:extLst>
                  <a:ext uri="{FF2B5EF4-FFF2-40B4-BE49-F238E27FC236}">
                    <a16:creationId xmlns:a16="http://schemas.microsoft.com/office/drawing/2014/main" id="{5A60AFC2-15DB-7FE2-3F14-5CA22BA024EA}"/>
                  </a:ext>
                </a:extLst>
              </p:cNvPr>
              <p:cNvSpPr/>
              <p:nvPr/>
            </p:nvSpPr>
            <p:spPr>
              <a:xfrm>
                <a:off x="2419598" y="2920926"/>
                <a:ext cx="86319" cy="5180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581" extrusionOk="0">
                    <a:moveTo>
                      <a:pt x="863" y="0"/>
                    </a:moveTo>
                    <a:cubicBezTo>
                      <a:pt x="857" y="0"/>
                      <a:pt x="850" y="1"/>
                      <a:pt x="843" y="2"/>
                    </a:cubicBezTo>
                    <a:cubicBezTo>
                      <a:pt x="691" y="38"/>
                      <a:pt x="531" y="109"/>
                      <a:pt x="388" y="190"/>
                    </a:cubicBezTo>
                    <a:cubicBezTo>
                      <a:pt x="245" y="279"/>
                      <a:pt x="120" y="377"/>
                      <a:pt x="22" y="511"/>
                    </a:cubicBezTo>
                    <a:cubicBezTo>
                      <a:pt x="1" y="540"/>
                      <a:pt x="32" y="580"/>
                      <a:pt x="63" y="580"/>
                    </a:cubicBezTo>
                    <a:cubicBezTo>
                      <a:pt x="71" y="580"/>
                      <a:pt x="78" y="578"/>
                      <a:pt x="85" y="573"/>
                    </a:cubicBezTo>
                    <a:cubicBezTo>
                      <a:pt x="210" y="484"/>
                      <a:pt x="335" y="395"/>
                      <a:pt x="468" y="332"/>
                    </a:cubicBezTo>
                    <a:cubicBezTo>
                      <a:pt x="611" y="261"/>
                      <a:pt x="745" y="216"/>
                      <a:pt x="897" y="181"/>
                    </a:cubicBezTo>
                    <a:cubicBezTo>
                      <a:pt x="941" y="172"/>
                      <a:pt x="968" y="118"/>
                      <a:pt x="959" y="65"/>
                    </a:cubicBezTo>
                    <a:cubicBezTo>
                      <a:pt x="943" y="26"/>
                      <a:pt x="908" y="0"/>
                      <a:pt x="8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706;p49">
                <a:extLst>
                  <a:ext uri="{FF2B5EF4-FFF2-40B4-BE49-F238E27FC236}">
                    <a16:creationId xmlns:a16="http://schemas.microsoft.com/office/drawing/2014/main" id="{30C1DE0B-B9D2-B2A7-9257-2E74DAE2603D}"/>
                  </a:ext>
                </a:extLst>
              </p:cNvPr>
              <p:cNvSpPr/>
              <p:nvPr/>
            </p:nvSpPr>
            <p:spPr>
              <a:xfrm>
                <a:off x="2443228" y="2970416"/>
                <a:ext cx="73835" cy="17567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97" extrusionOk="0">
                    <a:moveTo>
                      <a:pt x="400" y="0"/>
                    </a:moveTo>
                    <a:cubicBezTo>
                      <a:pt x="284" y="9"/>
                      <a:pt x="168" y="36"/>
                      <a:pt x="52" y="63"/>
                    </a:cubicBezTo>
                    <a:cubicBezTo>
                      <a:pt x="1" y="80"/>
                      <a:pt x="6" y="170"/>
                      <a:pt x="62" y="170"/>
                    </a:cubicBezTo>
                    <a:cubicBezTo>
                      <a:pt x="64" y="170"/>
                      <a:pt x="67" y="170"/>
                      <a:pt x="70" y="170"/>
                    </a:cubicBezTo>
                    <a:cubicBezTo>
                      <a:pt x="177" y="161"/>
                      <a:pt x="284" y="161"/>
                      <a:pt x="400" y="161"/>
                    </a:cubicBezTo>
                    <a:cubicBezTo>
                      <a:pt x="507" y="170"/>
                      <a:pt x="605" y="179"/>
                      <a:pt x="712" y="197"/>
                    </a:cubicBezTo>
                    <a:cubicBezTo>
                      <a:pt x="756" y="197"/>
                      <a:pt x="810" y="179"/>
                      <a:pt x="819" y="134"/>
                    </a:cubicBezTo>
                    <a:cubicBezTo>
                      <a:pt x="828" y="90"/>
                      <a:pt x="801" y="36"/>
                      <a:pt x="756" y="27"/>
                    </a:cubicBezTo>
                    <a:cubicBezTo>
                      <a:pt x="641" y="9"/>
                      <a:pt x="525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707;p49">
                <a:extLst>
                  <a:ext uri="{FF2B5EF4-FFF2-40B4-BE49-F238E27FC236}">
                    <a16:creationId xmlns:a16="http://schemas.microsoft.com/office/drawing/2014/main" id="{7A128644-2A97-A718-5EBA-A6494ED1A22B}"/>
                  </a:ext>
                </a:extLst>
              </p:cNvPr>
              <p:cNvSpPr/>
              <p:nvPr/>
            </p:nvSpPr>
            <p:spPr>
              <a:xfrm>
                <a:off x="1668234" y="2881512"/>
                <a:ext cx="59032" cy="8239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924" extrusionOk="0">
                    <a:moveTo>
                      <a:pt x="95" y="0"/>
                    </a:moveTo>
                    <a:cubicBezTo>
                      <a:pt x="69" y="0"/>
                      <a:pt x="43" y="12"/>
                      <a:pt x="27" y="34"/>
                    </a:cubicBezTo>
                    <a:cubicBezTo>
                      <a:pt x="0" y="70"/>
                      <a:pt x="9" y="123"/>
                      <a:pt x="36" y="159"/>
                    </a:cubicBezTo>
                    <a:cubicBezTo>
                      <a:pt x="89" y="212"/>
                      <a:pt x="143" y="257"/>
                      <a:pt x="187" y="319"/>
                    </a:cubicBezTo>
                    <a:cubicBezTo>
                      <a:pt x="241" y="373"/>
                      <a:pt x="286" y="435"/>
                      <a:pt x="321" y="489"/>
                    </a:cubicBezTo>
                    <a:cubicBezTo>
                      <a:pt x="366" y="551"/>
                      <a:pt x="402" y="623"/>
                      <a:pt x="437" y="685"/>
                    </a:cubicBezTo>
                    <a:cubicBezTo>
                      <a:pt x="455" y="721"/>
                      <a:pt x="473" y="748"/>
                      <a:pt x="491" y="783"/>
                    </a:cubicBezTo>
                    <a:cubicBezTo>
                      <a:pt x="509" y="819"/>
                      <a:pt x="526" y="846"/>
                      <a:pt x="544" y="881"/>
                    </a:cubicBezTo>
                    <a:cubicBezTo>
                      <a:pt x="555" y="911"/>
                      <a:pt x="578" y="923"/>
                      <a:pt x="600" y="923"/>
                    </a:cubicBezTo>
                    <a:cubicBezTo>
                      <a:pt x="632" y="923"/>
                      <a:pt x="662" y="897"/>
                      <a:pt x="651" y="855"/>
                    </a:cubicBezTo>
                    <a:cubicBezTo>
                      <a:pt x="642" y="819"/>
                      <a:pt x="642" y="774"/>
                      <a:pt x="633" y="730"/>
                    </a:cubicBezTo>
                    <a:cubicBezTo>
                      <a:pt x="616" y="694"/>
                      <a:pt x="607" y="658"/>
                      <a:pt x="589" y="623"/>
                    </a:cubicBezTo>
                    <a:cubicBezTo>
                      <a:pt x="562" y="542"/>
                      <a:pt x="526" y="462"/>
                      <a:pt x="482" y="391"/>
                    </a:cubicBezTo>
                    <a:cubicBezTo>
                      <a:pt x="393" y="257"/>
                      <a:pt x="286" y="105"/>
                      <a:pt x="143" y="16"/>
                    </a:cubicBezTo>
                    <a:cubicBezTo>
                      <a:pt x="129" y="5"/>
                      <a:pt x="112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708;p49">
                <a:extLst>
                  <a:ext uri="{FF2B5EF4-FFF2-40B4-BE49-F238E27FC236}">
                    <a16:creationId xmlns:a16="http://schemas.microsoft.com/office/drawing/2014/main" id="{7418429F-FF16-D973-1733-61B8283C1385}"/>
                  </a:ext>
                </a:extLst>
              </p:cNvPr>
              <p:cNvSpPr/>
              <p:nvPr/>
            </p:nvSpPr>
            <p:spPr>
              <a:xfrm>
                <a:off x="1625253" y="2944289"/>
                <a:ext cx="73300" cy="28624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21" extrusionOk="0">
                    <a:moveTo>
                      <a:pt x="194" y="1"/>
                    </a:moveTo>
                    <a:cubicBezTo>
                      <a:pt x="159" y="1"/>
                      <a:pt x="124" y="3"/>
                      <a:pt x="90" y="8"/>
                    </a:cubicBezTo>
                    <a:cubicBezTo>
                      <a:pt x="45" y="8"/>
                      <a:pt x="0" y="44"/>
                      <a:pt x="0" y="97"/>
                    </a:cubicBezTo>
                    <a:cubicBezTo>
                      <a:pt x="0" y="138"/>
                      <a:pt x="38" y="178"/>
                      <a:pt x="78" y="178"/>
                    </a:cubicBezTo>
                    <a:cubicBezTo>
                      <a:pt x="82" y="178"/>
                      <a:pt x="86" y="178"/>
                      <a:pt x="90" y="177"/>
                    </a:cubicBezTo>
                    <a:cubicBezTo>
                      <a:pt x="119" y="175"/>
                      <a:pt x="147" y="174"/>
                      <a:pt x="175" y="174"/>
                    </a:cubicBezTo>
                    <a:cubicBezTo>
                      <a:pt x="259" y="174"/>
                      <a:pt x="339" y="184"/>
                      <a:pt x="420" y="204"/>
                    </a:cubicBezTo>
                    <a:cubicBezTo>
                      <a:pt x="473" y="222"/>
                      <a:pt x="527" y="240"/>
                      <a:pt x="580" y="258"/>
                    </a:cubicBezTo>
                    <a:cubicBezTo>
                      <a:pt x="634" y="267"/>
                      <a:pt x="687" y="284"/>
                      <a:pt x="732" y="311"/>
                    </a:cubicBezTo>
                    <a:cubicBezTo>
                      <a:pt x="741" y="317"/>
                      <a:pt x="752" y="320"/>
                      <a:pt x="762" y="320"/>
                    </a:cubicBezTo>
                    <a:cubicBezTo>
                      <a:pt x="782" y="320"/>
                      <a:pt x="801" y="311"/>
                      <a:pt x="812" y="293"/>
                    </a:cubicBezTo>
                    <a:cubicBezTo>
                      <a:pt x="821" y="267"/>
                      <a:pt x="812" y="240"/>
                      <a:pt x="785" y="222"/>
                    </a:cubicBezTo>
                    <a:cubicBezTo>
                      <a:pt x="768" y="204"/>
                      <a:pt x="741" y="177"/>
                      <a:pt x="723" y="159"/>
                    </a:cubicBezTo>
                    <a:cubicBezTo>
                      <a:pt x="696" y="142"/>
                      <a:pt x="669" y="124"/>
                      <a:pt x="643" y="106"/>
                    </a:cubicBezTo>
                    <a:cubicBezTo>
                      <a:pt x="589" y="79"/>
                      <a:pt x="527" y="52"/>
                      <a:pt x="464" y="35"/>
                    </a:cubicBezTo>
                    <a:cubicBezTo>
                      <a:pt x="374" y="15"/>
                      <a:pt x="284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709;p49">
                <a:extLst>
                  <a:ext uri="{FF2B5EF4-FFF2-40B4-BE49-F238E27FC236}">
                    <a16:creationId xmlns:a16="http://schemas.microsoft.com/office/drawing/2014/main" id="{8C51B973-6B2F-62BA-08B7-98F167956B69}"/>
                  </a:ext>
                </a:extLst>
              </p:cNvPr>
              <p:cNvSpPr/>
              <p:nvPr/>
            </p:nvSpPr>
            <p:spPr>
              <a:xfrm>
                <a:off x="1885368" y="3280557"/>
                <a:ext cx="226944" cy="169339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899" extrusionOk="0">
                    <a:moveTo>
                      <a:pt x="1652" y="1"/>
                    </a:moveTo>
                    <a:cubicBezTo>
                      <a:pt x="1649" y="1"/>
                      <a:pt x="1646" y="1"/>
                      <a:pt x="1642" y="1"/>
                    </a:cubicBezTo>
                    <a:cubicBezTo>
                      <a:pt x="1464" y="37"/>
                      <a:pt x="1294" y="91"/>
                      <a:pt x="1116" y="117"/>
                    </a:cubicBezTo>
                    <a:cubicBezTo>
                      <a:pt x="937" y="135"/>
                      <a:pt x="759" y="144"/>
                      <a:pt x="580" y="207"/>
                    </a:cubicBezTo>
                    <a:cubicBezTo>
                      <a:pt x="411" y="251"/>
                      <a:pt x="250" y="349"/>
                      <a:pt x="152" y="501"/>
                    </a:cubicBezTo>
                    <a:cubicBezTo>
                      <a:pt x="45" y="644"/>
                      <a:pt x="1" y="840"/>
                      <a:pt x="18" y="1018"/>
                    </a:cubicBezTo>
                    <a:cubicBezTo>
                      <a:pt x="54" y="1411"/>
                      <a:pt x="340" y="1705"/>
                      <a:pt x="705" y="1830"/>
                    </a:cubicBezTo>
                    <a:cubicBezTo>
                      <a:pt x="838" y="1877"/>
                      <a:pt x="976" y="1898"/>
                      <a:pt x="1115" y="1898"/>
                    </a:cubicBezTo>
                    <a:cubicBezTo>
                      <a:pt x="1351" y="1898"/>
                      <a:pt x="1589" y="1836"/>
                      <a:pt x="1803" y="1723"/>
                    </a:cubicBezTo>
                    <a:cubicBezTo>
                      <a:pt x="2168" y="1518"/>
                      <a:pt x="2445" y="1170"/>
                      <a:pt x="2534" y="760"/>
                    </a:cubicBezTo>
                    <a:cubicBezTo>
                      <a:pt x="2545" y="691"/>
                      <a:pt x="2485" y="644"/>
                      <a:pt x="2430" y="644"/>
                    </a:cubicBezTo>
                    <a:cubicBezTo>
                      <a:pt x="2393" y="644"/>
                      <a:pt x="2358" y="665"/>
                      <a:pt x="2347" y="715"/>
                    </a:cubicBezTo>
                    <a:cubicBezTo>
                      <a:pt x="2221" y="1260"/>
                      <a:pt x="1682" y="1693"/>
                      <a:pt x="1121" y="1693"/>
                    </a:cubicBezTo>
                    <a:cubicBezTo>
                      <a:pt x="1048" y="1693"/>
                      <a:pt x="975" y="1685"/>
                      <a:pt x="902" y="1670"/>
                    </a:cubicBezTo>
                    <a:cubicBezTo>
                      <a:pt x="580" y="1598"/>
                      <a:pt x="268" y="1375"/>
                      <a:pt x="224" y="1036"/>
                    </a:cubicBezTo>
                    <a:cubicBezTo>
                      <a:pt x="206" y="885"/>
                      <a:pt x="232" y="724"/>
                      <a:pt x="331" y="599"/>
                    </a:cubicBezTo>
                    <a:cubicBezTo>
                      <a:pt x="420" y="483"/>
                      <a:pt x="554" y="421"/>
                      <a:pt x="696" y="385"/>
                    </a:cubicBezTo>
                    <a:cubicBezTo>
                      <a:pt x="866" y="340"/>
                      <a:pt x="1044" y="323"/>
                      <a:pt x="1214" y="296"/>
                    </a:cubicBezTo>
                    <a:cubicBezTo>
                      <a:pt x="1374" y="269"/>
                      <a:pt x="1580" y="225"/>
                      <a:pt x="1696" y="91"/>
                    </a:cubicBezTo>
                    <a:cubicBezTo>
                      <a:pt x="1729" y="57"/>
                      <a:pt x="1700" y="1"/>
                      <a:pt x="1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710;p49">
                <a:extLst>
                  <a:ext uri="{FF2B5EF4-FFF2-40B4-BE49-F238E27FC236}">
                    <a16:creationId xmlns:a16="http://schemas.microsoft.com/office/drawing/2014/main" id="{6AAFD396-A85A-DD17-1111-15D568C7BA0F}"/>
                  </a:ext>
                </a:extLst>
              </p:cNvPr>
              <p:cNvSpPr/>
              <p:nvPr/>
            </p:nvSpPr>
            <p:spPr>
              <a:xfrm>
                <a:off x="2021445" y="3431169"/>
                <a:ext cx="91491" cy="69109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775" extrusionOk="0">
                    <a:moveTo>
                      <a:pt x="83" y="0"/>
                    </a:moveTo>
                    <a:cubicBezTo>
                      <a:pt x="65" y="0"/>
                      <a:pt x="46" y="10"/>
                      <a:pt x="36" y="25"/>
                    </a:cubicBezTo>
                    <a:cubicBezTo>
                      <a:pt x="0" y="123"/>
                      <a:pt x="45" y="248"/>
                      <a:pt x="89" y="329"/>
                    </a:cubicBezTo>
                    <a:cubicBezTo>
                      <a:pt x="143" y="427"/>
                      <a:pt x="205" y="516"/>
                      <a:pt x="294" y="587"/>
                    </a:cubicBezTo>
                    <a:cubicBezTo>
                      <a:pt x="384" y="659"/>
                      <a:pt x="491" y="712"/>
                      <a:pt x="598" y="748"/>
                    </a:cubicBezTo>
                    <a:cubicBezTo>
                      <a:pt x="660" y="757"/>
                      <a:pt x="714" y="766"/>
                      <a:pt x="776" y="775"/>
                    </a:cubicBezTo>
                    <a:cubicBezTo>
                      <a:pt x="839" y="775"/>
                      <a:pt x="910" y="775"/>
                      <a:pt x="964" y="748"/>
                    </a:cubicBezTo>
                    <a:cubicBezTo>
                      <a:pt x="1026" y="721"/>
                      <a:pt x="1017" y="614"/>
                      <a:pt x="946" y="596"/>
                    </a:cubicBezTo>
                    <a:cubicBezTo>
                      <a:pt x="928" y="593"/>
                      <a:pt x="910" y="592"/>
                      <a:pt x="892" y="592"/>
                    </a:cubicBezTo>
                    <a:cubicBezTo>
                      <a:pt x="856" y="592"/>
                      <a:pt x="821" y="596"/>
                      <a:pt x="785" y="596"/>
                    </a:cubicBezTo>
                    <a:cubicBezTo>
                      <a:pt x="740" y="596"/>
                      <a:pt x="696" y="587"/>
                      <a:pt x="651" y="578"/>
                    </a:cubicBezTo>
                    <a:cubicBezTo>
                      <a:pt x="562" y="552"/>
                      <a:pt x="482" y="516"/>
                      <a:pt x="410" y="454"/>
                    </a:cubicBezTo>
                    <a:cubicBezTo>
                      <a:pt x="339" y="400"/>
                      <a:pt x="277" y="329"/>
                      <a:pt x="232" y="257"/>
                    </a:cubicBezTo>
                    <a:cubicBezTo>
                      <a:pt x="214" y="222"/>
                      <a:pt x="196" y="177"/>
                      <a:pt x="178" y="141"/>
                    </a:cubicBezTo>
                    <a:cubicBezTo>
                      <a:pt x="161" y="97"/>
                      <a:pt x="143" y="43"/>
                      <a:pt x="116" y="16"/>
                    </a:cubicBezTo>
                    <a:cubicBezTo>
                      <a:pt x="109" y="5"/>
                      <a:pt x="96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711;p49">
                <a:extLst>
                  <a:ext uri="{FF2B5EF4-FFF2-40B4-BE49-F238E27FC236}">
                    <a16:creationId xmlns:a16="http://schemas.microsoft.com/office/drawing/2014/main" id="{D92B5DE9-1387-192B-B5FA-D27982E03469}"/>
                  </a:ext>
                </a:extLst>
              </p:cNvPr>
              <p:cNvSpPr/>
              <p:nvPr/>
            </p:nvSpPr>
            <p:spPr>
              <a:xfrm>
                <a:off x="2093139" y="3277347"/>
                <a:ext cx="231403" cy="166574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1868" extrusionOk="0">
                    <a:moveTo>
                      <a:pt x="863" y="1"/>
                    </a:moveTo>
                    <a:cubicBezTo>
                      <a:pt x="822" y="1"/>
                      <a:pt x="787" y="50"/>
                      <a:pt x="820" y="91"/>
                    </a:cubicBezTo>
                    <a:cubicBezTo>
                      <a:pt x="927" y="207"/>
                      <a:pt x="1096" y="243"/>
                      <a:pt x="1248" y="261"/>
                    </a:cubicBezTo>
                    <a:cubicBezTo>
                      <a:pt x="1408" y="287"/>
                      <a:pt x="1569" y="296"/>
                      <a:pt x="1730" y="314"/>
                    </a:cubicBezTo>
                    <a:cubicBezTo>
                      <a:pt x="1881" y="341"/>
                      <a:pt x="2033" y="376"/>
                      <a:pt x="2149" y="475"/>
                    </a:cubicBezTo>
                    <a:cubicBezTo>
                      <a:pt x="2265" y="564"/>
                      <a:pt x="2327" y="715"/>
                      <a:pt x="2336" y="858"/>
                    </a:cubicBezTo>
                    <a:cubicBezTo>
                      <a:pt x="2354" y="1197"/>
                      <a:pt x="2122" y="1474"/>
                      <a:pt x="1810" y="1590"/>
                    </a:cubicBezTo>
                    <a:cubicBezTo>
                      <a:pt x="1682" y="1639"/>
                      <a:pt x="1547" y="1662"/>
                      <a:pt x="1412" y="1662"/>
                    </a:cubicBezTo>
                    <a:cubicBezTo>
                      <a:pt x="1228" y="1662"/>
                      <a:pt x="1043" y="1619"/>
                      <a:pt x="873" y="1536"/>
                    </a:cubicBezTo>
                    <a:cubicBezTo>
                      <a:pt x="552" y="1376"/>
                      <a:pt x="302" y="1090"/>
                      <a:pt x="195" y="751"/>
                    </a:cubicBezTo>
                    <a:cubicBezTo>
                      <a:pt x="184" y="701"/>
                      <a:pt x="149" y="680"/>
                      <a:pt x="112" y="680"/>
                    </a:cubicBezTo>
                    <a:cubicBezTo>
                      <a:pt x="58" y="680"/>
                      <a:pt x="1" y="727"/>
                      <a:pt x="17" y="796"/>
                    </a:cubicBezTo>
                    <a:cubicBezTo>
                      <a:pt x="178" y="1417"/>
                      <a:pt x="788" y="1867"/>
                      <a:pt x="1421" y="1867"/>
                    </a:cubicBezTo>
                    <a:cubicBezTo>
                      <a:pt x="1524" y="1867"/>
                      <a:pt x="1627" y="1856"/>
                      <a:pt x="1730" y="1831"/>
                    </a:cubicBezTo>
                    <a:cubicBezTo>
                      <a:pt x="2095" y="1741"/>
                      <a:pt x="2443" y="1474"/>
                      <a:pt x="2524" y="1090"/>
                    </a:cubicBezTo>
                    <a:cubicBezTo>
                      <a:pt x="2595" y="715"/>
                      <a:pt x="2434" y="350"/>
                      <a:pt x="2078" y="198"/>
                    </a:cubicBezTo>
                    <a:cubicBezTo>
                      <a:pt x="1890" y="118"/>
                      <a:pt x="1685" y="100"/>
                      <a:pt x="1480" y="91"/>
                    </a:cubicBezTo>
                    <a:cubicBezTo>
                      <a:pt x="1382" y="82"/>
                      <a:pt x="1284" y="82"/>
                      <a:pt x="1185" y="64"/>
                    </a:cubicBezTo>
                    <a:cubicBezTo>
                      <a:pt x="1078" y="46"/>
                      <a:pt x="980" y="20"/>
                      <a:pt x="873" y="2"/>
                    </a:cubicBezTo>
                    <a:cubicBezTo>
                      <a:pt x="870" y="1"/>
                      <a:pt x="867" y="1"/>
                      <a:pt x="8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712;p49">
                <a:extLst>
                  <a:ext uri="{FF2B5EF4-FFF2-40B4-BE49-F238E27FC236}">
                    <a16:creationId xmlns:a16="http://schemas.microsoft.com/office/drawing/2014/main" id="{0C48C80C-85C2-D0CB-4EFD-3820BF2D0C10}"/>
                  </a:ext>
                </a:extLst>
              </p:cNvPr>
              <p:cNvSpPr/>
              <p:nvPr/>
            </p:nvSpPr>
            <p:spPr>
              <a:xfrm>
                <a:off x="2099381" y="3427156"/>
                <a:ext cx="87567" cy="72854"/>
              </a:xfrm>
              <a:custGeom>
                <a:avLst/>
                <a:gdLst/>
                <a:ahLst/>
                <a:cxnLst/>
                <a:rect l="l" t="t" r="r" b="b"/>
                <a:pathLst>
                  <a:path w="982" h="817" extrusionOk="0">
                    <a:moveTo>
                      <a:pt x="916" y="1"/>
                    </a:moveTo>
                    <a:cubicBezTo>
                      <a:pt x="903" y="1"/>
                      <a:pt x="891" y="6"/>
                      <a:pt x="883" y="17"/>
                    </a:cubicBezTo>
                    <a:cubicBezTo>
                      <a:pt x="857" y="52"/>
                      <a:pt x="839" y="97"/>
                      <a:pt x="821" y="142"/>
                    </a:cubicBezTo>
                    <a:cubicBezTo>
                      <a:pt x="812" y="186"/>
                      <a:pt x="794" y="222"/>
                      <a:pt x="776" y="267"/>
                    </a:cubicBezTo>
                    <a:cubicBezTo>
                      <a:pt x="732" y="347"/>
                      <a:pt x="678" y="418"/>
                      <a:pt x="607" y="472"/>
                    </a:cubicBezTo>
                    <a:cubicBezTo>
                      <a:pt x="544" y="534"/>
                      <a:pt x="455" y="579"/>
                      <a:pt x="375" y="606"/>
                    </a:cubicBezTo>
                    <a:cubicBezTo>
                      <a:pt x="330" y="615"/>
                      <a:pt x="295" y="623"/>
                      <a:pt x="250" y="632"/>
                    </a:cubicBezTo>
                    <a:cubicBezTo>
                      <a:pt x="238" y="634"/>
                      <a:pt x="225" y="635"/>
                      <a:pt x="213" y="635"/>
                    </a:cubicBezTo>
                    <a:cubicBezTo>
                      <a:pt x="190" y="635"/>
                      <a:pt x="167" y="633"/>
                      <a:pt x="145" y="633"/>
                    </a:cubicBezTo>
                    <a:cubicBezTo>
                      <a:pt x="125" y="633"/>
                      <a:pt x="106" y="635"/>
                      <a:pt x="90" y="641"/>
                    </a:cubicBezTo>
                    <a:cubicBezTo>
                      <a:pt x="18" y="659"/>
                      <a:pt x="0" y="766"/>
                      <a:pt x="63" y="793"/>
                    </a:cubicBezTo>
                    <a:cubicBezTo>
                      <a:pt x="102" y="810"/>
                      <a:pt x="146" y="816"/>
                      <a:pt x="188" y="816"/>
                    </a:cubicBezTo>
                    <a:cubicBezTo>
                      <a:pt x="212" y="816"/>
                      <a:pt x="236" y="814"/>
                      <a:pt x="259" y="811"/>
                    </a:cubicBezTo>
                    <a:cubicBezTo>
                      <a:pt x="313" y="802"/>
                      <a:pt x="366" y="793"/>
                      <a:pt x="420" y="775"/>
                    </a:cubicBezTo>
                    <a:cubicBezTo>
                      <a:pt x="536" y="739"/>
                      <a:pt x="634" y="686"/>
                      <a:pt x="723" y="606"/>
                    </a:cubicBezTo>
                    <a:cubicBezTo>
                      <a:pt x="803" y="534"/>
                      <a:pt x="875" y="445"/>
                      <a:pt x="919" y="347"/>
                    </a:cubicBezTo>
                    <a:cubicBezTo>
                      <a:pt x="937" y="302"/>
                      <a:pt x="955" y="249"/>
                      <a:pt x="973" y="195"/>
                    </a:cubicBezTo>
                    <a:cubicBezTo>
                      <a:pt x="982" y="142"/>
                      <a:pt x="982" y="70"/>
                      <a:pt x="964" y="26"/>
                    </a:cubicBezTo>
                    <a:cubicBezTo>
                      <a:pt x="953" y="10"/>
                      <a:pt x="934" y="1"/>
                      <a:pt x="9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713;p49">
                <a:extLst>
                  <a:ext uri="{FF2B5EF4-FFF2-40B4-BE49-F238E27FC236}">
                    <a16:creationId xmlns:a16="http://schemas.microsoft.com/office/drawing/2014/main" id="{E8C9A332-1F8B-4B4E-C8AB-A3DE0DF6BABE}"/>
                  </a:ext>
                </a:extLst>
              </p:cNvPr>
              <p:cNvSpPr/>
              <p:nvPr/>
            </p:nvSpPr>
            <p:spPr>
              <a:xfrm>
                <a:off x="1827406" y="3068862"/>
                <a:ext cx="85071" cy="53949"/>
              </a:xfrm>
              <a:custGeom>
                <a:avLst/>
                <a:gdLst/>
                <a:ahLst/>
                <a:cxnLst/>
                <a:rect l="l" t="t" r="r" b="b"/>
                <a:pathLst>
                  <a:path w="954" h="605" extrusionOk="0">
                    <a:moveTo>
                      <a:pt x="802" y="1"/>
                    </a:moveTo>
                    <a:cubicBezTo>
                      <a:pt x="725" y="1"/>
                      <a:pt x="649" y="24"/>
                      <a:pt x="579" y="47"/>
                    </a:cubicBezTo>
                    <a:cubicBezTo>
                      <a:pt x="508" y="74"/>
                      <a:pt x="428" y="110"/>
                      <a:pt x="356" y="163"/>
                    </a:cubicBezTo>
                    <a:cubicBezTo>
                      <a:pt x="294" y="208"/>
                      <a:pt x="222" y="261"/>
                      <a:pt x="169" y="324"/>
                    </a:cubicBezTo>
                    <a:cubicBezTo>
                      <a:pt x="106" y="386"/>
                      <a:pt x="71" y="449"/>
                      <a:pt x="26" y="529"/>
                    </a:cubicBezTo>
                    <a:cubicBezTo>
                      <a:pt x="1" y="567"/>
                      <a:pt x="38" y="605"/>
                      <a:pt x="75" y="605"/>
                    </a:cubicBezTo>
                    <a:cubicBezTo>
                      <a:pt x="90" y="605"/>
                      <a:pt x="105" y="598"/>
                      <a:pt x="115" y="582"/>
                    </a:cubicBezTo>
                    <a:cubicBezTo>
                      <a:pt x="160" y="520"/>
                      <a:pt x="222" y="466"/>
                      <a:pt x="276" y="422"/>
                    </a:cubicBezTo>
                    <a:cubicBezTo>
                      <a:pt x="329" y="377"/>
                      <a:pt x="383" y="342"/>
                      <a:pt x="445" y="306"/>
                    </a:cubicBezTo>
                    <a:cubicBezTo>
                      <a:pt x="508" y="270"/>
                      <a:pt x="570" y="243"/>
                      <a:pt x="642" y="226"/>
                    </a:cubicBezTo>
                    <a:cubicBezTo>
                      <a:pt x="713" y="199"/>
                      <a:pt x="784" y="190"/>
                      <a:pt x="856" y="172"/>
                    </a:cubicBezTo>
                    <a:cubicBezTo>
                      <a:pt x="954" y="136"/>
                      <a:pt x="927" y="11"/>
                      <a:pt x="838" y="3"/>
                    </a:cubicBezTo>
                    <a:cubicBezTo>
                      <a:pt x="826" y="1"/>
                      <a:pt x="814" y="1"/>
                      <a:pt x="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714;p49">
                <a:extLst>
                  <a:ext uri="{FF2B5EF4-FFF2-40B4-BE49-F238E27FC236}">
                    <a16:creationId xmlns:a16="http://schemas.microsoft.com/office/drawing/2014/main" id="{09EFA0BB-787F-CCC4-9981-2D65D1E32C3C}"/>
                  </a:ext>
                </a:extLst>
              </p:cNvPr>
              <p:cNvSpPr/>
              <p:nvPr/>
            </p:nvSpPr>
            <p:spPr>
              <a:xfrm>
                <a:off x="2268005" y="3046569"/>
                <a:ext cx="97911" cy="42624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478" extrusionOk="0">
                    <a:moveTo>
                      <a:pt x="158" y="1"/>
                    </a:moveTo>
                    <a:cubicBezTo>
                      <a:pt x="136" y="1"/>
                      <a:pt x="113" y="2"/>
                      <a:pt x="90" y="3"/>
                    </a:cubicBezTo>
                    <a:cubicBezTo>
                      <a:pt x="27" y="3"/>
                      <a:pt x="1" y="110"/>
                      <a:pt x="72" y="119"/>
                    </a:cubicBezTo>
                    <a:cubicBezTo>
                      <a:pt x="384" y="172"/>
                      <a:pt x="679" y="279"/>
                      <a:pt x="937" y="467"/>
                    </a:cubicBezTo>
                    <a:cubicBezTo>
                      <a:pt x="947" y="474"/>
                      <a:pt x="960" y="477"/>
                      <a:pt x="974" y="477"/>
                    </a:cubicBezTo>
                    <a:cubicBezTo>
                      <a:pt x="1009" y="477"/>
                      <a:pt x="1049" y="456"/>
                      <a:pt x="1062" y="431"/>
                    </a:cubicBezTo>
                    <a:cubicBezTo>
                      <a:pt x="1098" y="377"/>
                      <a:pt x="1071" y="324"/>
                      <a:pt x="1035" y="297"/>
                    </a:cubicBezTo>
                    <a:cubicBezTo>
                      <a:pt x="778" y="114"/>
                      <a:pt x="473" y="1"/>
                      <a:pt x="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715;p49">
                <a:extLst>
                  <a:ext uri="{FF2B5EF4-FFF2-40B4-BE49-F238E27FC236}">
                    <a16:creationId xmlns:a16="http://schemas.microsoft.com/office/drawing/2014/main" id="{414057FC-044F-84AC-40BF-241D1A16F51A}"/>
                  </a:ext>
                </a:extLst>
              </p:cNvPr>
              <p:cNvSpPr/>
              <p:nvPr/>
            </p:nvSpPr>
            <p:spPr>
              <a:xfrm>
                <a:off x="1799674" y="3132531"/>
                <a:ext cx="178969" cy="64828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727" extrusionOk="0">
                    <a:moveTo>
                      <a:pt x="990" y="0"/>
                    </a:moveTo>
                    <a:cubicBezTo>
                      <a:pt x="968" y="0"/>
                      <a:pt x="947" y="1"/>
                      <a:pt x="926" y="2"/>
                    </a:cubicBezTo>
                    <a:cubicBezTo>
                      <a:pt x="730" y="11"/>
                      <a:pt x="524" y="82"/>
                      <a:pt x="355" y="198"/>
                    </a:cubicBezTo>
                    <a:cubicBezTo>
                      <a:pt x="194" y="306"/>
                      <a:pt x="34" y="466"/>
                      <a:pt x="7" y="662"/>
                    </a:cubicBezTo>
                    <a:cubicBezTo>
                      <a:pt x="1" y="688"/>
                      <a:pt x="21" y="713"/>
                      <a:pt x="46" y="713"/>
                    </a:cubicBezTo>
                    <a:cubicBezTo>
                      <a:pt x="57" y="713"/>
                      <a:pt x="68" y="708"/>
                      <a:pt x="78" y="698"/>
                    </a:cubicBezTo>
                    <a:cubicBezTo>
                      <a:pt x="194" y="582"/>
                      <a:pt x="292" y="439"/>
                      <a:pt x="444" y="341"/>
                    </a:cubicBezTo>
                    <a:cubicBezTo>
                      <a:pt x="587" y="243"/>
                      <a:pt x="756" y="190"/>
                      <a:pt x="926" y="181"/>
                    </a:cubicBezTo>
                    <a:cubicBezTo>
                      <a:pt x="941" y="180"/>
                      <a:pt x="955" y="180"/>
                      <a:pt x="970" y="180"/>
                    </a:cubicBezTo>
                    <a:cubicBezTo>
                      <a:pt x="1318" y="180"/>
                      <a:pt x="1629" y="381"/>
                      <a:pt x="1800" y="680"/>
                    </a:cubicBezTo>
                    <a:cubicBezTo>
                      <a:pt x="1819" y="713"/>
                      <a:pt x="1847" y="726"/>
                      <a:pt x="1876" y="726"/>
                    </a:cubicBezTo>
                    <a:cubicBezTo>
                      <a:pt x="1941" y="726"/>
                      <a:pt x="2007" y="656"/>
                      <a:pt x="1970" y="582"/>
                    </a:cubicBezTo>
                    <a:cubicBezTo>
                      <a:pt x="1783" y="235"/>
                      <a:pt x="1388" y="0"/>
                      <a:pt x="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716;p49">
                <a:extLst>
                  <a:ext uri="{FF2B5EF4-FFF2-40B4-BE49-F238E27FC236}">
                    <a16:creationId xmlns:a16="http://schemas.microsoft.com/office/drawing/2014/main" id="{CAEEDD3B-6F5A-9CBB-B06E-B1C58AB5E868}"/>
                  </a:ext>
                </a:extLst>
              </p:cNvPr>
              <p:cNvSpPr/>
              <p:nvPr/>
            </p:nvSpPr>
            <p:spPr>
              <a:xfrm>
                <a:off x="2208973" y="3132531"/>
                <a:ext cx="179058" cy="64828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727" extrusionOk="0">
                    <a:moveTo>
                      <a:pt x="1018" y="0"/>
                    </a:moveTo>
                    <a:cubicBezTo>
                      <a:pt x="621" y="0"/>
                      <a:pt x="233" y="235"/>
                      <a:pt x="38" y="582"/>
                    </a:cubicBezTo>
                    <a:cubicBezTo>
                      <a:pt x="1" y="656"/>
                      <a:pt x="67" y="726"/>
                      <a:pt x="132" y="726"/>
                    </a:cubicBezTo>
                    <a:cubicBezTo>
                      <a:pt x="160" y="726"/>
                      <a:pt x="189" y="713"/>
                      <a:pt x="208" y="680"/>
                    </a:cubicBezTo>
                    <a:cubicBezTo>
                      <a:pt x="379" y="381"/>
                      <a:pt x="690" y="180"/>
                      <a:pt x="1038" y="180"/>
                    </a:cubicBezTo>
                    <a:cubicBezTo>
                      <a:pt x="1052" y="180"/>
                      <a:pt x="1067" y="180"/>
                      <a:pt x="1082" y="181"/>
                    </a:cubicBezTo>
                    <a:cubicBezTo>
                      <a:pt x="1251" y="190"/>
                      <a:pt x="1421" y="243"/>
                      <a:pt x="1564" y="341"/>
                    </a:cubicBezTo>
                    <a:cubicBezTo>
                      <a:pt x="1715" y="439"/>
                      <a:pt x="1813" y="582"/>
                      <a:pt x="1938" y="698"/>
                    </a:cubicBezTo>
                    <a:cubicBezTo>
                      <a:pt x="1946" y="708"/>
                      <a:pt x="1955" y="713"/>
                      <a:pt x="1965" y="713"/>
                    </a:cubicBezTo>
                    <a:cubicBezTo>
                      <a:pt x="1987" y="713"/>
                      <a:pt x="2007" y="688"/>
                      <a:pt x="2001" y="662"/>
                    </a:cubicBezTo>
                    <a:cubicBezTo>
                      <a:pt x="1974" y="466"/>
                      <a:pt x="1813" y="306"/>
                      <a:pt x="1653" y="198"/>
                    </a:cubicBezTo>
                    <a:cubicBezTo>
                      <a:pt x="1483" y="82"/>
                      <a:pt x="1287" y="11"/>
                      <a:pt x="1082" y="2"/>
                    </a:cubicBezTo>
                    <a:cubicBezTo>
                      <a:pt x="1061" y="1"/>
                      <a:pt x="1039" y="0"/>
                      <a:pt x="10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717;p49">
                <a:extLst>
                  <a:ext uri="{FF2B5EF4-FFF2-40B4-BE49-F238E27FC236}">
                    <a16:creationId xmlns:a16="http://schemas.microsoft.com/office/drawing/2014/main" id="{F659D1AF-FDEC-AEA9-DB88-E80A92AA004A}"/>
                  </a:ext>
                </a:extLst>
              </p:cNvPr>
              <p:cNvSpPr/>
              <p:nvPr/>
            </p:nvSpPr>
            <p:spPr>
              <a:xfrm>
                <a:off x="1509062" y="4235680"/>
                <a:ext cx="251466" cy="70446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790" extrusionOk="0">
                    <a:moveTo>
                      <a:pt x="129" y="0"/>
                    </a:moveTo>
                    <a:cubicBezTo>
                      <a:pt x="113" y="0"/>
                      <a:pt x="98" y="8"/>
                      <a:pt x="90" y="22"/>
                    </a:cubicBezTo>
                    <a:cubicBezTo>
                      <a:pt x="1" y="228"/>
                      <a:pt x="161" y="460"/>
                      <a:pt x="322" y="576"/>
                    </a:cubicBezTo>
                    <a:cubicBezTo>
                      <a:pt x="518" y="709"/>
                      <a:pt x="777" y="736"/>
                      <a:pt x="1009" y="754"/>
                    </a:cubicBezTo>
                    <a:cubicBezTo>
                      <a:pt x="1294" y="781"/>
                      <a:pt x="1580" y="790"/>
                      <a:pt x="1856" y="790"/>
                    </a:cubicBezTo>
                    <a:cubicBezTo>
                      <a:pt x="2008" y="790"/>
                      <a:pt x="2151" y="790"/>
                      <a:pt x="2303" y="781"/>
                    </a:cubicBezTo>
                    <a:cubicBezTo>
                      <a:pt x="2445" y="781"/>
                      <a:pt x="2597" y="781"/>
                      <a:pt x="2731" y="763"/>
                    </a:cubicBezTo>
                    <a:cubicBezTo>
                      <a:pt x="2820" y="745"/>
                      <a:pt x="2793" y="620"/>
                      <a:pt x="2713" y="611"/>
                    </a:cubicBezTo>
                    <a:cubicBezTo>
                      <a:pt x="2674" y="606"/>
                      <a:pt x="2635" y="604"/>
                      <a:pt x="2595" y="604"/>
                    </a:cubicBezTo>
                    <a:cubicBezTo>
                      <a:pt x="2506" y="604"/>
                      <a:pt x="2415" y="614"/>
                      <a:pt x="2329" y="620"/>
                    </a:cubicBezTo>
                    <a:cubicBezTo>
                      <a:pt x="2204" y="620"/>
                      <a:pt x="2079" y="620"/>
                      <a:pt x="1955" y="629"/>
                    </a:cubicBezTo>
                    <a:cubicBezTo>
                      <a:pt x="1705" y="629"/>
                      <a:pt x="1455" y="620"/>
                      <a:pt x="1196" y="602"/>
                    </a:cubicBezTo>
                    <a:cubicBezTo>
                      <a:pt x="973" y="593"/>
                      <a:pt x="732" y="584"/>
                      <a:pt x="518" y="495"/>
                    </a:cubicBezTo>
                    <a:cubicBezTo>
                      <a:pt x="429" y="460"/>
                      <a:pt x="340" y="406"/>
                      <a:pt x="277" y="317"/>
                    </a:cubicBezTo>
                    <a:cubicBezTo>
                      <a:pt x="215" y="237"/>
                      <a:pt x="197" y="138"/>
                      <a:pt x="179" y="40"/>
                    </a:cubicBezTo>
                    <a:cubicBezTo>
                      <a:pt x="174" y="14"/>
                      <a:pt x="151" y="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718;p49">
                <a:extLst>
                  <a:ext uri="{FF2B5EF4-FFF2-40B4-BE49-F238E27FC236}">
                    <a16:creationId xmlns:a16="http://schemas.microsoft.com/office/drawing/2014/main" id="{C60D6F82-7C6C-2873-DDAE-D6B0A84858E9}"/>
                  </a:ext>
                </a:extLst>
              </p:cNvPr>
              <p:cNvSpPr/>
              <p:nvPr/>
            </p:nvSpPr>
            <p:spPr>
              <a:xfrm>
                <a:off x="1756693" y="4025858"/>
                <a:ext cx="370601" cy="7160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803" extrusionOk="0">
                    <a:moveTo>
                      <a:pt x="63" y="0"/>
                    </a:moveTo>
                    <a:cubicBezTo>
                      <a:pt x="30" y="0"/>
                      <a:pt x="1" y="28"/>
                      <a:pt x="25" y="65"/>
                    </a:cubicBezTo>
                    <a:cubicBezTo>
                      <a:pt x="284" y="475"/>
                      <a:pt x="801" y="511"/>
                      <a:pt x="1238" y="573"/>
                    </a:cubicBezTo>
                    <a:cubicBezTo>
                      <a:pt x="1836" y="654"/>
                      <a:pt x="2443" y="707"/>
                      <a:pt x="3040" y="752"/>
                    </a:cubicBezTo>
                    <a:cubicBezTo>
                      <a:pt x="3219" y="761"/>
                      <a:pt x="3388" y="770"/>
                      <a:pt x="3567" y="779"/>
                    </a:cubicBezTo>
                    <a:cubicBezTo>
                      <a:pt x="3695" y="785"/>
                      <a:pt x="3824" y="802"/>
                      <a:pt x="3953" y="802"/>
                    </a:cubicBezTo>
                    <a:cubicBezTo>
                      <a:pt x="3994" y="802"/>
                      <a:pt x="4034" y="801"/>
                      <a:pt x="4075" y="796"/>
                    </a:cubicBezTo>
                    <a:cubicBezTo>
                      <a:pt x="4156" y="788"/>
                      <a:pt x="4147" y="663"/>
                      <a:pt x="4075" y="645"/>
                    </a:cubicBezTo>
                    <a:cubicBezTo>
                      <a:pt x="3941" y="618"/>
                      <a:pt x="3799" y="627"/>
                      <a:pt x="3656" y="618"/>
                    </a:cubicBezTo>
                    <a:cubicBezTo>
                      <a:pt x="3513" y="609"/>
                      <a:pt x="3362" y="600"/>
                      <a:pt x="3219" y="591"/>
                    </a:cubicBezTo>
                    <a:cubicBezTo>
                      <a:pt x="2933" y="573"/>
                      <a:pt x="2648" y="556"/>
                      <a:pt x="2362" y="529"/>
                    </a:cubicBezTo>
                    <a:cubicBezTo>
                      <a:pt x="2077" y="502"/>
                      <a:pt x="1783" y="475"/>
                      <a:pt x="1497" y="440"/>
                    </a:cubicBezTo>
                    <a:cubicBezTo>
                      <a:pt x="1247" y="413"/>
                      <a:pt x="989" y="395"/>
                      <a:pt x="739" y="341"/>
                    </a:cubicBezTo>
                    <a:cubicBezTo>
                      <a:pt x="507" y="297"/>
                      <a:pt x="248" y="217"/>
                      <a:pt x="105" y="20"/>
                    </a:cubicBezTo>
                    <a:cubicBezTo>
                      <a:pt x="94" y="6"/>
                      <a:pt x="78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719;p49">
                <a:extLst>
                  <a:ext uri="{FF2B5EF4-FFF2-40B4-BE49-F238E27FC236}">
                    <a16:creationId xmlns:a16="http://schemas.microsoft.com/office/drawing/2014/main" id="{1B36AE7B-B94A-70E8-31CD-14A89D71B938}"/>
                  </a:ext>
                </a:extLst>
              </p:cNvPr>
              <p:cNvSpPr/>
              <p:nvPr/>
            </p:nvSpPr>
            <p:spPr>
              <a:xfrm>
                <a:off x="525049" y="3042200"/>
                <a:ext cx="948617" cy="800769"/>
              </a:xfrm>
              <a:custGeom>
                <a:avLst/>
                <a:gdLst/>
                <a:ahLst/>
                <a:cxnLst/>
                <a:rect l="l" t="t" r="r" b="b"/>
                <a:pathLst>
                  <a:path w="10638" h="8980" extrusionOk="0">
                    <a:moveTo>
                      <a:pt x="7818" y="1"/>
                    </a:moveTo>
                    <a:cubicBezTo>
                      <a:pt x="7715" y="1"/>
                      <a:pt x="7613" y="3"/>
                      <a:pt x="7512" y="7"/>
                    </a:cubicBezTo>
                    <a:cubicBezTo>
                      <a:pt x="6477" y="43"/>
                      <a:pt x="5460" y="328"/>
                      <a:pt x="4532" y="801"/>
                    </a:cubicBezTo>
                    <a:cubicBezTo>
                      <a:pt x="3622" y="1265"/>
                      <a:pt x="2793" y="1898"/>
                      <a:pt x="2106" y="2648"/>
                    </a:cubicBezTo>
                    <a:cubicBezTo>
                      <a:pt x="1410" y="3397"/>
                      <a:pt x="839" y="4271"/>
                      <a:pt x="500" y="5235"/>
                    </a:cubicBezTo>
                    <a:cubicBezTo>
                      <a:pt x="125" y="6279"/>
                      <a:pt x="1" y="7456"/>
                      <a:pt x="277" y="8536"/>
                    </a:cubicBezTo>
                    <a:cubicBezTo>
                      <a:pt x="313" y="8669"/>
                      <a:pt x="348" y="8794"/>
                      <a:pt x="393" y="8928"/>
                    </a:cubicBezTo>
                    <a:cubicBezTo>
                      <a:pt x="404" y="8963"/>
                      <a:pt x="433" y="8979"/>
                      <a:pt x="462" y="8979"/>
                    </a:cubicBezTo>
                    <a:cubicBezTo>
                      <a:pt x="506" y="8979"/>
                      <a:pt x="552" y="8943"/>
                      <a:pt x="536" y="8884"/>
                    </a:cubicBezTo>
                    <a:cubicBezTo>
                      <a:pt x="224" y="7849"/>
                      <a:pt x="250" y="6707"/>
                      <a:pt x="545" y="5672"/>
                    </a:cubicBezTo>
                    <a:cubicBezTo>
                      <a:pt x="830" y="4700"/>
                      <a:pt x="1348" y="3799"/>
                      <a:pt x="1999" y="3031"/>
                    </a:cubicBezTo>
                    <a:cubicBezTo>
                      <a:pt x="2641" y="2282"/>
                      <a:pt x="3417" y="1631"/>
                      <a:pt x="4283" y="1140"/>
                    </a:cubicBezTo>
                    <a:cubicBezTo>
                      <a:pt x="5157" y="641"/>
                      <a:pt x="6129" y="310"/>
                      <a:pt x="7137" y="212"/>
                    </a:cubicBezTo>
                    <a:cubicBezTo>
                      <a:pt x="7354" y="190"/>
                      <a:pt x="7571" y="179"/>
                      <a:pt x="7787" y="179"/>
                    </a:cubicBezTo>
                    <a:cubicBezTo>
                      <a:pt x="8605" y="179"/>
                      <a:pt x="9418" y="337"/>
                      <a:pt x="10179" y="641"/>
                    </a:cubicBezTo>
                    <a:cubicBezTo>
                      <a:pt x="10304" y="685"/>
                      <a:pt x="10429" y="730"/>
                      <a:pt x="10545" y="783"/>
                    </a:cubicBezTo>
                    <a:cubicBezTo>
                      <a:pt x="10552" y="786"/>
                      <a:pt x="10558" y="788"/>
                      <a:pt x="10564" y="788"/>
                    </a:cubicBezTo>
                    <a:cubicBezTo>
                      <a:pt x="10608" y="788"/>
                      <a:pt x="10637" y="709"/>
                      <a:pt x="10590" y="685"/>
                    </a:cubicBezTo>
                    <a:cubicBezTo>
                      <a:pt x="9768" y="194"/>
                      <a:pt x="8772" y="1"/>
                      <a:pt x="78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720;p49">
                <a:extLst>
                  <a:ext uri="{FF2B5EF4-FFF2-40B4-BE49-F238E27FC236}">
                    <a16:creationId xmlns:a16="http://schemas.microsoft.com/office/drawing/2014/main" id="{F1E35342-4122-1CFF-1154-B947CBF9FADD}"/>
                  </a:ext>
                </a:extLst>
              </p:cNvPr>
              <p:cNvSpPr/>
              <p:nvPr/>
            </p:nvSpPr>
            <p:spPr>
              <a:xfrm>
                <a:off x="1504425" y="3045499"/>
                <a:ext cx="86943" cy="11316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69" extrusionOk="0">
                    <a:moveTo>
                      <a:pt x="83" y="1"/>
                    </a:moveTo>
                    <a:cubicBezTo>
                      <a:pt x="36" y="1"/>
                      <a:pt x="0" y="55"/>
                      <a:pt x="35" y="104"/>
                    </a:cubicBezTo>
                    <a:cubicBezTo>
                      <a:pt x="187" y="291"/>
                      <a:pt x="356" y="461"/>
                      <a:pt x="490" y="648"/>
                    </a:cubicBezTo>
                    <a:cubicBezTo>
                      <a:pt x="633" y="844"/>
                      <a:pt x="758" y="1050"/>
                      <a:pt x="874" y="1246"/>
                    </a:cubicBezTo>
                    <a:cubicBezTo>
                      <a:pt x="883" y="1261"/>
                      <a:pt x="899" y="1268"/>
                      <a:pt x="915" y="1268"/>
                    </a:cubicBezTo>
                    <a:cubicBezTo>
                      <a:pt x="945" y="1268"/>
                      <a:pt x="974" y="1245"/>
                      <a:pt x="963" y="1210"/>
                    </a:cubicBezTo>
                    <a:cubicBezTo>
                      <a:pt x="865" y="987"/>
                      <a:pt x="749" y="773"/>
                      <a:pt x="606" y="577"/>
                    </a:cubicBezTo>
                    <a:cubicBezTo>
                      <a:pt x="463" y="380"/>
                      <a:pt x="312" y="175"/>
                      <a:pt x="124" y="15"/>
                    </a:cubicBezTo>
                    <a:cubicBezTo>
                      <a:pt x="111" y="5"/>
                      <a:pt x="97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721;p49">
                <a:extLst>
                  <a:ext uri="{FF2B5EF4-FFF2-40B4-BE49-F238E27FC236}">
                    <a16:creationId xmlns:a16="http://schemas.microsoft.com/office/drawing/2014/main" id="{318FFFFC-EC28-BA0D-640D-F6D8ED605F5C}"/>
                  </a:ext>
                </a:extLst>
              </p:cNvPr>
              <p:cNvSpPr/>
              <p:nvPr/>
            </p:nvSpPr>
            <p:spPr>
              <a:xfrm>
                <a:off x="1422387" y="3042289"/>
                <a:ext cx="118778" cy="7035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789" extrusionOk="0">
                    <a:moveTo>
                      <a:pt x="83" y="0"/>
                    </a:moveTo>
                    <a:cubicBezTo>
                      <a:pt x="54" y="0"/>
                      <a:pt x="25" y="23"/>
                      <a:pt x="18" y="51"/>
                    </a:cubicBezTo>
                    <a:cubicBezTo>
                      <a:pt x="0" y="95"/>
                      <a:pt x="27" y="131"/>
                      <a:pt x="72" y="149"/>
                    </a:cubicBezTo>
                    <a:cubicBezTo>
                      <a:pt x="473" y="309"/>
                      <a:pt x="866" y="532"/>
                      <a:pt x="1223" y="782"/>
                    </a:cubicBezTo>
                    <a:cubicBezTo>
                      <a:pt x="1231" y="786"/>
                      <a:pt x="1239" y="788"/>
                      <a:pt x="1247" y="788"/>
                    </a:cubicBezTo>
                    <a:cubicBezTo>
                      <a:pt x="1293" y="788"/>
                      <a:pt x="1332" y="731"/>
                      <a:pt x="1294" y="693"/>
                    </a:cubicBezTo>
                    <a:cubicBezTo>
                      <a:pt x="928" y="408"/>
                      <a:pt x="536" y="176"/>
                      <a:pt x="108" y="6"/>
                    </a:cubicBezTo>
                    <a:cubicBezTo>
                      <a:pt x="100" y="2"/>
                      <a:pt x="91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784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" name="Google Shape;3277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83" r="183"/>
          <a:stretch/>
        </p:blipFill>
        <p:spPr>
          <a:xfrm>
            <a:off x="100" y="0"/>
            <a:ext cx="9144000" cy="5143500"/>
          </a:xfrm>
          <a:prstGeom prst="rect">
            <a:avLst/>
          </a:prstGeom>
        </p:spPr>
      </p:pic>
      <p:sp>
        <p:nvSpPr>
          <p:cNvPr id="3278" name="Google Shape;3278;p42"/>
          <p:cNvSpPr txBox="1">
            <a:spLocks noGrp="1"/>
          </p:cNvSpPr>
          <p:nvPr>
            <p:ph type="title"/>
          </p:nvPr>
        </p:nvSpPr>
        <p:spPr>
          <a:xfrm>
            <a:off x="720000" y="3924300"/>
            <a:ext cx="7704000" cy="6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>
                <a:solidFill>
                  <a:schemeClr val="dk1"/>
                </a:solidFill>
              </a:rPr>
              <a:t>Diqqətiniz Üçün Təşəkkürlər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279" name="Google Shape;3279;p42"/>
          <p:cNvSpPr/>
          <p:nvPr/>
        </p:nvSpPr>
        <p:spPr>
          <a:xfrm rot="-564793">
            <a:off x="4481140" y="-2402322"/>
            <a:ext cx="5280959" cy="3357604"/>
          </a:xfrm>
          <a:custGeom>
            <a:avLst/>
            <a:gdLst/>
            <a:ahLst/>
            <a:cxnLst/>
            <a:rect l="l" t="t" r="r" b="b"/>
            <a:pathLst>
              <a:path w="33374" h="21219" extrusionOk="0">
                <a:moveTo>
                  <a:pt x="2195" y="1"/>
                </a:moveTo>
                <a:cubicBezTo>
                  <a:pt x="2192" y="1"/>
                  <a:pt x="2189" y="2"/>
                  <a:pt x="2186" y="5"/>
                </a:cubicBezTo>
                <a:lnTo>
                  <a:pt x="2177" y="23"/>
                </a:lnTo>
                <a:lnTo>
                  <a:pt x="2115" y="103"/>
                </a:lnTo>
                <a:cubicBezTo>
                  <a:pt x="2034" y="210"/>
                  <a:pt x="1954" y="308"/>
                  <a:pt x="1883" y="415"/>
                </a:cubicBezTo>
                <a:lnTo>
                  <a:pt x="1767" y="576"/>
                </a:lnTo>
                <a:cubicBezTo>
                  <a:pt x="1731" y="629"/>
                  <a:pt x="1695" y="692"/>
                  <a:pt x="1669" y="727"/>
                </a:cubicBezTo>
                <a:cubicBezTo>
                  <a:pt x="1606" y="817"/>
                  <a:pt x="1553" y="906"/>
                  <a:pt x="1499" y="995"/>
                </a:cubicBezTo>
                <a:cubicBezTo>
                  <a:pt x="1383" y="1173"/>
                  <a:pt x="1276" y="1361"/>
                  <a:pt x="1178" y="1548"/>
                </a:cubicBezTo>
                <a:cubicBezTo>
                  <a:pt x="982" y="1932"/>
                  <a:pt x="803" y="2324"/>
                  <a:pt x="660" y="2735"/>
                </a:cubicBezTo>
                <a:cubicBezTo>
                  <a:pt x="527" y="3083"/>
                  <a:pt x="384" y="3457"/>
                  <a:pt x="277" y="3859"/>
                </a:cubicBezTo>
                <a:cubicBezTo>
                  <a:pt x="161" y="4269"/>
                  <a:pt x="72" y="4715"/>
                  <a:pt x="36" y="5179"/>
                </a:cubicBezTo>
                <a:cubicBezTo>
                  <a:pt x="0" y="5643"/>
                  <a:pt x="9" y="6125"/>
                  <a:pt x="90" y="6615"/>
                </a:cubicBezTo>
                <a:cubicBezTo>
                  <a:pt x="179" y="7106"/>
                  <a:pt x="330" y="7597"/>
                  <a:pt x="553" y="8052"/>
                </a:cubicBezTo>
                <a:cubicBezTo>
                  <a:pt x="545" y="8052"/>
                  <a:pt x="536" y="8060"/>
                  <a:pt x="518" y="8069"/>
                </a:cubicBezTo>
                <a:cubicBezTo>
                  <a:pt x="549" y="8100"/>
                  <a:pt x="573" y="8125"/>
                  <a:pt x="585" y="8125"/>
                </a:cubicBezTo>
                <a:cubicBezTo>
                  <a:pt x="586" y="8125"/>
                  <a:pt x="588" y="8124"/>
                  <a:pt x="589" y="8123"/>
                </a:cubicBezTo>
                <a:cubicBezTo>
                  <a:pt x="723" y="8471"/>
                  <a:pt x="991" y="8908"/>
                  <a:pt x="1347" y="9309"/>
                </a:cubicBezTo>
                <a:cubicBezTo>
                  <a:pt x="1713" y="9720"/>
                  <a:pt x="2168" y="10094"/>
                  <a:pt x="2623" y="10389"/>
                </a:cubicBezTo>
                <a:cubicBezTo>
                  <a:pt x="3542" y="10987"/>
                  <a:pt x="4434" y="11272"/>
                  <a:pt x="4559" y="11459"/>
                </a:cubicBezTo>
                <a:cubicBezTo>
                  <a:pt x="4675" y="11486"/>
                  <a:pt x="4791" y="11522"/>
                  <a:pt x="4907" y="11549"/>
                </a:cubicBezTo>
                <a:cubicBezTo>
                  <a:pt x="5112" y="11602"/>
                  <a:pt x="5273" y="11647"/>
                  <a:pt x="5389" y="11682"/>
                </a:cubicBezTo>
                <a:cubicBezTo>
                  <a:pt x="5496" y="11718"/>
                  <a:pt x="5567" y="11736"/>
                  <a:pt x="5612" y="11754"/>
                </a:cubicBezTo>
                <a:cubicBezTo>
                  <a:pt x="5692" y="11789"/>
                  <a:pt x="5674" y="11798"/>
                  <a:pt x="5621" y="11798"/>
                </a:cubicBezTo>
                <a:cubicBezTo>
                  <a:pt x="5531" y="11807"/>
                  <a:pt x="5353" y="11798"/>
                  <a:pt x="5799" y="11959"/>
                </a:cubicBezTo>
                <a:cubicBezTo>
                  <a:pt x="6522" y="12164"/>
                  <a:pt x="7307" y="12512"/>
                  <a:pt x="7913" y="12913"/>
                </a:cubicBezTo>
                <a:cubicBezTo>
                  <a:pt x="7985" y="12958"/>
                  <a:pt x="8065" y="13003"/>
                  <a:pt x="8136" y="13056"/>
                </a:cubicBezTo>
                <a:cubicBezTo>
                  <a:pt x="8208" y="13110"/>
                  <a:pt x="8270" y="13154"/>
                  <a:pt x="8342" y="13208"/>
                </a:cubicBezTo>
                <a:cubicBezTo>
                  <a:pt x="8466" y="13306"/>
                  <a:pt x="8600" y="13404"/>
                  <a:pt x="8707" y="13493"/>
                </a:cubicBezTo>
                <a:cubicBezTo>
                  <a:pt x="8823" y="13583"/>
                  <a:pt x="8912" y="13672"/>
                  <a:pt x="9011" y="13743"/>
                </a:cubicBezTo>
                <a:cubicBezTo>
                  <a:pt x="9100" y="13823"/>
                  <a:pt x="9189" y="13886"/>
                  <a:pt x="9269" y="13939"/>
                </a:cubicBezTo>
                <a:cubicBezTo>
                  <a:pt x="9288" y="13974"/>
                  <a:pt x="9288" y="13982"/>
                  <a:pt x="9283" y="13982"/>
                </a:cubicBezTo>
                <a:cubicBezTo>
                  <a:pt x="9279" y="13982"/>
                  <a:pt x="9271" y="13977"/>
                  <a:pt x="9267" y="13977"/>
                </a:cubicBezTo>
                <a:cubicBezTo>
                  <a:pt x="9263" y="13977"/>
                  <a:pt x="9265" y="13985"/>
                  <a:pt x="9287" y="14020"/>
                </a:cubicBezTo>
                <a:cubicBezTo>
                  <a:pt x="9341" y="14091"/>
                  <a:pt x="9403" y="14162"/>
                  <a:pt x="9457" y="14234"/>
                </a:cubicBezTo>
                <a:cubicBezTo>
                  <a:pt x="9519" y="14314"/>
                  <a:pt x="9573" y="14385"/>
                  <a:pt x="9626" y="14475"/>
                </a:cubicBezTo>
                <a:cubicBezTo>
                  <a:pt x="9742" y="14626"/>
                  <a:pt x="9849" y="14796"/>
                  <a:pt x="9956" y="14965"/>
                </a:cubicBezTo>
                <a:cubicBezTo>
                  <a:pt x="10015" y="14995"/>
                  <a:pt x="10113" y="15086"/>
                  <a:pt x="10157" y="15086"/>
                </a:cubicBezTo>
                <a:cubicBezTo>
                  <a:pt x="10180" y="15086"/>
                  <a:pt x="10189" y="15062"/>
                  <a:pt x="10170" y="14992"/>
                </a:cubicBezTo>
                <a:lnTo>
                  <a:pt x="10170" y="14992"/>
                </a:lnTo>
                <a:cubicBezTo>
                  <a:pt x="10313" y="15242"/>
                  <a:pt x="10483" y="15438"/>
                  <a:pt x="10679" y="15822"/>
                </a:cubicBezTo>
                <a:cubicBezTo>
                  <a:pt x="10917" y="16221"/>
                  <a:pt x="10957" y="16310"/>
                  <a:pt x="10923" y="16310"/>
                </a:cubicBezTo>
                <a:cubicBezTo>
                  <a:pt x="10918" y="16310"/>
                  <a:pt x="10911" y="16307"/>
                  <a:pt x="10902" y="16303"/>
                </a:cubicBezTo>
                <a:cubicBezTo>
                  <a:pt x="10872" y="16289"/>
                  <a:pt x="10823" y="16249"/>
                  <a:pt x="10801" y="16249"/>
                </a:cubicBezTo>
                <a:cubicBezTo>
                  <a:pt x="10783" y="16249"/>
                  <a:pt x="10782" y="16274"/>
                  <a:pt x="10822" y="16357"/>
                </a:cubicBezTo>
                <a:cubicBezTo>
                  <a:pt x="11018" y="16651"/>
                  <a:pt x="11241" y="16946"/>
                  <a:pt x="11508" y="17222"/>
                </a:cubicBezTo>
                <a:cubicBezTo>
                  <a:pt x="11571" y="17294"/>
                  <a:pt x="11633" y="17365"/>
                  <a:pt x="11705" y="17428"/>
                </a:cubicBezTo>
                <a:cubicBezTo>
                  <a:pt x="11740" y="17463"/>
                  <a:pt x="11776" y="17499"/>
                  <a:pt x="11812" y="17526"/>
                </a:cubicBezTo>
                <a:lnTo>
                  <a:pt x="11910" y="17615"/>
                </a:lnTo>
                <a:cubicBezTo>
                  <a:pt x="12044" y="17731"/>
                  <a:pt x="12186" y="17856"/>
                  <a:pt x="12320" y="17972"/>
                </a:cubicBezTo>
                <a:lnTo>
                  <a:pt x="12427" y="18061"/>
                </a:lnTo>
                <a:lnTo>
                  <a:pt x="12534" y="18141"/>
                </a:lnTo>
                <a:lnTo>
                  <a:pt x="12748" y="18311"/>
                </a:lnTo>
                <a:lnTo>
                  <a:pt x="12963" y="18480"/>
                </a:lnTo>
                <a:lnTo>
                  <a:pt x="13070" y="18569"/>
                </a:lnTo>
                <a:lnTo>
                  <a:pt x="13186" y="18641"/>
                </a:lnTo>
                <a:lnTo>
                  <a:pt x="13641" y="18953"/>
                </a:lnTo>
                <a:cubicBezTo>
                  <a:pt x="13712" y="19015"/>
                  <a:pt x="13792" y="19060"/>
                  <a:pt x="13873" y="19105"/>
                </a:cubicBezTo>
                <a:lnTo>
                  <a:pt x="14113" y="19247"/>
                </a:lnTo>
                <a:cubicBezTo>
                  <a:pt x="14417" y="19453"/>
                  <a:pt x="14747" y="19613"/>
                  <a:pt x="15068" y="19783"/>
                </a:cubicBezTo>
                <a:cubicBezTo>
                  <a:pt x="15237" y="19863"/>
                  <a:pt x="15398" y="19934"/>
                  <a:pt x="15568" y="20015"/>
                </a:cubicBezTo>
                <a:cubicBezTo>
                  <a:pt x="15648" y="20050"/>
                  <a:pt x="15728" y="20095"/>
                  <a:pt x="15808" y="20122"/>
                </a:cubicBezTo>
                <a:cubicBezTo>
                  <a:pt x="15898" y="20157"/>
                  <a:pt x="15978" y="20193"/>
                  <a:pt x="16058" y="20220"/>
                </a:cubicBezTo>
                <a:cubicBezTo>
                  <a:pt x="16147" y="20255"/>
                  <a:pt x="16228" y="20291"/>
                  <a:pt x="16308" y="20318"/>
                </a:cubicBezTo>
                <a:cubicBezTo>
                  <a:pt x="16388" y="20354"/>
                  <a:pt x="16477" y="20389"/>
                  <a:pt x="16558" y="20416"/>
                </a:cubicBezTo>
                <a:cubicBezTo>
                  <a:pt x="16727" y="20470"/>
                  <a:pt x="16897" y="20523"/>
                  <a:pt x="17057" y="20577"/>
                </a:cubicBezTo>
                <a:cubicBezTo>
                  <a:pt x="17138" y="20612"/>
                  <a:pt x="17227" y="20630"/>
                  <a:pt x="17307" y="20657"/>
                </a:cubicBezTo>
                <a:cubicBezTo>
                  <a:pt x="17387" y="20675"/>
                  <a:pt x="17468" y="20702"/>
                  <a:pt x="17557" y="20719"/>
                </a:cubicBezTo>
                <a:cubicBezTo>
                  <a:pt x="17718" y="20764"/>
                  <a:pt x="17878" y="20817"/>
                  <a:pt x="18048" y="20844"/>
                </a:cubicBezTo>
                <a:cubicBezTo>
                  <a:pt x="18039" y="20898"/>
                  <a:pt x="18217" y="20960"/>
                  <a:pt x="18520" y="21041"/>
                </a:cubicBezTo>
                <a:cubicBezTo>
                  <a:pt x="18672" y="21076"/>
                  <a:pt x="18850" y="21103"/>
                  <a:pt x="19056" y="21130"/>
                </a:cubicBezTo>
                <a:cubicBezTo>
                  <a:pt x="19261" y="21165"/>
                  <a:pt x="19484" y="21183"/>
                  <a:pt x="19716" y="21192"/>
                </a:cubicBezTo>
                <a:cubicBezTo>
                  <a:pt x="19832" y="21201"/>
                  <a:pt x="19957" y="21219"/>
                  <a:pt x="20073" y="21219"/>
                </a:cubicBezTo>
                <a:lnTo>
                  <a:pt x="20438" y="21219"/>
                </a:lnTo>
                <a:cubicBezTo>
                  <a:pt x="20563" y="21219"/>
                  <a:pt x="20688" y="21219"/>
                  <a:pt x="20804" y="21210"/>
                </a:cubicBezTo>
                <a:cubicBezTo>
                  <a:pt x="20929" y="21201"/>
                  <a:pt x="21045" y="21201"/>
                  <a:pt x="21170" y="21192"/>
                </a:cubicBezTo>
                <a:cubicBezTo>
                  <a:pt x="21286" y="21183"/>
                  <a:pt x="21402" y="21174"/>
                  <a:pt x="21509" y="21165"/>
                </a:cubicBezTo>
                <a:cubicBezTo>
                  <a:pt x="21625" y="21148"/>
                  <a:pt x="21732" y="21139"/>
                  <a:pt x="21839" y="21130"/>
                </a:cubicBezTo>
                <a:cubicBezTo>
                  <a:pt x="22044" y="21103"/>
                  <a:pt x="22232" y="21076"/>
                  <a:pt x="22392" y="21049"/>
                </a:cubicBezTo>
                <a:cubicBezTo>
                  <a:pt x="22553" y="21032"/>
                  <a:pt x="22713" y="21014"/>
                  <a:pt x="22883" y="20987"/>
                </a:cubicBezTo>
                <a:cubicBezTo>
                  <a:pt x="23043" y="20960"/>
                  <a:pt x="23204" y="20925"/>
                  <a:pt x="23365" y="20898"/>
                </a:cubicBezTo>
                <a:cubicBezTo>
                  <a:pt x="23454" y="20880"/>
                  <a:pt x="23534" y="20862"/>
                  <a:pt x="23614" y="20844"/>
                </a:cubicBezTo>
                <a:cubicBezTo>
                  <a:pt x="23695" y="20826"/>
                  <a:pt x="23775" y="20800"/>
                  <a:pt x="23855" y="20782"/>
                </a:cubicBezTo>
                <a:cubicBezTo>
                  <a:pt x="24016" y="20737"/>
                  <a:pt x="24185" y="20693"/>
                  <a:pt x="24346" y="20639"/>
                </a:cubicBezTo>
                <a:lnTo>
                  <a:pt x="24819" y="20478"/>
                </a:lnTo>
                <a:cubicBezTo>
                  <a:pt x="24899" y="20443"/>
                  <a:pt x="24979" y="20416"/>
                  <a:pt x="25060" y="20389"/>
                </a:cubicBezTo>
                <a:lnTo>
                  <a:pt x="25291" y="20291"/>
                </a:lnTo>
                <a:cubicBezTo>
                  <a:pt x="25443" y="20229"/>
                  <a:pt x="25604" y="20166"/>
                  <a:pt x="25755" y="20095"/>
                </a:cubicBezTo>
                <a:cubicBezTo>
                  <a:pt x="25898" y="20024"/>
                  <a:pt x="26050" y="19952"/>
                  <a:pt x="26193" y="19881"/>
                </a:cubicBezTo>
                <a:cubicBezTo>
                  <a:pt x="26344" y="19809"/>
                  <a:pt x="26487" y="19729"/>
                  <a:pt x="26630" y="19658"/>
                </a:cubicBezTo>
                <a:cubicBezTo>
                  <a:pt x="26763" y="19577"/>
                  <a:pt x="26906" y="19497"/>
                  <a:pt x="27049" y="19426"/>
                </a:cubicBezTo>
                <a:cubicBezTo>
                  <a:pt x="27183" y="19346"/>
                  <a:pt x="27317" y="19265"/>
                  <a:pt x="27441" y="19194"/>
                </a:cubicBezTo>
                <a:cubicBezTo>
                  <a:pt x="27575" y="19114"/>
                  <a:pt x="27700" y="19033"/>
                  <a:pt x="27825" y="18953"/>
                </a:cubicBezTo>
                <a:cubicBezTo>
                  <a:pt x="28075" y="18801"/>
                  <a:pt x="28316" y="18650"/>
                  <a:pt x="28548" y="18498"/>
                </a:cubicBezTo>
                <a:cubicBezTo>
                  <a:pt x="28771" y="18355"/>
                  <a:pt x="28994" y="18221"/>
                  <a:pt x="29199" y="18088"/>
                </a:cubicBezTo>
                <a:lnTo>
                  <a:pt x="29199" y="18088"/>
                </a:lnTo>
                <a:cubicBezTo>
                  <a:pt x="28985" y="18293"/>
                  <a:pt x="28708" y="18489"/>
                  <a:pt x="28423" y="18694"/>
                </a:cubicBezTo>
                <a:cubicBezTo>
                  <a:pt x="28280" y="18792"/>
                  <a:pt x="28128" y="18882"/>
                  <a:pt x="27977" y="18980"/>
                </a:cubicBezTo>
                <a:cubicBezTo>
                  <a:pt x="27825" y="19069"/>
                  <a:pt x="27682" y="19167"/>
                  <a:pt x="27531" y="19238"/>
                </a:cubicBezTo>
                <a:cubicBezTo>
                  <a:pt x="27379" y="19319"/>
                  <a:pt x="27245" y="19399"/>
                  <a:pt x="27111" y="19470"/>
                </a:cubicBezTo>
                <a:cubicBezTo>
                  <a:pt x="26986" y="19542"/>
                  <a:pt x="26862" y="19604"/>
                  <a:pt x="26755" y="19658"/>
                </a:cubicBezTo>
                <a:cubicBezTo>
                  <a:pt x="26549" y="19774"/>
                  <a:pt x="26407" y="19863"/>
                  <a:pt x="26371" y="19916"/>
                </a:cubicBezTo>
                <a:cubicBezTo>
                  <a:pt x="26540" y="19863"/>
                  <a:pt x="26710" y="19792"/>
                  <a:pt x="26879" y="19738"/>
                </a:cubicBezTo>
                <a:cubicBezTo>
                  <a:pt x="27156" y="19613"/>
                  <a:pt x="27459" y="19453"/>
                  <a:pt x="27780" y="19283"/>
                </a:cubicBezTo>
                <a:cubicBezTo>
                  <a:pt x="28102" y="19105"/>
                  <a:pt x="28432" y="18926"/>
                  <a:pt x="28726" y="18721"/>
                </a:cubicBezTo>
                <a:cubicBezTo>
                  <a:pt x="29333" y="18337"/>
                  <a:pt x="29841" y="17909"/>
                  <a:pt x="30073" y="17624"/>
                </a:cubicBezTo>
                <a:lnTo>
                  <a:pt x="30073" y="17624"/>
                </a:lnTo>
                <a:cubicBezTo>
                  <a:pt x="29511" y="17990"/>
                  <a:pt x="29422" y="17954"/>
                  <a:pt x="29217" y="18043"/>
                </a:cubicBezTo>
                <a:cubicBezTo>
                  <a:pt x="29422" y="17874"/>
                  <a:pt x="29529" y="17758"/>
                  <a:pt x="29645" y="17633"/>
                </a:cubicBezTo>
                <a:cubicBezTo>
                  <a:pt x="29707" y="17570"/>
                  <a:pt x="29770" y="17508"/>
                  <a:pt x="29850" y="17436"/>
                </a:cubicBezTo>
                <a:cubicBezTo>
                  <a:pt x="29930" y="17356"/>
                  <a:pt x="30029" y="17276"/>
                  <a:pt x="30145" y="17160"/>
                </a:cubicBezTo>
                <a:cubicBezTo>
                  <a:pt x="30323" y="16999"/>
                  <a:pt x="30510" y="16839"/>
                  <a:pt x="30680" y="16678"/>
                </a:cubicBezTo>
                <a:cubicBezTo>
                  <a:pt x="30849" y="16518"/>
                  <a:pt x="31010" y="16366"/>
                  <a:pt x="31153" y="16241"/>
                </a:cubicBezTo>
                <a:cubicBezTo>
                  <a:pt x="31405" y="15997"/>
                  <a:pt x="31597" y="15835"/>
                  <a:pt x="31657" y="15835"/>
                </a:cubicBezTo>
                <a:cubicBezTo>
                  <a:pt x="31662" y="15835"/>
                  <a:pt x="31667" y="15836"/>
                  <a:pt x="31670" y="15840"/>
                </a:cubicBezTo>
                <a:cubicBezTo>
                  <a:pt x="31492" y="16036"/>
                  <a:pt x="31313" y="16241"/>
                  <a:pt x="31117" y="16428"/>
                </a:cubicBezTo>
                <a:cubicBezTo>
                  <a:pt x="31019" y="16518"/>
                  <a:pt x="30921" y="16616"/>
                  <a:pt x="30823" y="16705"/>
                </a:cubicBezTo>
                <a:cubicBezTo>
                  <a:pt x="30733" y="16794"/>
                  <a:pt x="30635" y="16874"/>
                  <a:pt x="30546" y="16955"/>
                </a:cubicBezTo>
                <a:cubicBezTo>
                  <a:pt x="30540" y="16972"/>
                  <a:pt x="30544" y="16980"/>
                  <a:pt x="30556" y="16980"/>
                </a:cubicBezTo>
                <a:cubicBezTo>
                  <a:pt x="30580" y="16980"/>
                  <a:pt x="30640" y="16946"/>
                  <a:pt x="30724" y="16892"/>
                </a:cubicBezTo>
                <a:cubicBezTo>
                  <a:pt x="30840" y="16803"/>
                  <a:pt x="31001" y="16660"/>
                  <a:pt x="31179" y="16500"/>
                </a:cubicBezTo>
                <a:cubicBezTo>
                  <a:pt x="31358" y="16339"/>
                  <a:pt x="31545" y="16143"/>
                  <a:pt x="31715" y="15982"/>
                </a:cubicBezTo>
                <a:cubicBezTo>
                  <a:pt x="31804" y="15893"/>
                  <a:pt x="31884" y="15813"/>
                  <a:pt x="31947" y="15733"/>
                </a:cubicBezTo>
                <a:cubicBezTo>
                  <a:pt x="32018" y="15661"/>
                  <a:pt x="32080" y="15599"/>
                  <a:pt x="32134" y="15545"/>
                </a:cubicBezTo>
                <a:lnTo>
                  <a:pt x="32134" y="15545"/>
                </a:lnTo>
                <a:cubicBezTo>
                  <a:pt x="32019" y="15627"/>
                  <a:pt x="31950" y="15659"/>
                  <a:pt x="31913" y="15659"/>
                </a:cubicBezTo>
                <a:cubicBezTo>
                  <a:pt x="31811" y="15659"/>
                  <a:pt x="31939" y="15419"/>
                  <a:pt x="31991" y="15269"/>
                </a:cubicBezTo>
                <a:cubicBezTo>
                  <a:pt x="32015" y="15204"/>
                  <a:pt x="32027" y="15154"/>
                  <a:pt x="31996" y="15154"/>
                </a:cubicBezTo>
                <a:cubicBezTo>
                  <a:pt x="31980" y="15154"/>
                  <a:pt x="31953" y="15167"/>
                  <a:pt x="31911" y="15197"/>
                </a:cubicBezTo>
                <a:cubicBezTo>
                  <a:pt x="31786" y="15278"/>
                  <a:pt x="31545" y="15518"/>
                  <a:pt x="31054" y="15973"/>
                </a:cubicBezTo>
                <a:cubicBezTo>
                  <a:pt x="31215" y="15786"/>
                  <a:pt x="31385" y="15608"/>
                  <a:pt x="31536" y="15420"/>
                </a:cubicBezTo>
                <a:cubicBezTo>
                  <a:pt x="31688" y="15233"/>
                  <a:pt x="31848" y="15046"/>
                  <a:pt x="31991" y="14849"/>
                </a:cubicBezTo>
                <a:cubicBezTo>
                  <a:pt x="32044" y="14746"/>
                  <a:pt x="32055" y="14701"/>
                  <a:pt x="32032" y="14701"/>
                </a:cubicBezTo>
                <a:cubicBezTo>
                  <a:pt x="31944" y="14701"/>
                  <a:pt x="31348" y="15383"/>
                  <a:pt x="30751" y="15902"/>
                </a:cubicBezTo>
                <a:cubicBezTo>
                  <a:pt x="30564" y="16063"/>
                  <a:pt x="30376" y="16223"/>
                  <a:pt x="30234" y="16348"/>
                </a:cubicBezTo>
                <a:cubicBezTo>
                  <a:pt x="30100" y="16446"/>
                  <a:pt x="29984" y="16526"/>
                  <a:pt x="29913" y="16571"/>
                </a:cubicBezTo>
                <a:cubicBezTo>
                  <a:pt x="30715" y="15857"/>
                  <a:pt x="31465" y="15055"/>
                  <a:pt x="32125" y="14189"/>
                </a:cubicBezTo>
                <a:lnTo>
                  <a:pt x="33374" y="4180"/>
                </a:lnTo>
                <a:lnTo>
                  <a:pt x="33115" y="4144"/>
                </a:lnTo>
                <a:cubicBezTo>
                  <a:pt x="33115" y="4114"/>
                  <a:pt x="33111" y="4101"/>
                  <a:pt x="33105" y="4101"/>
                </a:cubicBezTo>
                <a:cubicBezTo>
                  <a:pt x="33098" y="4101"/>
                  <a:pt x="33089" y="4116"/>
                  <a:pt x="33080" y="4144"/>
                </a:cubicBezTo>
                <a:lnTo>
                  <a:pt x="21277" y="2672"/>
                </a:lnTo>
                <a:cubicBezTo>
                  <a:pt x="21215" y="2645"/>
                  <a:pt x="21063" y="2610"/>
                  <a:pt x="20786" y="2556"/>
                </a:cubicBezTo>
                <a:cubicBezTo>
                  <a:pt x="20376" y="2512"/>
                  <a:pt x="20171" y="2494"/>
                  <a:pt x="19992" y="2494"/>
                </a:cubicBezTo>
                <a:cubicBezTo>
                  <a:pt x="19885" y="2485"/>
                  <a:pt x="19787" y="2485"/>
                  <a:pt x="19716" y="2485"/>
                </a:cubicBezTo>
                <a:lnTo>
                  <a:pt x="17887" y="2253"/>
                </a:lnTo>
                <a:cubicBezTo>
                  <a:pt x="17575" y="2119"/>
                  <a:pt x="17521" y="1994"/>
                  <a:pt x="16727" y="1896"/>
                </a:cubicBezTo>
                <a:cubicBezTo>
                  <a:pt x="16307" y="1855"/>
                  <a:pt x="16024" y="1839"/>
                  <a:pt x="15837" y="1839"/>
                </a:cubicBezTo>
                <a:cubicBezTo>
                  <a:pt x="15491" y="1839"/>
                  <a:pt x="15467" y="1895"/>
                  <a:pt x="15496" y="1958"/>
                </a:cubicBezTo>
                <a:lnTo>
                  <a:pt x="14845" y="1878"/>
                </a:lnTo>
                <a:cubicBezTo>
                  <a:pt x="13703" y="1584"/>
                  <a:pt x="11054" y="1147"/>
                  <a:pt x="8788" y="852"/>
                </a:cubicBezTo>
                <a:cubicBezTo>
                  <a:pt x="7378" y="727"/>
                  <a:pt x="5897" y="513"/>
                  <a:pt x="4345" y="290"/>
                </a:cubicBezTo>
                <a:cubicBezTo>
                  <a:pt x="3961" y="237"/>
                  <a:pt x="3569" y="183"/>
                  <a:pt x="3167" y="130"/>
                </a:cubicBezTo>
                <a:cubicBezTo>
                  <a:pt x="3060" y="112"/>
                  <a:pt x="2944" y="94"/>
                  <a:pt x="2837" y="85"/>
                </a:cubicBezTo>
                <a:cubicBezTo>
                  <a:pt x="2712" y="67"/>
                  <a:pt x="2579" y="49"/>
                  <a:pt x="2454" y="32"/>
                </a:cubicBezTo>
                <a:lnTo>
                  <a:pt x="2257" y="14"/>
                </a:lnTo>
                <a:lnTo>
                  <a:pt x="2213" y="5"/>
                </a:lnTo>
                <a:cubicBezTo>
                  <a:pt x="2207" y="5"/>
                  <a:pt x="2201" y="1"/>
                  <a:pt x="21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0" name="Google Shape;3280;p42"/>
          <p:cNvSpPr/>
          <p:nvPr/>
        </p:nvSpPr>
        <p:spPr>
          <a:xfrm rot="224676">
            <a:off x="-1916678" y="3231966"/>
            <a:ext cx="5259540" cy="3903585"/>
          </a:xfrm>
          <a:custGeom>
            <a:avLst/>
            <a:gdLst/>
            <a:ahLst/>
            <a:cxnLst/>
            <a:rect l="l" t="t" r="r" b="b"/>
            <a:pathLst>
              <a:path w="32528" h="24142" extrusionOk="0">
                <a:moveTo>
                  <a:pt x="982" y="0"/>
                </a:moveTo>
                <a:lnTo>
                  <a:pt x="982" y="18"/>
                </a:lnTo>
                <a:lnTo>
                  <a:pt x="973" y="45"/>
                </a:lnTo>
                <a:lnTo>
                  <a:pt x="973" y="98"/>
                </a:lnTo>
                <a:lnTo>
                  <a:pt x="973" y="214"/>
                </a:lnTo>
                <a:cubicBezTo>
                  <a:pt x="964" y="357"/>
                  <a:pt x="955" y="509"/>
                  <a:pt x="947" y="661"/>
                </a:cubicBezTo>
                <a:cubicBezTo>
                  <a:pt x="938" y="964"/>
                  <a:pt x="920" y="1276"/>
                  <a:pt x="902" y="1597"/>
                </a:cubicBezTo>
                <a:cubicBezTo>
                  <a:pt x="893" y="2213"/>
                  <a:pt x="884" y="2846"/>
                  <a:pt x="875" y="3471"/>
                </a:cubicBezTo>
                <a:cubicBezTo>
                  <a:pt x="857" y="3471"/>
                  <a:pt x="843" y="3475"/>
                  <a:pt x="828" y="3475"/>
                </a:cubicBezTo>
                <a:cubicBezTo>
                  <a:pt x="821" y="3475"/>
                  <a:pt x="813" y="3474"/>
                  <a:pt x="804" y="3471"/>
                </a:cubicBezTo>
                <a:lnTo>
                  <a:pt x="804" y="3471"/>
                </a:lnTo>
                <a:cubicBezTo>
                  <a:pt x="822" y="3524"/>
                  <a:pt x="848" y="3551"/>
                  <a:pt x="866" y="3551"/>
                </a:cubicBezTo>
                <a:cubicBezTo>
                  <a:pt x="572" y="5059"/>
                  <a:pt x="1000" y="8565"/>
                  <a:pt x="545" y="8921"/>
                </a:cubicBezTo>
                <a:lnTo>
                  <a:pt x="581" y="9287"/>
                </a:lnTo>
                <a:cubicBezTo>
                  <a:pt x="594" y="9977"/>
                  <a:pt x="573" y="10146"/>
                  <a:pt x="537" y="10146"/>
                </a:cubicBezTo>
                <a:cubicBezTo>
                  <a:pt x="503" y="10146"/>
                  <a:pt x="454" y="9988"/>
                  <a:pt x="408" y="9988"/>
                </a:cubicBezTo>
                <a:cubicBezTo>
                  <a:pt x="376" y="9988"/>
                  <a:pt x="345" y="10068"/>
                  <a:pt x="322" y="10340"/>
                </a:cubicBezTo>
                <a:cubicBezTo>
                  <a:pt x="384" y="12026"/>
                  <a:pt x="1" y="14256"/>
                  <a:pt x="384" y="15121"/>
                </a:cubicBezTo>
                <a:cubicBezTo>
                  <a:pt x="376" y="15163"/>
                  <a:pt x="369" y="15174"/>
                  <a:pt x="362" y="15174"/>
                </a:cubicBezTo>
                <a:cubicBezTo>
                  <a:pt x="353" y="15174"/>
                  <a:pt x="345" y="15158"/>
                  <a:pt x="336" y="15158"/>
                </a:cubicBezTo>
                <a:cubicBezTo>
                  <a:pt x="329" y="15158"/>
                  <a:pt x="321" y="15169"/>
                  <a:pt x="313" y="15211"/>
                </a:cubicBezTo>
                <a:lnTo>
                  <a:pt x="384" y="16576"/>
                </a:lnTo>
                <a:cubicBezTo>
                  <a:pt x="449" y="16640"/>
                  <a:pt x="528" y="16803"/>
                  <a:pt x="604" y="16803"/>
                </a:cubicBezTo>
                <a:cubicBezTo>
                  <a:pt x="632" y="16803"/>
                  <a:pt x="661" y="16780"/>
                  <a:pt x="688" y="16718"/>
                </a:cubicBezTo>
                <a:lnTo>
                  <a:pt x="688" y="16718"/>
                </a:lnTo>
                <a:cubicBezTo>
                  <a:pt x="679" y="17031"/>
                  <a:pt x="795" y="17307"/>
                  <a:pt x="759" y="17762"/>
                </a:cubicBezTo>
                <a:cubicBezTo>
                  <a:pt x="759" y="18213"/>
                  <a:pt x="729" y="18329"/>
                  <a:pt x="687" y="18329"/>
                </a:cubicBezTo>
                <a:cubicBezTo>
                  <a:pt x="644" y="18329"/>
                  <a:pt x="588" y="18201"/>
                  <a:pt x="544" y="18201"/>
                </a:cubicBezTo>
                <a:cubicBezTo>
                  <a:pt x="523" y="18201"/>
                  <a:pt x="505" y="18228"/>
                  <a:pt x="492" y="18306"/>
                </a:cubicBezTo>
                <a:cubicBezTo>
                  <a:pt x="509" y="18966"/>
                  <a:pt x="536" y="19653"/>
                  <a:pt x="545" y="20340"/>
                </a:cubicBezTo>
                <a:cubicBezTo>
                  <a:pt x="545" y="20563"/>
                  <a:pt x="554" y="20777"/>
                  <a:pt x="554" y="20991"/>
                </a:cubicBezTo>
                <a:cubicBezTo>
                  <a:pt x="554" y="21250"/>
                  <a:pt x="563" y="21518"/>
                  <a:pt x="563" y="21777"/>
                </a:cubicBezTo>
                <a:cubicBezTo>
                  <a:pt x="563" y="22303"/>
                  <a:pt x="563" y="22829"/>
                  <a:pt x="572" y="23347"/>
                </a:cubicBezTo>
                <a:cubicBezTo>
                  <a:pt x="1187" y="23356"/>
                  <a:pt x="1794" y="23356"/>
                  <a:pt x="2410" y="23356"/>
                </a:cubicBezTo>
                <a:cubicBezTo>
                  <a:pt x="2713" y="23364"/>
                  <a:pt x="3016" y="23364"/>
                  <a:pt x="3320" y="23364"/>
                </a:cubicBezTo>
                <a:cubicBezTo>
                  <a:pt x="3516" y="23373"/>
                  <a:pt x="3721" y="23382"/>
                  <a:pt x="3917" y="23382"/>
                </a:cubicBezTo>
                <a:cubicBezTo>
                  <a:pt x="4720" y="23409"/>
                  <a:pt x="5496" y="23445"/>
                  <a:pt x="6228" y="23498"/>
                </a:cubicBezTo>
                <a:cubicBezTo>
                  <a:pt x="6228" y="23727"/>
                  <a:pt x="7730" y="23771"/>
                  <a:pt x="9094" y="23771"/>
                </a:cubicBezTo>
                <a:cubicBezTo>
                  <a:pt x="9701" y="23771"/>
                  <a:pt x="10281" y="23762"/>
                  <a:pt x="10688" y="23757"/>
                </a:cubicBezTo>
                <a:cubicBezTo>
                  <a:pt x="11216" y="23816"/>
                  <a:pt x="11760" y="23838"/>
                  <a:pt x="12308" y="23838"/>
                </a:cubicBezTo>
                <a:cubicBezTo>
                  <a:pt x="13987" y="23838"/>
                  <a:pt x="15711" y="23631"/>
                  <a:pt x="17144" y="23631"/>
                </a:cubicBezTo>
                <a:cubicBezTo>
                  <a:pt x="17590" y="23631"/>
                  <a:pt x="18008" y="23651"/>
                  <a:pt x="18387" y="23703"/>
                </a:cubicBezTo>
                <a:cubicBezTo>
                  <a:pt x="17889" y="23793"/>
                  <a:pt x="17241" y="23805"/>
                  <a:pt x="16639" y="23805"/>
                </a:cubicBezTo>
                <a:cubicBezTo>
                  <a:pt x="16436" y="23805"/>
                  <a:pt x="16238" y="23803"/>
                  <a:pt x="16053" y="23803"/>
                </a:cubicBezTo>
                <a:cubicBezTo>
                  <a:pt x="15479" y="23803"/>
                  <a:pt x="15028" y="23816"/>
                  <a:pt x="14926" y="23918"/>
                </a:cubicBezTo>
                <a:lnTo>
                  <a:pt x="15470" y="24025"/>
                </a:lnTo>
                <a:cubicBezTo>
                  <a:pt x="16204" y="24067"/>
                  <a:pt x="17199" y="24142"/>
                  <a:pt x="18036" y="24142"/>
                </a:cubicBezTo>
                <a:cubicBezTo>
                  <a:pt x="18602" y="24142"/>
                  <a:pt x="19095" y="24108"/>
                  <a:pt x="19386" y="24007"/>
                </a:cubicBezTo>
                <a:cubicBezTo>
                  <a:pt x="18708" y="23882"/>
                  <a:pt x="18664" y="23757"/>
                  <a:pt x="18432" y="23659"/>
                </a:cubicBezTo>
                <a:cubicBezTo>
                  <a:pt x="18985" y="23596"/>
                  <a:pt x="19074" y="23507"/>
                  <a:pt x="19752" y="23471"/>
                </a:cubicBezTo>
                <a:cubicBezTo>
                  <a:pt x="19929" y="23467"/>
                  <a:pt x="20109" y="23464"/>
                  <a:pt x="20285" y="23464"/>
                </a:cubicBezTo>
                <a:cubicBezTo>
                  <a:pt x="21109" y="23464"/>
                  <a:pt x="21849" y="23519"/>
                  <a:pt x="21849" y="23659"/>
                </a:cubicBezTo>
                <a:cubicBezTo>
                  <a:pt x="21657" y="23681"/>
                  <a:pt x="21460" y="23687"/>
                  <a:pt x="21264" y="23687"/>
                </a:cubicBezTo>
                <a:cubicBezTo>
                  <a:pt x="20975" y="23687"/>
                  <a:pt x="20687" y="23673"/>
                  <a:pt x="20416" y="23673"/>
                </a:cubicBezTo>
                <a:cubicBezTo>
                  <a:pt x="20345" y="23673"/>
                  <a:pt x="20275" y="23674"/>
                  <a:pt x="20207" y="23677"/>
                </a:cubicBezTo>
                <a:cubicBezTo>
                  <a:pt x="20029" y="23855"/>
                  <a:pt x="21804" y="23873"/>
                  <a:pt x="22393" y="23935"/>
                </a:cubicBezTo>
                <a:cubicBezTo>
                  <a:pt x="21349" y="23507"/>
                  <a:pt x="24132" y="23329"/>
                  <a:pt x="21304" y="23052"/>
                </a:cubicBezTo>
                <a:lnTo>
                  <a:pt x="22857" y="22972"/>
                </a:lnTo>
                <a:cubicBezTo>
                  <a:pt x="23731" y="22686"/>
                  <a:pt x="20564" y="22624"/>
                  <a:pt x="19957" y="22437"/>
                </a:cubicBezTo>
                <a:lnTo>
                  <a:pt x="32340" y="22437"/>
                </a:lnTo>
                <a:cubicBezTo>
                  <a:pt x="32438" y="21768"/>
                  <a:pt x="32482" y="21090"/>
                  <a:pt x="32491" y="20403"/>
                </a:cubicBezTo>
                <a:cubicBezTo>
                  <a:pt x="32527" y="15184"/>
                  <a:pt x="29494" y="11999"/>
                  <a:pt x="25096" y="10830"/>
                </a:cubicBezTo>
                <a:cubicBezTo>
                  <a:pt x="25087" y="10822"/>
                  <a:pt x="25087" y="10822"/>
                  <a:pt x="25069" y="10813"/>
                </a:cubicBezTo>
                <a:cubicBezTo>
                  <a:pt x="24998" y="10759"/>
                  <a:pt x="24846" y="10697"/>
                  <a:pt x="24596" y="10607"/>
                </a:cubicBezTo>
                <a:cubicBezTo>
                  <a:pt x="24373" y="10563"/>
                  <a:pt x="24213" y="10536"/>
                  <a:pt x="24070" y="10518"/>
                </a:cubicBezTo>
                <a:cubicBezTo>
                  <a:pt x="23972" y="10505"/>
                  <a:pt x="23888" y="10497"/>
                  <a:pt x="23816" y="10497"/>
                </a:cubicBezTo>
                <a:cubicBezTo>
                  <a:pt x="23789" y="10497"/>
                  <a:pt x="23764" y="10498"/>
                  <a:pt x="23740" y="10500"/>
                </a:cubicBezTo>
                <a:cubicBezTo>
                  <a:pt x="23615" y="10491"/>
                  <a:pt x="23517" y="10491"/>
                  <a:pt x="23428" y="10491"/>
                </a:cubicBezTo>
                <a:cubicBezTo>
                  <a:pt x="22812" y="10402"/>
                  <a:pt x="22170" y="10349"/>
                  <a:pt x="21518" y="10331"/>
                </a:cubicBezTo>
                <a:lnTo>
                  <a:pt x="21456" y="10331"/>
                </a:lnTo>
                <a:cubicBezTo>
                  <a:pt x="21429" y="10313"/>
                  <a:pt x="21402" y="10304"/>
                  <a:pt x="21385" y="10286"/>
                </a:cubicBezTo>
                <a:cubicBezTo>
                  <a:pt x="21099" y="10117"/>
                  <a:pt x="20983" y="9956"/>
                  <a:pt x="20189" y="9912"/>
                </a:cubicBezTo>
                <a:cubicBezTo>
                  <a:pt x="20001" y="9905"/>
                  <a:pt x="19839" y="9902"/>
                  <a:pt x="19699" y="9902"/>
                </a:cubicBezTo>
                <a:cubicBezTo>
                  <a:pt x="19030" y="9902"/>
                  <a:pt x="18875" y="9970"/>
                  <a:pt x="18860" y="10081"/>
                </a:cubicBezTo>
                <a:cubicBezTo>
                  <a:pt x="18851" y="10108"/>
                  <a:pt x="18860" y="10126"/>
                  <a:pt x="18860" y="10152"/>
                </a:cubicBezTo>
                <a:cubicBezTo>
                  <a:pt x="18628" y="10126"/>
                  <a:pt x="18396" y="10090"/>
                  <a:pt x="18164" y="10054"/>
                </a:cubicBezTo>
                <a:cubicBezTo>
                  <a:pt x="18155" y="10054"/>
                  <a:pt x="18146" y="10045"/>
                  <a:pt x="18128" y="10045"/>
                </a:cubicBezTo>
                <a:cubicBezTo>
                  <a:pt x="17923" y="9974"/>
                  <a:pt x="17682" y="9876"/>
                  <a:pt x="17406" y="9787"/>
                </a:cubicBezTo>
                <a:cubicBezTo>
                  <a:pt x="17129" y="9689"/>
                  <a:pt x="16826" y="9582"/>
                  <a:pt x="16505" y="9448"/>
                </a:cubicBezTo>
                <a:cubicBezTo>
                  <a:pt x="15854" y="9198"/>
                  <a:pt x="15140" y="8877"/>
                  <a:pt x="14453" y="8457"/>
                </a:cubicBezTo>
                <a:cubicBezTo>
                  <a:pt x="13766" y="8047"/>
                  <a:pt x="13124" y="7539"/>
                  <a:pt x="12553" y="6994"/>
                </a:cubicBezTo>
                <a:cubicBezTo>
                  <a:pt x="11991" y="6522"/>
                  <a:pt x="11464" y="5960"/>
                  <a:pt x="10920" y="5353"/>
                </a:cubicBezTo>
                <a:cubicBezTo>
                  <a:pt x="10376" y="4755"/>
                  <a:pt x="9814" y="4113"/>
                  <a:pt x="9145" y="3533"/>
                </a:cubicBezTo>
                <a:cubicBezTo>
                  <a:pt x="8806" y="3248"/>
                  <a:pt x="8449" y="2971"/>
                  <a:pt x="8057" y="2730"/>
                </a:cubicBezTo>
                <a:cubicBezTo>
                  <a:pt x="7673" y="2480"/>
                  <a:pt x="7289" y="2275"/>
                  <a:pt x="6888" y="2070"/>
                </a:cubicBezTo>
                <a:cubicBezTo>
                  <a:pt x="6085" y="1660"/>
                  <a:pt x="5229" y="1312"/>
                  <a:pt x="4337" y="1044"/>
                </a:cubicBezTo>
                <a:cubicBezTo>
                  <a:pt x="4247" y="1008"/>
                  <a:pt x="4149" y="973"/>
                  <a:pt x="4051" y="937"/>
                </a:cubicBezTo>
                <a:cubicBezTo>
                  <a:pt x="3944" y="892"/>
                  <a:pt x="3819" y="848"/>
                  <a:pt x="3694" y="803"/>
                </a:cubicBezTo>
                <a:cubicBezTo>
                  <a:pt x="3453" y="714"/>
                  <a:pt x="3195" y="625"/>
                  <a:pt x="2927" y="545"/>
                </a:cubicBezTo>
                <a:cubicBezTo>
                  <a:pt x="2392" y="375"/>
                  <a:pt x="1830" y="223"/>
                  <a:pt x="1223" y="63"/>
                </a:cubicBezTo>
                <a:cubicBezTo>
                  <a:pt x="1143" y="45"/>
                  <a:pt x="1071" y="27"/>
                  <a:pt x="991" y="9"/>
                </a:cubicBezTo>
                <a:cubicBezTo>
                  <a:pt x="991" y="9"/>
                  <a:pt x="982" y="0"/>
                  <a:pt x="9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1" name="Google Shape;3281;p42"/>
          <p:cNvGrpSpPr/>
          <p:nvPr/>
        </p:nvGrpSpPr>
        <p:grpSpPr>
          <a:xfrm rot="-3239708" flipH="1">
            <a:off x="7836858" y="570927"/>
            <a:ext cx="1914180" cy="2128238"/>
            <a:chOff x="3047673" y="3054396"/>
            <a:chExt cx="2176094" cy="2419441"/>
          </a:xfrm>
        </p:grpSpPr>
        <p:sp>
          <p:nvSpPr>
            <p:cNvPr id="3282" name="Google Shape;3282;p42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3283" name="Google Shape;3283;p42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84" name="Google Shape;3284;p42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3285" name="Google Shape;3285;p42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42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42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42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42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42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42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2" name="Google Shape;3292;p42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2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4" name="Google Shape;3294;p42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3295" name="Google Shape;3295;p42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42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42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42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42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42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42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2" name="Google Shape;3302;p42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3303" name="Google Shape;3303;p42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04" name="Google Shape;3304;p42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3305" name="Google Shape;3305;p42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6" name="Google Shape;3306;p42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7" name="Google Shape;3307;p42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8" name="Google Shape;3308;p42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42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0" name="Google Shape;3310;p42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1" name="Google Shape;3311;p42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312" name="Google Shape;3312;p42"/>
          <p:cNvGrpSpPr/>
          <p:nvPr/>
        </p:nvGrpSpPr>
        <p:grpSpPr>
          <a:xfrm rot="7460118" flipH="1">
            <a:off x="-905714" y="1133969"/>
            <a:ext cx="2175960" cy="2419292"/>
            <a:chOff x="3047673" y="3054396"/>
            <a:chExt cx="2176094" cy="2419441"/>
          </a:xfrm>
        </p:grpSpPr>
        <p:sp>
          <p:nvSpPr>
            <p:cNvPr id="3313" name="Google Shape;3313;p42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3314" name="Google Shape;3314;p42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15" name="Google Shape;3315;p42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3316" name="Google Shape;3316;p42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42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42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42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42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42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42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3" name="Google Shape;3323;p42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2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25" name="Google Shape;3325;p42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3326" name="Google Shape;3326;p42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42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42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42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42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42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42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3" name="Google Shape;3333;p42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3334" name="Google Shape;3334;p42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35" name="Google Shape;3335;p42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3336" name="Google Shape;3336;p42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7" name="Google Shape;3337;p42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8" name="Google Shape;3338;p42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9" name="Google Shape;3339;p42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0" name="Google Shape;3340;p42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1" name="Google Shape;3341;p42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2" name="Google Shape;3342;p42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3">
          <a:extLst>
            <a:ext uri="{FF2B5EF4-FFF2-40B4-BE49-F238E27FC236}">
              <a16:creationId xmlns:a16="http://schemas.microsoft.com/office/drawing/2014/main" id="{6802BBB4-9688-454E-8602-44273AB25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4" name="Google Shape;4684;p65">
            <a:extLst>
              <a:ext uri="{FF2B5EF4-FFF2-40B4-BE49-F238E27FC236}">
                <a16:creationId xmlns:a16="http://schemas.microsoft.com/office/drawing/2014/main" id="{06C356CB-90BF-F629-BCC5-A3C4E69050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5" y="5318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</a:rPr>
              <a:t>Coffee shop </a:t>
            </a:r>
            <a:r>
              <a:rPr lang="az-Latn-AZ" sz="3600" dirty="0">
                <a:solidFill>
                  <a:schemeClr val="dk1"/>
                </a:solidFill>
              </a:rPr>
              <a:t>üçün saytın hazırlanması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4685" name="Google Shape;4685;p65">
            <a:extLst>
              <a:ext uri="{FF2B5EF4-FFF2-40B4-BE49-F238E27FC236}">
                <a16:creationId xmlns:a16="http://schemas.microsoft.com/office/drawing/2014/main" id="{F08AACC8-6757-4942-71C5-5A5C20550E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244" y="2200927"/>
            <a:ext cx="7629980" cy="2063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dirty="0">
                <a:solidFill>
                  <a:schemeClr val="tx2"/>
                </a:solidFill>
                <a:latin typeface="Playfair Display SemiBold" panose="020B0604020202020204" charset="-94"/>
              </a:rPr>
              <a:t>Fakultə: İTİF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dirty="0">
                <a:solidFill>
                  <a:schemeClr val="tx2"/>
                </a:solidFill>
                <a:latin typeface="Playfair Display SemiBold" panose="020B0604020202020204" charset="-94"/>
              </a:rPr>
              <a:t>İxtisas: İnformasiya texnologiyaları və idarəetmə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dirty="0">
                <a:solidFill>
                  <a:schemeClr val="tx2"/>
                </a:solidFill>
                <a:latin typeface="Playfair Display SemiBold" panose="020B0604020202020204" charset="-94"/>
              </a:rPr>
              <a:t>Qrup: 681.22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dirty="0">
                <a:solidFill>
                  <a:schemeClr val="tx2"/>
                </a:solidFill>
                <a:latin typeface="Playfair Display SemiBold" panose="020B0604020202020204" charset="-94"/>
              </a:rPr>
              <a:t>Müəllimə: Hüseynzadə Nuriyyə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dirty="0">
                <a:solidFill>
                  <a:schemeClr val="tx2"/>
                </a:solidFill>
                <a:latin typeface="Playfair Display SemiBold" panose="020B0604020202020204" charset="-94"/>
              </a:rPr>
              <a:t>Tələbə: Şirinova Səbinə</a:t>
            </a:r>
          </a:p>
        </p:txBody>
      </p:sp>
      <p:grpSp>
        <p:nvGrpSpPr>
          <p:cNvPr id="4686" name="Google Shape;4686;p65">
            <a:extLst>
              <a:ext uri="{FF2B5EF4-FFF2-40B4-BE49-F238E27FC236}">
                <a16:creationId xmlns:a16="http://schemas.microsoft.com/office/drawing/2014/main" id="{1D4D77AB-F62A-EC76-1F0D-70E84290DC1C}"/>
              </a:ext>
            </a:extLst>
          </p:cNvPr>
          <p:cNvGrpSpPr/>
          <p:nvPr/>
        </p:nvGrpSpPr>
        <p:grpSpPr>
          <a:xfrm>
            <a:off x="6338548" y="3114943"/>
            <a:ext cx="1714770" cy="1953497"/>
            <a:chOff x="1929547" y="548947"/>
            <a:chExt cx="1421277" cy="1619009"/>
          </a:xfrm>
        </p:grpSpPr>
        <p:sp>
          <p:nvSpPr>
            <p:cNvPr id="4687" name="Google Shape;4687;p65">
              <a:extLst>
                <a:ext uri="{FF2B5EF4-FFF2-40B4-BE49-F238E27FC236}">
                  <a16:creationId xmlns:a16="http://schemas.microsoft.com/office/drawing/2014/main" id="{77125EED-8DF3-20ED-1930-694FCBEE7A18}"/>
                </a:ext>
              </a:extLst>
            </p:cNvPr>
            <p:cNvSpPr/>
            <p:nvPr/>
          </p:nvSpPr>
          <p:spPr>
            <a:xfrm>
              <a:off x="3033280" y="554119"/>
              <a:ext cx="317543" cy="698845"/>
            </a:xfrm>
            <a:custGeom>
              <a:avLst/>
              <a:gdLst/>
              <a:ahLst/>
              <a:cxnLst/>
              <a:rect l="l" t="t" r="r" b="b"/>
              <a:pathLst>
                <a:path w="3561" h="7837" extrusionOk="0">
                  <a:moveTo>
                    <a:pt x="937" y="1"/>
                  </a:moveTo>
                  <a:cubicBezTo>
                    <a:pt x="908" y="1"/>
                    <a:pt x="878" y="2"/>
                    <a:pt x="848" y="4"/>
                  </a:cubicBezTo>
                  <a:cubicBezTo>
                    <a:pt x="625" y="22"/>
                    <a:pt x="411" y="93"/>
                    <a:pt x="250" y="254"/>
                  </a:cubicBezTo>
                  <a:cubicBezTo>
                    <a:pt x="72" y="441"/>
                    <a:pt x="1" y="691"/>
                    <a:pt x="18" y="941"/>
                  </a:cubicBezTo>
                  <a:cubicBezTo>
                    <a:pt x="54" y="1485"/>
                    <a:pt x="340" y="1994"/>
                    <a:pt x="598" y="2449"/>
                  </a:cubicBezTo>
                  <a:cubicBezTo>
                    <a:pt x="723" y="2672"/>
                    <a:pt x="848" y="2886"/>
                    <a:pt x="955" y="3109"/>
                  </a:cubicBezTo>
                  <a:cubicBezTo>
                    <a:pt x="1000" y="3234"/>
                    <a:pt x="1044" y="3359"/>
                    <a:pt x="1089" y="3483"/>
                  </a:cubicBezTo>
                  <a:cubicBezTo>
                    <a:pt x="1526" y="4697"/>
                    <a:pt x="1847" y="5937"/>
                    <a:pt x="1696" y="7212"/>
                  </a:cubicBezTo>
                  <a:cubicBezTo>
                    <a:pt x="2088" y="7596"/>
                    <a:pt x="2641" y="7792"/>
                    <a:pt x="3221" y="7837"/>
                  </a:cubicBezTo>
                  <a:cubicBezTo>
                    <a:pt x="3489" y="6552"/>
                    <a:pt x="3560" y="5027"/>
                    <a:pt x="3301" y="3180"/>
                  </a:cubicBezTo>
                  <a:cubicBezTo>
                    <a:pt x="3346" y="2493"/>
                    <a:pt x="2873" y="1441"/>
                    <a:pt x="2249" y="763"/>
                  </a:cubicBezTo>
                  <a:cubicBezTo>
                    <a:pt x="2249" y="727"/>
                    <a:pt x="2231" y="691"/>
                    <a:pt x="2195" y="655"/>
                  </a:cubicBezTo>
                  <a:cubicBezTo>
                    <a:pt x="1842" y="344"/>
                    <a:pt x="1432" y="1"/>
                    <a:pt x="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65">
              <a:extLst>
                <a:ext uri="{FF2B5EF4-FFF2-40B4-BE49-F238E27FC236}">
                  <a16:creationId xmlns:a16="http://schemas.microsoft.com/office/drawing/2014/main" id="{3BFCF823-69D9-29AC-DD31-07E8C4591505}"/>
                </a:ext>
              </a:extLst>
            </p:cNvPr>
            <p:cNvSpPr/>
            <p:nvPr/>
          </p:nvSpPr>
          <p:spPr>
            <a:xfrm>
              <a:off x="1957776" y="807814"/>
              <a:ext cx="1362823" cy="1348377"/>
            </a:xfrm>
            <a:custGeom>
              <a:avLst/>
              <a:gdLst/>
              <a:ahLst/>
              <a:cxnLst/>
              <a:rect l="l" t="t" r="r" b="b"/>
              <a:pathLst>
                <a:path w="15283" h="15121" extrusionOk="0">
                  <a:moveTo>
                    <a:pt x="12434" y="1"/>
                  </a:moveTo>
                  <a:cubicBezTo>
                    <a:pt x="11772" y="1"/>
                    <a:pt x="10593" y="538"/>
                    <a:pt x="10313" y="692"/>
                  </a:cubicBezTo>
                  <a:cubicBezTo>
                    <a:pt x="9814" y="1040"/>
                    <a:pt x="9367" y="1397"/>
                    <a:pt x="8895" y="1602"/>
                  </a:cubicBezTo>
                  <a:cubicBezTo>
                    <a:pt x="8868" y="1629"/>
                    <a:pt x="8850" y="1655"/>
                    <a:pt x="8823" y="1682"/>
                  </a:cubicBezTo>
                  <a:cubicBezTo>
                    <a:pt x="8693" y="1821"/>
                    <a:pt x="8537" y="1866"/>
                    <a:pt x="8373" y="1866"/>
                  </a:cubicBezTo>
                  <a:cubicBezTo>
                    <a:pt x="8222" y="1866"/>
                    <a:pt x="8063" y="1828"/>
                    <a:pt x="7913" y="1789"/>
                  </a:cubicBezTo>
                  <a:cubicBezTo>
                    <a:pt x="7869" y="1780"/>
                    <a:pt x="7824" y="1771"/>
                    <a:pt x="7788" y="1762"/>
                  </a:cubicBezTo>
                  <a:cubicBezTo>
                    <a:pt x="7735" y="1754"/>
                    <a:pt x="7681" y="1745"/>
                    <a:pt x="7637" y="1736"/>
                  </a:cubicBezTo>
                  <a:cubicBezTo>
                    <a:pt x="7396" y="1691"/>
                    <a:pt x="7164" y="1673"/>
                    <a:pt x="6932" y="1664"/>
                  </a:cubicBezTo>
                  <a:lnTo>
                    <a:pt x="6932" y="1664"/>
                  </a:lnTo>
                  <a:cubicBezTo>
                    <a:pt x="7146" y="3422"/>
                    <a:pt x="6682" y="5233"/>
                    <a:pt x="5273" y="6384"/>
                  </a:cubicBezTo>
                  <a:cubicBezTo>
                    <a:pt x="4575" y="6991"/>
                    <a:pt x="3597" y="7401"/>
                    <a:pt x="2639" y="7401"/>
                  </a:cubicBezTo>
                  <a:cubicBezTo>
                    <a:pt x="1993" y="7401"/>
                    <a:pt x="1356" y="7214"/>
                    <a:pt x="821" y="6776"/>
                  </a:cubicBezTo>
                  <a:cubicBezTo>
                    <a:pt x="669" y="6615"/>
                    <a:pt x="527" y="6455"/>
                    <a:pt x="384" y="6285"/>
                  </a:cubicBezTo>
                  <a:lnTo>
                    <a:pt x="384" y="6285"/>
                  </a:lnTo>
                  <a:cubicBezTo>
                    <a:pt x="0" y="7989"/>
                    <a:pt x="393" y="9979"/>
                    <a:pt x="2320" y="10380"/>
                  </a:cubicBezTo>
                  <a:cubicBezTo>
                    <a:pt x="1999" y="11005"/>
                    <a:pt x="1892" y="11718"/>
                    <a:pt x="2008" y="12405"/>
                  </a:cubicBezTo>
                  <a:cubicBezTo>
                    <a:pt x="56" y="12955"/>
                    <a:pt x="951" y="15121"/>
                    <a:pt x="2300" y="15121"/>
                  </a:cubicBezTo>
                  <a:cubicBezTo>
                    <a:pt x="2616" y="15121"/>
                    <a:pt x="2957" y="15002"/>
                    <a:pt x="3292" y="14716"/>
                  </a:cubicBezTo>
                  <a:cubicBezTo>
                    <a:pt x="3421" y="14837"/>
                    <a:pt x="3590" y="14892"/>
                    <a:pt x="3763" y="14892"/>
                  </a:cubicBezTo>
                  <a:cubicBezTo>
                    <a:pt x="3999" y="14892"/>
                    <a:pt x="4240" y="14789"/>
                    <a:pt x="4390" y="14609"/>
                  </a:cubicBezTo>
                  <a:cubicBezTo>
                    <a:pt x="4402" y="14729"/>
                    <a:pt x="4466" y="14776"/>
                    <a:pt x="4552" y="14776"/>
                  </a:cubicBezTo>
                  <a:cubicBezTo>
                    <a:pt x="4764" y="14776"/>
                    <a:pt x="5112" y="14489"/>
                    <a:pt x="5157" y="14323"/>
                  </a:cubicBezTo>
                  <a:cubicBezTo>
                    <a:pt x="6129" y="14323"/>
                    <a:pt x="7110" y="14332"/>
                    <a:pt x="8083" y="14341"/>
                  </a:cubicBezTo>
                  <a:cubicBezTo>
                    <a:pt x="8348" y="14616"/>
                    <a:pt x="8746" y="14760"/>
                    <a:pt x="9146" y="14760"/>
                  </a:cubicBezTo>
                  <a:cubicBezTo>
                    <a:pt x="9446" y="14760"/>
                    <a:pt x="9747" y="14679"/>
                    <a:pt x="9992" y="14511"/>
                  </a:cubicBezTo>
                  <a:cubicBezTo>
                    <a:pt x="10177" y="14830"/>
                    <a:pt x="10531" y="15007"/>
                    <a:pt x="10888" y="15007"/>
                  </a:cubicBezTo>
                  <a:cubicBezTo>
                    <a:pt x="11029" y="15007"/>
                    <a:pt x="11171" y="14979"/>
                    <a:pt x="11303" y="14921"/>
                  </a:cubicBezTo>
                  <a:cubicBezTo>
                    <a:pt x="11395" y="14953"/>
                    <a:pt x="11483" y="14968"/>
                    <a:pt x="11567" y="14968"/>
                  </a:cubicBezTo>
                  <a:cubicBezTo>
                    <a:pt x="12175" y="14968"/>
                    <a:pt x="12556" y="14182"/>
                    <a:pt x="12454" y="13610"/>
                  </a:cubicBezTo>
                  <a:cubicBezTo>
                    <a:pt x="10768" y="11201"/>
                    <a:pt x="14301" y="9720"/>
                    <a:pt x="15282" y="4992"/>
                  </a:cubicBezTo>
                  <a:cubicBezTo>
                    <a:pt x="14702" y="4947"/>
                    <a:pt x="14149" y="4751"/>
                    <a:pt x="13757" y="4367"/>
                  </a:cubicBezTo>
                  <a:cubicBezTo>
                    <a:pt x="13650" y="5242"/>
                    <a:pt x="13319" y="6134"/>
                    <a:pt x="12633" y="7044"/>
                  </a:cubicBezTo>
                  <a:cubicBezTo>
                    <a:pt x="12820" y="6517"/>
                    <a:pt x="11963" y="5179"/>
                    <a:pt x="12329" y="4876"/>
                  </a:cubicBezTo>
                  <a:cubicBezTo>
                    <a:pt x="12320" y="4858"/>
                    <a:pt x="12320" y="4849"/>
                    <a:pt x="12311" y="4831"/>
                  </a:cubicBezTo>
                  <a:cubicBezTo>
                    <a:pt x="12704" y="4376"/>
                    <a:pt x="12927" y="3814"/>
                    <a:pt x="13070" y="3234"/>
                  </a:cubicBezTo>
                  <a:cubicBezTo>
                    <a:pt x="13221" y="2556"/>
                    <a:pt x="13311" y="1834"/>
                    <a:pt x="13239" y="1147"/>
                  </a:cubicBezTo>
                  <a:cubicBezTo>
                    <a:pt x="13221" y="977"/>
                    <a:pt x="13186" y="808"/>
                    <a:pt x="13132" y="647"/>
                  </a:cubicBezTo>
                  <a:cubicBezTo>
                    <a:pt x="13070" y="496"/>
                    <a:pt x="12989" y="344"/>
                    <a:pt x="12873" y="219"/>
                  </a:cubicBezTo>
                  <a:cubicBezTo>
                    <a:pt x="12822" y="62"/>
                    <a:pt x="12657" y="1"/>
                    <a:pt x="124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65">
              <a:extLst>
                <a:ext uri="{FF2B5EF4-FFF2-40B4-BE49-F238E27FC236}">
                  <a16:creationId xmlns:a16="http://schemas.microsoft.com/office/drawing/2014/main" id="{D4E5F971-1647-E34E-09B8-2F4B0EDB2080}"/>
                </a:ext>
              </a:extLst>
            </p:cNvPr>
            <p:cNvSpPr/>
            <p:nvPr/>
          </p:nvSpPr>
          <p:spPr>
            <a:xfrm>
              <a:off x="1991929" y="727113"/>
              <a:ext cx="603163" cy="740667"/>
            </a:xfrm>
            <a:custGeom>
              <a:avLst/>
              <a:gdLst/>
              <a:ahLst/>
              <a:cxnLst/>
              <a:rect l="l" t="t" r="r" b="b"/>
              <a:pathLst>
                <a:path w="6764" h="8306" extrusionOk="0">
                  <a:moveTo>
                    <a:pt x="1654" y="1"/>
                  </a:moveTo>
                  <a:cubicBezTo>
                    <a:pt x="1604" y="1"/>
                    <a:pt x="1555" y="10"/>
                    <a:pt x="1509" y="27"/>
                  </a:cubicBezTo>
                  <a:cubicBezTo>
                    <a:pt x="1339" y="89"/>
                    <a:pt x="1241" y="232"/>
                    <a:pt x="1179" y="393"/>
                  </a:cubicBezTo>
                  <a:cubicBezTo>
                    <a:pt x="1107" y="571"/>
                    <a:pt x="1063" y="758"/>
                    <a:pt x="1018" y="946"/>
                  </a:cubicBezTo>
                  <a:cubicBezTo>
                    <a:pt x="964" y="1142"/>
                    <a:pt x="920" y="1356"/>
                    <a:pt x="875" y="1561"/>
                  </a:cubicBezTo>
                  <a:cubicBezTo>
                    <a:pt x="732" y="2320"/>
                    <a:pt x="643" y="3140"/>
                    <a:pt x="777" y="3907"/>
                  </a:cubicBezTo>
                  <a:cubicBezTo>
                    <a:pt x="831" y="4175"/>
                    <a:pt x="920" y="4452"/>
                    <a:pt x="1089" y="4666"/>
                  </a:cubicBezTo>
                  <a:cubicBezTo>
                    <a:pt x="848" y="5094"/>
                    <a:pt x="652" y="5558"/>
                    <a:pt x="465" y="5933"/>
                  </a:cubicBezTo>
                  <a:cubicBezTo>
                    <a:pt x="269" y="6307"/>
                    <a:pt x="108" y="6744"/>
                    <a:pt x="1" y="7190"/>
                  </a:cubicBezTo>
                  <a:cubicBezTo>
                    <a:pt x="144" y="7360"/>
                    <a:pt x="286" y="7520"/>
                    <a:pt x="438" y="7681"/>
                  </a:cubicBezTo>
                  <a:cubicBezTo>
                    <a:pt x="973" y="8119"/>
                    <a:pt x="1610" y="8306"/>
                    <a:pt x="2256" y="8306"/>
                  </a:cubicBezTo>
                  <a:cubicBezTo>
                    <a:pt x="3214" y="8306"/>
                    <a:pt x="4192" y="7896"/>
                    <a:pt x="4890" y="7289"/>
                  </a:cubicBezTo>
                  <a:cubicBezTo>
                    <a:pt x="6299" y="6138"/>
                    <a:pt x="6763" y="4327"/>
                    <a:pt x="6549" y="2569"/>
                  </a:cubicBezTo>
                  <a:lnTo>
                    <a:pt x="6406" y="2569"/>
                  </a:lnTo>
                  <a:cubicBezTo>
                    <a:pt x="6205" y="2575"/>
                    <a:pt x="6001" y="2613"/>
                    <a:pt x="5798" y="2613"/>
                  </a:cubicBezTo>
                  <a:cubicBezTo>
                    <a:pt x="5651" y="2613"/>
                    <a:pt x="5505" y="2592"/>
                    <a:pt x="5363" y="2525"/>
                  </a:cubicBezTo>
                  <a:cubicBezTo>
                    <a:pt x="5139" y="2418"/>
                    <a:pt x="5006" y="2195"/>
                    <a:pt x="4827" y="2034"/>
                  </a:cubicBezTo>
                  <a:cubicBezTo>
                    <a:pt x="3917" y="1436"/>
                    <a:pt x="3141" y="455"/>
                    <a:pt x="1964" y="170"/>
                  </a:cubicBezTo>
                  <a:cubicBezTo>
                    <a:pt x="1964" y="152"/>
                    <a:pt x="1955" y="134"/>
                    <a:pt x="1937" y="125"/>
                  </a:cubicBezTo>
                  <a:cubicBezTo>
                    <a:pt x="1864" y="40"/>
                    <a:pt x="1759" y="1"/>
                    <a:pt x="1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65">
              <a:extLst>
                <a:ext uri="{FF2B5EF4-FFF2-40B4-BE49-F238E27FC236}">
                  <a16:creationId xmlns:a16="http://schemas.microsoft.com/office/drawing/2014/main" id="{0988F178-275C-4727-76E1-EA56101409E9}"/>
                </a:ext>
              </a:extLst>
            </p:cNvPr>
            <p:cNvSpPr/>
            <p:nvPr/>
          </p:nvSpPr>
          <p:spPr>
            <a:xfrm>
              <a:off x="2891675" y="856769"/>
              <a:ext cx="251466" cy="331008"/>
            </a:xfrm>
            <a:custGeom>
              <a:avLst/>
              <a:gdLst/>
              <a:ahLst/>
              <a:cxnLst/>
              <a:rect l="l" t="t" r="r" b="b"/>
              <a:pathLst>
                <a:path w="2820" h="3712" extrusionOk="0">
                  <a:moveTo>
                    <a:pt x="2070" y="0"/>
                  </a:moveTo>
                  <a:cubicBezTo>
                    <a:pt x="1963" y="27"/>
                    <a:pt x="1856" y="63"/>
                    <a:pt x="1749" y="107"/>
                  </a:cubicBezTo>
                  <a:cubicBezTo>
                    <a:pt x="1053" y="402"/>
                    <a:pt x="509" y="1017"/>
                    <a:pt x="161" y="1704"/>
                  </a:cubicBezTo>
                  <a:cubicBezTo>
                    <a:pt x="54" y="2025"/>
                    <a:pt x="1" y="2346"/>
                    <a:pt x="10" y="2650"/>
                  </a:cubicBezTo>
                  <a:cubicBezTo>
                    <a:pt x="456" y="2703"/>
                    <a:pt x="884" y="2819"/>
                    <a:pt x="1232" y="3105"/>
                  </a:cubicBezTo>
                  <a:cubicBezTo>
                    <a:pt x="1446" y="3265"/>
                    <a:pt x="1589" y="3479"/>
                    <a:pt x="1687" y="3711"/>
                  </a:cubicBezTo>
                  <a:cubicBezTo>
                    <a:pt x="1731" y="3640"/>
                    <a:pt x="1767" y="3560"/>
                    <a:pt x="1812" y="3488"/>
                  </a:cubicBezTo>
                  <a:cubicBezTo>
                    <a:pt x="2427" y="2480"/>
                    <a:pt x="2820" y="1044"/>
                    <a:pt x="2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65">
              <a:extLst>
                <a:ext uri="{FF2B5EF4-FFF2-40B4-BE49-F238E27FC236}">
                  <a16:creationId xmlns:a16="http://schemas.microsoft.com/office/drawing/2014/main" id="{1D287D4B-5AFC-FE6E-66FF-20B8EAF48CE6}"/>
                </a:ext>
              </a:extLst>
            </p:cNvPr>
            <p:cNvSpPr/>
            <p:nvPr/>
          </p:nvSpPr>
          <p:spPr>
            <a:xfrm>
              <a:off x="2073075" y="758145"/>
              <a:ext cx="206969" cy="360435"/>
            </a:xfrm>
            <a:custGeom>
              <a:avLst/>
              <a:gdLst/>
              <a:ahLst/>
              <a:cxnLst/>
              <a:rect l="l" t="t" r="r" b="b"/>
              <a:pathLst>
                <a:path w="2321" h="4042" extrusionOk="0">
                  <a:moveTo>
                    <a:pt x="590" y="0"/>
                  </a:moveTo>
                  <a:cubicBezTo>
                    <a:pt x="590" y="0"/>
                    <a:pt x="590" y="9"/>
                    <a:pt x="590" y="9"/>
                  </a:cubicBezTo>
                  <a:cubicBezTo>
                    <a:pt x="420" y="330"/>
                    <a:pt x="286" y="660"/>
                    <a:pt x="188" y="1008"/>
                  </a:cubicBezTo>
                  <a:cubicBezTo>
                    <a:pt x="108" y="1276"/>
                    <a:pt x="46" y="1552"/>
                    <a:pt x="10" y="1838"/>
                  </a:cubicBezTo>
                  <a:cubicBezTo>
                    <a:pt x="1" y="2150"/>
                    <a:pt x="10" y="2471"/>
                    <a:pt x="37" y="2783"/>
                  </a:cubicBezTo>
                  <a:cubicBezTo>
                    <a:pt x="72" y="3158"/>
                    <a:pt x="161" y="3524"/>
                    <a:pt x="251" y="3898"/>
                  </a:cubicBezTo>
                  <a:cubicBezTo>
                    <a:pt x="260" y="3943"/>
                    <a:pt x="269" y="3997"/>
                    <a:pt x="277" y="4041"/>
                  </a:cubicBezTo>
                  <a:cubicBezTo>
                    <a:pt x="599" y="3649"/>
                    <a:pt x="1009" y="3354"/>
                    <a:pt x="1482" y="3158"/>
                  </a:cubicBezTo>
                  <a:cubicBezTo>
                    <a:pt x="1705" y="3069"/>
                    <a:pt x="1928" y="3006"/>
                    <a:pt x="2160" y="2953"/>
                  </a:cubicBezTo>
                  <a:cubicBezTo>
                    <a:pt x="2267" y="2676"/>
                    <a:pt x="2320" y="2391"/>
                    <a:pt x="2285" y="2096"/>
                  </a:cubicBezTo>
                  <a:cubicBezTo>
                    <a:pt x="2258" y="1838"/>
                    <a:pt x="2160" y="1588"/>
                    <a:pt x="2044" y="1356"/>
                  </a:cubicBezTo>
                  <a:cubicBezTo>
                    <a:pt x="1919" y="1106"/>
                    <a:pt x="1776" y="865"/>
                    <a:pt x="1598" y="651"/>
                  </a:cubicBezTo>
                  <a:cubicBezTo>
                    <a:pt x="1419" y="428"/>
                    <a:pt x="1214" y="250"/>
                    <a:pt x="955" y="134"/>
                  </a:cubicBezTo>
                  <a:cubicBezTo>
                    <a:pt x="831" y="80"/>
                    <a:pt x="715" y="45"/>
                    <a:pt x="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65">
              <a:extLst>
                <a:ext uri="{FF2B5EF4-FFF2-40B4-BE49-F238E27FC236}">
                  <a16:creationId xmlns:a16="http://schemas.microsoft.com/office/drawing/2014/main" id="{1E34C517-23E7-249D-148E-11052AB38558}"/>
                </a:ext>
              </a:extLst>
            </p:cNvPr>
            <p:cNvSpPr/>
            <p:nvPr/>
          </p:nvSpPr>
          <p:spPr>
            <a:xfrm>
              <a:off x="2399595" y="1408745"/>
              <a:ext cx="192613" cy="134383"/>
            </a:xfrm>
            <a:custGeom>
              <a:avLst/>
              <a:gdLst/>
              <a:ahLst/>
              <a:cxnLst/>
              <a:rect l="l" t="t" r="r" b="b"/>
              <a:pathLst>
                <a:path w="2160" h="1507" extrusionOk="0">
                  <a:moveTo>
                    <a:pt x="833" y="0"/>
                  </a:moveTo>
                  <a:cubicBezTo>
                    <a:pt x="631" y="0"/>
                    <a:pt x="430" y="22"/>
                    <a:pt x="233" y="64"/>
                  </a:cubicBezTo>
                  <a:lnTo>
                    <a:pt x="72" y="207"/>
                  </a:lnTo>
                  <a:cubicBezTo>
                    <a:pt x="1" y="403"/>
                    <a:pt x="45" y="626"/>
                    <a:pt x="143" y="813"/>
                  </a:cubicBezTo>
                  <a:cubicBezTo>
                    <a:pt x="250" y="1001"/>
                    <a:pt x="411" y="1143"/>
                    <a:pt x="563" y="1277"/>
                  </a:cubicBezTo>
                  <a:cubicBezTo>
                    <a:pt x="661" y="1357"/>
                    <a:pt x="759" y="1438"/>
                    <a:pt x="875" y="1482"/>
                  </a:cubicBezTo>
                  <a:cubicBezTo>
                    <a:pt x="931" y="1499"/>
                    <a:pt x="988" y="1507"/>
                    <a:pt x="1046" y="1507"/>
                  </a:cubicBezTo>
                  <a:cubicBezTo>
                    <a:pt x="1202" y="1507"/>
                    <a:pt x="1360" y="1451"/>
                    <a:pt x="1491" y="1366"/>
                  </a:cubicBezTo>
                  <a:cubicBezTo>
                    <a:pt x="1669" y="1250"/>
                    <a:pt x="1803" y="1090"/>
                    <a:pt x="1937" y="920"/>
                  </a:cubicBezTo>
                  <a:cubicBezTo>
                    <a:pt x="2044" y="795"/>
                    <a:pt x="2160" y="644"/>
                    <a:pt x="2124" y="474"/>
                  </a:cubicBezTo>
                  <a:cubicBezTo>
                    <a:pt x="2088" y="305"/>
                    <a:pt x="1910" y="215"/>
                    <a:pt x="1749" y="153"/>
                  </a:cubicBezTo>
                  <a:cubicBezTo>
                    <a:pt x="1452" y="50"/>
                    <a:pt x="1142" y="0"/>
                    <a:pt x="8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93" name="Google Shape;4693;p65">
              <a:extLst>
                <a:ext uri="{FF2B5EF4-FFF2-40B4-BE49-F238E27FC236}">
                  <a16:creationId xmlns:a16="http://schemas.microsoft.com/office/drawing/2014/main" id="{3EAB657F-D4D3-48A6-A41C-F372CB0F6AD3}"/>
                </a:ext>
              </a:extLst>
            </p:cNvPr>
            <p:cNvGrpSpPr/>
            <p:nvPr/>
          </p:nvGrpSpPr>
          <p:grpSpPr>
            <a:xfrm>
              <a:off x="1929547" y="548947"/>
              <a:ext cx="1388232" cy="1619009"/>
              <a:chOff x="1960986" y="548947"/>
              <a:chExt cx="1388232" cy="1619009"/>
            </a:xfrm>
          </p:grpSpPr>
          <p:sp>
            <p:nvSpPr>
              <p:cNvPr id="4694" name="Google Shape;4694;p65">
                <a:extLst>
                  <a:ext uri="{FF2B5EF4-FFF2-40B4-BE49-F238E27FC236}">
                    <a16:creationId xmlns:a16="http://schemas.microsoft.com/office/drawing/2014/main" id="{6ECD6B42-9F06-CA43-7163-A8EE37724EF8}"/>
                  </a:ext>
                </a:extLst>
              </p:cNvPr>
              <p:cNvSpPr/>
              <p:nvPr/>
            </p:nvSpPr>
            <p:spPr>
              <a:xfrm>
                <a:off x="1960986" y="1073993"/>
                <a:ext cx="210536" cy="672004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7536" extrusionOk="0">
                    <a:moveTo>
                      <a:pt x="1773" y="0"/>
                    </a:moveTo>
                    <a:cubicBezTo>
                      <a:pt x="1750" y="0"/>
                      <a:pt x="1729" y="11"/>
                      <a:pt x="1722" y="35"/>
                    </a:cubicBezTo>
                    <a:cubicBezTo>
                      <a:pt x="1615" y="339"/>
                      <a:pt x="1463" y="624"/>
                      <a:pt x="1329" y="910"/>
                    </a:cubicBezTo>
                    <a:cubicBezTo>
                      <a:pt x="1195" y="1195"/>
                      <a:pt x="1053" y="1472"/>
                      <a:pt x="919" y="1748"/>
                    </a:cubicBezTo>
                    <a:cubicBezTo>
                      <a:pt x="642" y="2319"/>
                      <a:pt x="366" y="2899"/>
                      <a:pt x="205" y="3515"/>
                    </a:cubicBezTo>
                    <a:cubicBezTo>
                      <a:pt x="54" y="4094"/>
                      <a:pt x="0" y="4710"/>
                      <a:pt x="143" y="5290"/>
                    </a:cubicBezTo>
                    <a:cubicBezTo>
                      <a:pt x="259" y="5772"/>
                      <a:pt x="491" y="6227"/>
                      <a:pt x="812" y="6601"/>
                    </a:cubicBezTo>
                    <a:cubicBezTo>
                      <a:pt x="1169" y="7020"/>
                      <a:pt x="1650" y="7368"/>
                      <a:pt x="2186" y="7529"/>
                    </a:cubicBezTo>
                    <a:cubicBezTo>
                      <a:pt x="2200" y="7533"/>
                      <a:pt x="2212" y="7535"/>
                      <a:pt x="2224" y="7535"/>
                    </a:cubicBezTo>
                    <a:cubicBezTo>
                      <a:pt x="2335" y="7535"/>
                      <a:pt x="2361" y="7364"/>
                      <a:pt x="2248" y="7324"/>
                    </a:cubicBezTo>
                    <a:cubicBezTo>
                      <a:pt x="1356" y="6976"/>
                      <a:pt x="651" y="6253"/>
                      <a:pt x="393" y="5325"/>
                    </a:cubicBezTo>
                    <a:cubicBezTo>
                      <a:pt x="71" y="4166"/>
                      <a:pt x="580" y="2979"/>
                      <a:pt x="1079" y="1944"/>
                    </a:cubicBezTo>
                    <a:cubicBezTo>
                      <a:pt x="1222" y="1632"/>
                      <a:pt x="1374" y="1329"/>
                      <a:pt x="1508" y="1017"/>
                    </a:cubicBezTo>
                    <a:cubicBezTo>
                      <a:pt x="1642" y="713"/>
                      <a:pt x="1740" y="392"/>
                      <a:pt x="1829" y="71"/>
                    </a:cubicBezTo>
                    <a:cubicBezTo>
                      <a:pt x="1845" y="27"/>
                      <a:pt x="1808" y="0"/>
                      <a:pt x="17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65">
                <a:extLst>
                  <a:ext uri="{FF2B5EF4-FFF2-40B4-BE49-F238E27FC236}">
                    <a16:creationId xmlns:a16="http://schemas.microsoft.com/office/drawing/2014/main" id="{7B9539FA-2A72-E347-2C4D-D239EAED0744}"/>
                  </a:ext>
                </a:extLst>
              </p:cNvPr>
              <p:cNvSpPr/>
              <p:nvPr/>
            </p:nvSpPr>
            <p:spPr>
              <a:xfrm>
                <a:off x="2030183" y="716680"/>
                <a:ext cx="435340" cy="431149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4835" extrusionOk="0">
                    <a:moveTo>
                      <a:pt x="1196" y="1"/>
                    </a:moveTo>
                    <a:cubicBezTo>
                      <a:pt x="877" y="1"/>
                      <a:pt x="703" y="247"/>
                      <a:pt x="598" y="527"/>
                    </a:cubicBezTo>
                    <a:cubicBezTo>
                      <a:pt x="357" y="1205"/>
                      <a:pt x="143" y="1919"/>
                      <a:pt x="72" y="2633"/>
                    </a:cubicBezTo>
                    <a:cubicBezTo>
                      <a:pt x="0" y="3355"/>
                      <a:pt x="89" y="4158"/>
                      <a:pt x="500" y="4783"/>
                    </a:cubicBezTo>
                    <a:cubicBezTo>
                      <a:pt x="525" y="4819"/>
                      <a:pt x="560" y="4834"/>
                      <a:pt x="595" y="4834"/>
                    </a:cubicBezTo>
                    <a:cubicBezTo>
                      <a:pt x="672" y="4834"/>
                      <a:pt x="745" y="4759"/>
                      <a:pt x="696" y="4667"/>
                    </a:cubicBezTo>
                    <a:cubicBezTo>
                      <a:pt x="384" y="4132"/>
                      <a:pt x="268" y="3534"/>
                      <a:pt x="286" y="2918"/>
                    </a:cubicBezTo>
                    <a:cubicBezTo>
                      <a:pt x="312" y="2240"/>
                      <a:pt x="500" y="1580"/>
                      <a:pt x="696" y="929"/>
                    </a:cubicBezTo>
                    <a:cubicBezTo>
                      <a:pt x="767" y="706"/>
                      <a:pt x="830" y="287"/>
                      <a:pt x="1115" y="224"/>
                    </a:cubicBezTo>
                    <a:cubicBezTo>
                      <a:pt x="1146" y="217"/>
                      <a:pt x="1178" y="214"/>
                      <a:pt x="1209" y="214"/>
                    </a:cubicBezTo>
                    <a:cubicBezTo>
                      <a:pt x="1332" y="214"/>
                      <a:pt x="1457" y="262"/>
                      <a:pt x="1570" y="304"/>
                    </a:cubicBezTo>
                    <a:cubicBezTo>
                      <a:pt x="1704" y="358"/>
                      <a:pt x="1829" y="411"/>
                      <a:pt x="1963" y="465"/>
                    </a:cubicBezTo>
                    <a:cubicBezTo>
                      <a:pt x="2480" y="706"/>
                      <a:pt x="2971" y="1009"/>
                      <a:pt x="3417" y="1375"/>
                    </a:cubicBezTo>
                    <a:cubicBezTo>
                      <a:pt x="3667" y="1571"/>
                      <a:pt x="3908" y="1794"/>
                      <a:pt x="4122" y="2026"/>
                    </a:cubicBezTo>
                    <a:cubicBezTo>
                      <a:pt x="4354" y="2267"/>
                      <a:pt x="4532" y="2544"/>
                      <a:pt x="4764" y="2767"/>
                    </a:cubicBezTo>
                    <a:cubicBezTo>
                      <a:pt x="4778" y="2781"/>
                      <a:pt x="4794" y="2787"/>
                      <a:pt x="4808" y="2787"/>
                    </a:cubicBezTo>
                    <a:cubicBezTo>
                      <a:pt x="4849" y="2787"/>
                      <a:pt x="4882" y="2741"/>
                      <a:pt x="4862" y="2695"/>
                    </a:cubicBezTo>
                    <a:cubicBezTo>
                      <a:pt x="4737" y="2410"/>
                      <a:pt x="4523" y="2169"/>
                      <a:pt x="4327" y="1946"/>
                    </a:cubicBezTo>
                    <a:cubicBezTo>
                      <a:pt x="4113" y="1705"/>
                      <a:pt x="3890" y="1491"/>
                      <a:pt x="3658" y="1286"/>
                    </a:cubicBezTo>
                    <a:cubicBezTo>
                      <a:pt x="3185" y="893"/>
                      <a:pt x="2659" y="554"/>
                      <a:pt x="2097" y="296"/>
                    </a:cubicBezTo>
                    <a:cubicBezTo>
                      <a:pt x="1954" y="233"/>
                      <a:pt x="1811" y="171"/>
                      <a:pt x="1668" y="117"/>
                    </a:cubicBezTo>
                    <a:cubicBezTo>
                      <a:pt x="1526" y="55"/>
                      <a:pt x="1374" y="1"/>
                      <a:pt x="1213" y="1"/>
                    </a:cubicBezTo>
                    <a:cubicBezTo>
                      <a:pt x="1208" y="1"/>
                      <a:pt x="1202" y="1"/>
                      <a:pt x="1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65">
                <a:extLst>
                  <a:ext uri="{FF2B5EF4-FFF2-40B4-BE49-F238E27FC236}">
                    <a16:creationId xmlns:a16="http://schemas.microsoft.com/office/drawing/2014/main" id="{0FC9767B-1FD8-8A62-E3C1-E185E6F0987C}"/>
                  </a:ext>
                </a:extLst>
              </p:cNvPr>
              <p:cNvSpPr/>
              <p:nvPr/>
            </p:nvSpPr>
            <p:spPr>
              <a:xfrm>
                <a:off x="2143878" y="936579"/>
                <a:ext cx="114676" cy="97287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091" extrusionOk="0">
                    <a:moveTo>
                      <a:pt x="115" y="1"/>
                    </a:moveTo>
                    <a:cubicBezTo>
                      <a:pt x="36" y="1"/>
                      <a:pt x="0" y="129"/>
                      <a:pt x="72" y="185"/>
                    </a:cubicBezTo>
                    <a:cubicBezTo>
                      <a:pt x="170" y="247"/>
                      <a:pt x="277" y="301"/>
                      <a:pt x="376" y="363"/>
                    </a:cubicBezTo>
                    <a:cubicBezTo>
                      <a:pt x="474" y="426"/>
                      <a:pt x="563" y="497"/>
                      <a:pt x="652" y="568"/>
                    </a:cubicBezTo>
                    <a:cubicBezTo>
                      <a:pt x="831" y="720"/>
                      <a:pt x="991" y="889"/>
                      <a:pt x="1143" y="1068"/>
                    </a:cubicBezTo>
                    <a:cubicBezTo>
                      <a:pt x="1156" y="1084"/>
                      <a:pt x="1173" y="1090"/>
                      <a:pt x="1189" y="1090"/>
                    </a:cubicBezTo>
                    <a:cubicBezTo>
                      <a:pt x="1237" y="1090"/>
                      <a:pt x="1285" y="1032"/>
                      <a:pt x="1259" y="979"/>
                    </a:cubicBezTo>
                    <a:cubicBezTo>
                      <a:pt x="1125" y="773"/>
                      <a:pt x="964" y="586"/>
                      <a:pt x="777" y="417"/>
                    </a:cubicBezTo>
                    <a:cubicBezTo>
                      <a:pt x="679" y="336"/>
                      <a:pt x="590" y="265"/>
                      <a:pt x="483" y="194"/>
                    </a:cubicBezTo>
                    <a:cubicBezTo>
                      <a:pt x="376" y="122"/>
                      <a:pt x="269" y="51"/>
                      <a:pt x="144" y="6"/>
                    </a:cubicBezTo>
                    <a:cubicBezTo>
                      <a:pt x="133" y="3"/>
                      <a:pt x="124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65">
                <a:extLst>
                  <a:ext uri="{FF2B5EF4-FFF2-40B4-BE49-F238E27FC236}">
                    <a16:creationId xmlns:a16="http://schemas.microsoft.com/office/drawing/2014/main" id="{3589ECD0-0B64-84A5-FA3D-963DEC288B39}"/>
                  </a:ext>
                </a:extLst>
              </p:cNvPr>
              <p:cNvSpPr/>
              <p:nvPr/>
            </p:nvSpPr>
            <p:spPr>
              <a:xfrm>
                <a:off x="2139954" y="1008808"/>
                <a:ext cx="82574" cy="23898"/>
              </a:xfrm>
              <a:custGeom>
                <a:avLst/>
                <a:gdLst/>
                <a:ahLst/>
                <a:cxnLst/>
                <a:rect l="l" t="t" r="r" b="b"/>
                <a:pathLst>
                  <a:path w="926" h="268" extrusionOk="0">
                    <a:moveTo>
                      <a:pt x="152" y="0"/>
                    </a:moveTo>
                    <a:cubicBezTo>
                      <a:pt x="130" y="0"/>
                      <a:pt x="109" y="3"/>
                      <a:pt x="89" y="8"/>
                    </a:cubicBezTo>
                    <a:cubicBezTo>
                      <a:pt x="9" y="35"/>
                      <a:pt x="0" y="124"/>
                      <a:pt x="63" y="169"/>
                    </a:cubicBezTo>
                    <a:cubicBezTo>
                      <a:pt x="116" y="204"/>
                      <a:pt x="197" y="204"/>
                      <a:pt x="259" y="213"/>
                    </a:cubicBezTo>
                    <a:cubicBezTo>
                      <a:pt x="321" y="222"/>
                      <a:pt x="384" y="231"/>
                      <a:pt x="446" y="240"/>
                    </a:cubicBezTo>
                    <a:cubicBezTo>
                      <a:pt x="571" y="249"/>
                      <a:pt x="696" y="258"/>
                      <a:pt x="821" y="267"/>
                    </a:cubicBezTo>
                    <a:cubicBezTo>
                      <a:pt x="824" y="267"/>
                      <a:pt x="826" y="267"/>
                      <a:pt x="829" y="267"/>
                    </a:cubicBezTo>
                    <a:cubicBezTo>
                      <a:pt x="911" y="267"/>
                      <a:pt x="925" y="132"/>
                      <a:pt x="839" y="115"/>
                    </a:cubicBezTo>
                    <a:cubicBezTo>
                      <a:pt x="714" y="88"/>
                      <a:pt x="598" y="70"/>
                      <a:pt x="473" y="53"/>
                    </a:cubicBezTo>
                    <a:cubicBezTo>
                      <a:pt x="411" y="35"/>
                      <a:pt x="357" y="26"/>
                      <a:pt x="295" y="17"/>
                    </a:cubicBezTo>
                    <a:cubicBezTo>
                      <a:pt x="252" y="11"/>
                      <a:pt x="200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65">
                <a:extLst>
                  <a:ext uri="{FF2B5EF4-FFF2-40B4-BE49-F238E27FC236}">
                    <a16:creationId xmlns:a16="http://schemas.microsoft.com/office/drawing/2014/main" id="{A4AA377D-F208-4B98-0CFC-A7A32A0F25CC}"/>
                  </a:ext>
                </a:extLst>
              </p:cNvPr>
              <p:cNvSpPr/>
              <p:nvPr/>
            </p:nvSpPr>
            <p:spPr>
              <a:xfrm>
                <a:off x="2128808" y="1036362"/>
                <a:ext cx="61351" cy="23363"/>
              </a:xfrm>
              <a:custGeom>
                <a:avLst/>
                <a:gdLst/>
                <a:ahLst/>
                <a:cxnLst/>
                <a:rect l="l" t="t" r="r" b="b"/>
                <a:pathLst>
                  <a:path w="688" h="262" extrusionOk="0">
                    <a:moveTo>
                      <a:pt x="579" y="0"/>
                    </a:moveTo>
                    <a:cubicBezTo>
                      <a:pt x="571" y="0"/>
                      <a:pt x="562" y="1"/>
                      <a:pt x="553" y="2"/>
                    </a:cubicBezTo>
                    <a:cubicBezTo>
                      <a:pt x="473" y="11"/>
                      <a:pt x="393" y="20"/>
                      <a:pt x="313" y="29"/>
                    </a:cubicBezTo>
                    <a:cubicBezTo>
                      <a:pt x="277" y="38"/>
                      <a:pt x="232" y="47"/>
                      <a:pt x="197" y="47"/>
                    </a:cubicBezTo>
                    <a:cubicBezTo>
                      <a:pt x="152" y="56"/>
                      <a:pt x="107" y="65"/>
                      <a:pt x="72" y="74"/>
                    </a:cubicBezTo>
                    <a:cubicBezTo>
                      <a:pt x="27" y="92"/>
                      <a:pt x="0" y="127"/>
                      <a:pt x="0" y="181"/>
                    </a:cubicBezTo>
                    <a:cubicBezTo>
                      <a:pt x="9" y="225"/>
                      <a:pt x="45" y="261"/>
                      <a:pt x="99" y="261"/>
                    </a:cubicBezTo>
                    <a:cubicBezTo>
                      <a:pt x="143" y="261"/>
                      <a:pt x="188" y="252"/>
                      <a:pt x="232" y="243"/>
                    </a:cubicBezTo>
                    <a:cubicBezTo>
                      <a:pt x="277" y="234"/>
                      <a:pt x="322" y="234"/>
                      <a:pt x="357" y="225"/>
                    </a:cubicBezTo>
                    <a:cubicBezTo>
                      <a:pt x="446" y="208"/>
                      <a:pt x="527" y="199"/>
                      <a:pt x="607" y="181"/>
                    </a:cubicBezTo>
                    <a:cubicBezTo>
                      <a:pt x="661" y="172"/>
                      <a:pt x="687" y="109"/>
                      <a:pt x="669" y="65"/>
                    </a:cubicBezTo>
                    <a:cubicBezTo>
                      <a:pt x="662" y="20"/>
                      <a:pt x="623" y="0"/>
                      <a:pt x="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65">
                <a:extLst>
                  <a:ext uri="{FF2B5EF4-FFF2-40B4-BE49-F238E27FC236}">
                    <a16:creationId xmlns:a16="http://schemas.microsoft.com/office/drawing/2014/main" id="{CA19E42F-5C94-1DB0-D816-6113A5E21422}"/>
                  </a:ext>
                </a:extLst>
              </p:cNvPr>
              <p:cNvSpPr/>
              <p:nvPr/>
            </p:nvSpPr>
            <p:spPr>
              <a:xfrm>
                <a:off x="2015024" y="1890809"/>
                <a:ext cx="424907" cy="272154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3052" extrusionOk="0">
                    <a:moveTo>
                      <a:pt x="2266" y="0"/>
                    </a:moveTo>
                    <a:cubicBezTo>
                      <a:pt x="1918" y="0"/>
                      <a:pt x="1568" y="70"/>
                      <a:pt x="1241" y="207"/>
                    </a:cubicBezTo>
                    <a:cubicBezTo>
                      <a:pt x="634" y="465"/>
                      <a:pt x="126" y="983"/>
                      <a:pt x="45" y="1661"/>
                    </a:cubicBezTo>
                    <a:cubicBezTo>
                      <a:pt x="1" y="2027"/>
                      <a:pt x="108" y="2410"/>
                      <a:pt x="358" y="2687"/>
                    </a:cubicBezTo>
                    <a:cubicBezTo>
                      <a:pt x="570" y="2907"/>
                      <a:pt x="866" y="3051"/>
                      <a:pt x="1172" y="3051"/>
                    </a:cubicBezTo>
                    <a:cubicBezTo>
                      <a:pt x="1213" y="3051"/>
                      <a:pt x="1253" y="3049"/>
                      <a:pt x="1294" y="3044"/>
                    </a:cubicBezTo>
                    <a:cubicBezTo>
                      <a:pt x="1432" y="3026"/>
                      <a:pt x="1437" y="2811"/>
                      <a:pt x="1309" y="2811"/>
                    </a:cubicBezTo>
                    <a:cubicBezTo>
                      <a:pt x="1305" y="2811"/>
                      <a:pt x="1299" y="2811"/>
                      <a:pt x="1294" y="2812"/>
                    </a:cubicBezTo>
                    <a:cubicBezTo>
                      <a:pt x="1257" y="2816"/>
                      <a:pt x="1220" y="2818"/>
                      <a:pt x="1184" y="2818"/>
                    </a:cubicBezTo>
                    <a:cubicBezTo>
                      <a:pt x="659" y="2818"/>
                      <a:pt x="268" y="2348"/>
                      <a:pt x="268" y="1839"/>
                    </a:cubicBezTo>
                    <a:cubicBezTo>
                      <a:pt x="259" y="1242"/>
                      <a:pt x="661" y="769"/>
                      <a:pt x="1160" y="501"/>
                    </a:cubicBezTo>
                    <a:cubicBezTo>
                      <a:pt x="1497" y="319"/>
                      <a:pt x="1878" y="229"/>
                      <a:pt x="2258" y="229"/>
                    </a:cubicBezTo>
                    <a:cubicBezTo>
                      <a:pt x="2494" y="229"/>
                      <a:pt x="2729" y="263"/>
                      <a:pt x="2954" y="332"/>
                    </a:cubicBezTo>
                    <a:cubicBezTo>
                      <a:pt x="3480" y="501"/>
                      <a:pt x="3944" y="858"/>
                      <a:pt x="4238" y="1322"/>
                    </a:cubicBezTo>
                    <a:cubicBezTo>
                      <a:pt x="4417" y="1589"/>
                      <a:pt x="4559" y="1937"/>
                      <a:pt x="4434" y="2259"/>
                    </a:cubicBezTo>
                    <a:cubicBezTo>
                      <a:pt x="4301" y="2598"/>
                      <a:pt x="3944" y="2606"/>
                      <a:pt x="3640" y="2669"/>
                    </a:cubicBezTo>
                    <a:cubicBezTo>
                      <a:pt x="3578" y="2678"/>
                      <a:pt x="3578" y="2776"/>
                      <a:pt x="3640" y="2785"/>
                    </a:cubicBezTo>
                    <a:cubicBezTo>
                      <a:pt x="3730" y="2805"/>
                      <a:pt x="3823" y="2817"/>
                      <a:pt x="3917" y="2817"/>
                    </a:cubicBezTo>
                    <a:cubicBezTo>
                      <a:pt x="4150" y="2817"/>
                      <a:pt x="4382" y="2744"/>
                      <a:pt x="4541" y="2553"/>
                    </a:cubicBezTo>
                    <a:cubicBezTo>
                      <a:pt x="4756" y="2285"/>
                      <a:pt x="4765" y="1928"/>
                      <a:pt x="4657" y="1616"/>
                    </a:cubicBezTo>
                    <a:cubicBezTo>
                      <a:pt x="4443" y="983"/>
                      <a:pt x="3899" y="474"/>
                      <a:pt x="3301" y="216"/>
                    </a:cubicBezTo>
                    <a:cubicBezTo>
                      <a:pt x="2973" y="72"/>
                      <a:pt x="2620" y="0"/>
                      <a:pt x="2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65">
                <a:extLst>
                  <a:ext uri="{FF2B5EF4-FFF2-40B4-BE49-F238E27FC236}">
                    <a16:creationId xmlns:a16="http://schemas.microsoft.com/office/drawing/2014/main" id="{876653AD-2198-FA67-0F0D-FEB61164F4AB}"/>
                  </a:ext>
                </a:extLst>
              </p:cNvPr>
              <p:cNvSpPr/>
              <p:nvPr/>
            </p:nvSpPr>
            <p:spPr>
              <a:xfrm>
                <a:off x="2104464" y="2096619"/>
                <a:ext cx="151950" cy="71338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800" extrusionOk="0">
                    <a:moveTo>
                      <a:pt x="68" y="1"/>
                    </a:moveTo>
                    <a:cubicBezTo>
                      <a:pt x="36" y="1"/>
                      <a:pt x="0" y="31"/>
                      <a:pt x="6" y="75"/>
                    </a:cubicBezTo>
                    <a:cubicBezTo>
                      <a:pt x="33" y="263"/>
                      <a:pt x="104" y="432"/>
                      <a:pt x="247" y="566"/>
                    </a:cubicBezTo>
                    <a:cubicBezTo>
                      <a:pt x="389" y="700"/>
                      <a:pt x="568" y="780"/>
                      <a:pt x="764" y="798"/>
                    </a:cubicBezTo>
                    <a:cubicBezTo>
                      <a:pt x="783" y="799"/>
                      <a:pt x="802" y="800"/>
                      <a:pt x="821" y="800"/>
                    </a:cubicBezTo>
                    <a:cubicBezTo>
                      <a:pt x="1186" y="800"/>
                      <a:pt x="1555" y="557"/>
                      <a:pt x="1674" y="209"/>
                    </a:cubicBezTo>
                    <a:cubicBezTo>
                      <a:pt x="1703" y="127"/>
                      <a:pt x="1624" y="60"/>
                      <a:pt x="1549" y="60"/>
                    </a:cubicBezTo>
                    <a:cubicBezTo>
                      <a:pt x="1510" y="60"/>
                      <a:pt x="1472" y="78"/>
                      <a:pt x="1451" y="120"/>
                    </a:cubicBezTo>
                    <a:cubicBezTo>
                      <a:pt x="1340" y="376"/>
                      <a:pt x="1106" y="567"/>
                      <a:pt x="812" y="567"/>
                    </a:cubicBezTo>
                    <a:cubicBezTo>
                      <a:pt x="799" y="567"/>
                      <a:pt x="786" y="567"/>
                      <a:pt x="773" y="566"/>
                    </a:cubicBezTo>
                    <a:cubicBezTo>
                      <a:pt x="639" y="557"/>
                      <a:pt x="496" y="495"/>
                      <a:pt x="389" y="405"/>
                    </a:cubicBezTo>
                    <a:cubicBezTo>
                      <a:pt x="273" y="316"/>
                      <a:pt x="157" y="182"/>
                      <a:pt x="113" y="40"/>
                    </a:cubicBezTo>
                    <a:cubicBezTo>
                      <a:pt x="106" y="12"/>
                      <a:pt x="87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65">
                <a:extLst>
                  <a:ext uri="{FF2B5EF4-FFF2-40B4-BE49-F238E27FC236}">
                    <a16:creationId xmlns:a16="http://schemas.microsoft.com/office/drawing/2014/main" id="{B9451EE7-567E-56CD-FC73-FF7A9C1E1A23}"/>
                  </a:ext>
                </a:extLst>
              </p:cNvPr>
              <p:cNvSpPr/>
              <p:nvPr/>
            </p:nvSpPr>
            <p:spPr>
              <a:xfrm>
                <a:off x="2237687" y="2069154"/>
                <a:ext cx="144192" cy="86586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971" extrusionOk="0">
                    <a:moveTo>
                      <a:pt x="1438" y="0"/>
                    </a:moveTo>
                    <a:cubicBezTo>
                      <a:pt x="1382" y="0"/>
                      <a:pt x="1327" y="38"/>
                      <a:pt x="1322" y="116"/>
                    </a:cubicBezTo>
                    <a:cubicBezTo>
                      <a:pt x="1322" y="178"/>
                      <a:pt x="1340" y="241"/>
                      <a:pt x="1322" y="303"/>
                    </a:cubicBezTo>
                    <a:cubicBezTo>
                      <a:pt x="1304" y="374"/>
                      <a:pt x="1277" y="437"/>
                      <a:pt x="1242" y="499"/>
                    </a:cubicBezTo>
                    <a:cubicBezTo>
                      <a:pt x="1170" y="606"/>
                      <a:pt x="1045" y="687"/>
                      <a:pt x="920" y="722"/>
                    </a:cubicBezTo>
                    <a:cubicBezTo>
                      <a:pt x="865" y="737"/>
                      <a:pt x="807" y="744"/>
                      <a:pt x="749" y="744"/>
                    </a:cubicBezTo>
                    <a:cubicBezTo>
                      <a:pt x="669" y="744"/>
                      <a:pt x="588" y="731"/>
                      <a:pt x="510" y="705"/>
                    </a:cubicBezTo>
                    <a:cubicBezTo>
                      <a:pt x="448" y="687"/>
                      <a:pt x="376" y="651"/>
                      <a:pt x="314" y="615"/>
                    </a:cubicBezTo>
                    <a:cubicBezTo>
                      <a:pt x="287" y="598"/>
                      <a:pt x="251" y="580"/>
                      <a:pt x="225" y="562"/>
                    </a:cubicBezTo>
                    <a:cubicBezTo>
                      <a:pt x="198" y="544"/>
                      <a:pt x="153" y="526"/>
                      <a:pt x="126" y="499"/>
                    </a:cubicBezTo>
                    <a:cubicBezTo>
                      <a:pt x="114" y="491"/>
                      <a:pt x="101" y="488"/>
                      <a:pt x="88" y="488"/>
                    </a:cubicBezTo>
                    <a:cubicBezTo>
                      <a:pt x="43" y="488"/>
                      <a:pt x="1" y="529"/>
                      <a:pt x="28" y="571"/>
                    </a:cubicBezTo>
                    <a:cubicBezTo>
                      <a:pt x="64" y="606"/>
                      <a:pt x="73" y="651"/>
                      <a:pt x="109" y="696"/>
                    </a:cubicBezTo>
                    <a:cubicBezTo>
                      <a:pt x="135" y="722"/>
                      <a:pt x="171" y="749"/>
                      <a:pt x="207" y="776"/>
                    </a:cubicBezTo>
                    <a:cubicBezTo>
                      <a:pt x="278" y="838"/>
                      <a:pt x="358" y="883"/>
                      <a:pt x="448" y="910"/>
                    </a:cubicBezTo>
                    <a:cubicBezTo>
                      <a:pt x="544" y="951"/>
                      <a:pt x="653" y="971"/>
                      <a:pt x="761" y="971"/>
                    </a:cubicBezTo>
                    <a:cubicBezTo>
                      <a:pt x="843" y="971"/>
                      <a:pt x="924" y="959"/>
                      <a:pt x="1001" y="937"/>
                    </a:cubicBezTo>
                    <a:cubicBezTo>
                      <a:pt x="1179" y="892"/>
                      <a:pt x="1340" y="776"/>
                      <a:pt x="1447" y="624"/>
                    </a:cubicBezTo>
                    <a:cubicBezTo>
                      <a:pt x="1536" y="482"/>
                      <a:pt x="1616" y="250"/>
                      <a:pt x="1554" y="80"/>
                    </a:cubicBezTo>
                    <a:cubicBezTo>
                      <a:pt x="1533" y="27"/>
                      <a:pt x="1485" y="0"/>
                      <a:pt x="14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65">
                <a:extLst>
                  <a:ext uri="{FF2B5EF4-FFF2-40B4-BE49-F238E27FC236}">
                    <a16:creationId xmlns:a16="http://schemas.microsoft.com/office/drawing/2014/main" id="{8230C2E9-74A8-9324-3EB4-E98ECCF4611D}"/>
                  </a:ext>
                </a:extLst>
              </p:cNvPr>
              <p:cNvSpPr/>
              <p:nvPr/>
            </p:nvSpPr>
            <p:spPr>
              <a:xfrm>
                <a:off x="2236438" y="2065052"/>
                <a:ext cx="15784" cy="6090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683" extrusionOk="0">
                    <a:moveTo>
                      <a:pt x="52" y="0"/>
                    </a:moveTo>
                    <a:cubicBezTo>
                      <a:pt x="28" y="0"/>
                      <a:pt x="1" y="18"/>
                      <a:pt x="7" y="46"/>
                    </a:cubicBezTo>
                    <a:cubicBezTo>
                      <a:pt x="16" y="135"/>
                      <a:pt x="24" y="233"/>
                      <a:pt x="24" y="322"/>
                    </a:cubicBezTo>
                    <a:cubicBezTo>
                      <a:pt x="33" y="376"/>
                      <a:pt x="24" y="420"/>
                      <a:pt x="24" y="465"/>
                    </a:cubicBezTo>
                    <a:cubicBezTo>
                      <a:pt x="16" y="510"/>
                      <a:pt x="7" y="563"/>
                      <a:pt x="7" y="608"/>
                    </a:cubicBezTo>
                    <a:cubicBezTo>
                      <a:pt x="7" y="652"/>
                      <a:pt x="44" y="682"/>
                      <a:pt x="81" y="682"/>
                    </a:cubicBezTo>
                    <a:cubicBezTo>
                      <a:pt x="104" y="682"/>
                      <a:pt x="127" y="671"/>
                      <a:pt x="140" y="644"/>
                    </a:cubicBezTo>
                    <a:cubicBezTo>
                      <a:pt x="167" y="590"/>
                      <a:pt x="167" y="536"/>
                      <a:pt x="176" y="474"/>
                    </a:cubicBezTo>
                    <a:cubicBezTo>
                      <a:pt x="176" y="429"/>
                      <a:pt x="176" y="376"/>
                      <a:pt x="176" y="322"/>
                    </a:cubicBezTo>
                    <a:cubicBezTo>
                      <a:pt x="167" y="215"/>
                      <a:pt x="149" y="117"/>
                      <a:pt x="87" y="19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65">
                <a:extLst>
                  <a:ext uri="{FF2B5EF4-FFF2-40B4-BE49-F238E27FC236}">
                    <a16:creationId xmlns:a16="http://schemas.microsoft.com/office/drawing/2014/main" id="{D55F7EF7-96D9-62D8-D97D-DF499556861E}"/>
                  </a:ext>
                </a:extLst>
              </p:cNvPr>
              <p:cNvSpPr/>
              <p:nvPr/>
            </p:nvSpPr>
            <p:spPr>
              <a:xfrm>
                <a:off x="2844948" y="1159063"/>
                <a:ext cx="279912" cy="649176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7280" extrusionOk="0">
                    <a:moveTo>
                      <a:pt x="2128" y="0"/>
                    </a:moveTo>
                    <a:cubicBezTo>
                      <a:pt x="2099" y="0"/>
                      <a:pt x="2072" y="18"/>
                      <a:pt x="2077" y="54"/>
                    </a:cubicBezTo>
                    <a:cubicBezTo>
                      <a:pt x="2095" y="366"/>
                      <a:pt x="2113" y="669"/>
                      <a:pt x="2166" y="964"/>
                    </a:cubicBezTo>
                    <a:cubicBezTo>
                      <a:pt x="2229" y="1276"/>
                      <a:pt x="2300" y="1570"/>
                      <a:pt x="2371" y="1874"/>
                    </a:cubicBezTo>
                    <a:cubicBezTo>
                      <a:pt x="2523" y="2471"/>
                      <a:pt x="2666" y="3060"/>
                      <a:pt x="2701" y="3676"/>
                    </a:cubicBezTo>
                    <a:cubicBezTo>
                      <a:pt x="2737" y="4247"/>
                      <a:pt x="2684" y="4844"/>
                      <a:pt x="2443" y="5371"/>
                    </a:cubicBezTo>
                    <a:cubicBezTo>
                      <a:pt x="2246" y="5799"/>
                      <a:pt x="1943" y="6174"/>
                      <a:pt x="1577" y="6459"/>
                    </a:cubicBezTo>
                    <a:cubicBezTo>
                      <a:pt x="1149" y="6798"/>
                      <a:pt x="650" y="6985"/>
                      <a:pt x="123" y="7066"/>
                    </a:cubicBezTo>
                    <a:cubicBezTo>
                      <a:pt x="1" y="7083"/>
                      <a:pt x="24" y="7280"/>
                      <a:pt x="142" y="7280"/>
                    </a:cubicBezTo>
                    <a:cubicBezTo>
                      <a:pt x="145" y="7280"/>
                      <a:pt x="147" y="7280"/>
                      <a:pt x="150" y="7280"/>
                    </a:cubicBezTo>
                    <a:cubicBezTo>
                      <a:pt x="1131" y="7208"/>
                      <a:pt x="2050" y="6557"/>
                      <a:pt x="2532" y="5719"/>
                    </a:cubicBezTo>
                    <a:cubicBezTo>
                      <a:pt x="3139" y="4639"/>
                      <a:pt x="2969" y="3363"/>
                      <a:pt x="2692" y="2213"/>
                    </a:cubicBezTo>
                    <a:cubicBezTo>
                      <a:pt x="2612" y="1865"/>
                      <a:pt x="2514" y="1517"/>
                      <a:pt x="2434" y="1169"/>
                    </a:cubicBezTo>
                    <a:cubicBezTo>
                      <a:pt x="2389" y="982"/>
                      <a:pt x="2345" y="803"/>
                      <a:pt x="2309" y="625"/>
                    </a:cubicBezTo>
                    <a:cubicBezTo>
                      <a:pt x="2264" y="437"/>
                      <a:pt x="2211" y="250"/>
                      <a:pt x="2193" y="54"/>
                    </a:cubicBezTo>
                    <a:cubicBezTo>
                      <a:pt x="2188" y="18"/>
                      <a:pt x="2157" y="0"/>
                      <a:pt x="2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65">
                <a:extLst>
                  <a:ext uri="{FF2B5EF4-FFF2-40B4-BE49-F238E27FC236}">
                    <a16:creationId xmlns:a16="http://schemas.microsoft.com/office/drawing/2014/main" id="{8E40AF5B-4775-86D4-5867-B6A4BAC02F17}"/>
                  </a:ext>
                </a:extLst>
              </p:cNvPr>
              <p:cNvSpPr/>
              <p:nvPr/>
            </p:nvSpPr>
            <p:spPr>
              <a:xfrm>
                <a:off x="2395165" y="942375"/>
                <a:ext cx="389595" cy="57873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649" extrusionOk="0">
                    <a:moveTo>
                      <a:pt x="1684" y="0"/>
                    </a:moveTo>
                    <a:cubicBezTo>
                      <a:pt x="1148" y="0"/>
                      <a:pt x="612" y="59"/>
                      <a:pt x="91" y="191"/>
                    </a:cubicBezTo>
                    <a:cubicBezTo>
                      <a:pt x="1" y="216"/>
                      <a:pt x="32" y="355"/>
                      <a:pt x="114" y="355"/>
                    </a:cubicBezTo>
                    <a:cubicBezTo>
                      <a:pt x="121" y="355"/>
                      <a:pt x="128" y="354"/>
                      <a:pt x="136" y="352"/>
                    </a:cubicBezTo>
                    <a:cubicBezTo>
                      <a:pt x="666" y="236"/>
                      <a:pt x="1197" y="172"/>
                      <a:pt x="1732" y="172"/>
                    </a:cubicBezTo>
                    <a:cubicBezTo>
                      <a:pt x="1898" y="172"/>
                      <a:pt x="2065" y="178"/>
                      <a:pt x="2232" y="191"/>
                    </a:cubicBezTo>
                    <a:cubicBezTo>
                      <a:pt x="2928" y="245"/>
                      <a:pt x="3606" y="432"/>
                      <a:pt x="4275" y="646"/>
                    </a:cubicBezTo>
                    <a:cubicBezTo>
                      <a:pt x="4281" y="648"/>
                      <a:pt x="4286" y="648"/>
                      <a:pt x="4291" y="648"/>
                    </a:cubicBezTo>
                    <a:cubicBezTo>
                      <a:pt x="4343" y="648"/>
                      <a:pt x="4368" y="572"/>
                      <a:pt x="4320" y="548"/>
                    </a:cubicBezTo>
                    <a:cubicBezTo>
                      <a:pt x="4159" y="468"/>
                      <a:pt x="3999" y="396"/>
                      <a:pt x="3820" y="334"/>
                    </a:cubicBezTo>
                    <a:cubicBezTo>
                      <a:pt x="3660" y="280"/>
                      <a:pt x="3490" y="236"/>
                      <a:pt x="3321" y="191"/>
                    </a:cubicBezTo>
                    <a:cubicBezTo>
                      <a:pt x="2964" y="111"/>
                      <a:pt x="2607" y="48"/>
                      <a:pt x="2250" y="22"/>
                    </a:cubicBezTo>
                    <a:cubicBezTo>
                      <a:pt x="2062" y="8"/>
                      <a:pt x="1873" y="0"/>
                      <a:pt x="1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65">
                <a:extLst>
                  <a:ext uri="{FF2B5EF4-FFF2-40B4-BE49-F238E27FC236}">
                    <a16:creationId xmlns:a16="http://schemas.microsoft.com/office/drawing/2014/main" id="{B24EB172-3234-1398-F155-951BBCBC70F0}"/>
                  </a:ext>
                </a:extLst>
              </p:cNvPr>
              <p:cNvSpPr/>
              <p:nvPr/>
            </p:nvSpPr>
            <p:spPr>
              <a:xfrm>
                <a:off x="2720553" y="804782"/>
                <a:ext cx="429722" cy="435162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4880" extrusionOk="0">
                    <a:moveTo>
                      <a:pt x="4004" y="1"/>
                    </a:moveTo>
                    <a:cubicBezTo>
                      <a:pt x="3849" y="1"/>
                      <a:pt x="3691" y="34"/>
                      <a:pt x="3552" y="57"/>
                    </a:cubicBezTo>
                    <a:cubicBezTo>
                      <a:pt x="2919" y="173"/>
                      <a:pt x="2312" y="369"/>
                      <a:pt x="1741" y="646"/>
                    </a:cubicBezTo>
                    <a:cubicBezTo>
                      <a:pt x="1420" y="806"/>
                      <a:pt x="1117" y="985"/>
                      <a:pt x="822" y="1190"/>
                    </a:cubicBezTo>
                    <a:cubicBezTo>
                      <a:pt x="537" y="1386"/>
                      <a:pt x="234" y="1609"/>
                      <a:pt x="28" y="1895"/>
                    </a:cubicBezTo>
                    <a:cubicBezTo>
                      <a:pt x="0" y="1937"/>
                      <a:pt x="39" y="1985"/>
                      <a:pt x="79" y="1985"/>
                    </a:cubicBezTo>
                    <a:cubicBezTo>
                      <a:pt x="89" y="1985"/>
                      <a:pt x="100" y="1982"/>
                      <a:pt x="109" y="1975"/>
                    </a:cubicBezTo>
                    <a:cubicBezTo>
                      <a:pt x="358" y="1823"/>
                      <a:pt x="573" y="1618"/>
                      <a:pt x="813" y="1449"/>
                    </a:cubicBezTo>
                    <a:cubicBezTo>
                      <a:pt x="1054" y="1279"/>
                      <a:pt x="1304" y="1118"/>
                      <a:pt x="1563" y="985"/>
                    </a:cubicBezTo>
                    <a:cubicBezTo>
                      <a:pt x="2080" y="699"/>
                      <a:pt x="2624" y="485"/>
                      <a:pt x="3195" y="351"/>
                    </a:cubicBezTo>
                    <a:cubicBezTo>
                      <a:pt x="3448" y="294"/>
                      <a:pt x="3722" y="215"/>
                      <a:pt x="3978" y="215"/>
                    </a:cubicBezTo>
                    <a:cubicBezTo>
                      <a:pt x="4003" y="215"/>
                      <a:pt x="4027" y="216"/>
                      <a:pt x="4052" y="217"/>
                    </a:cubicBezTo>
                    <a:cubicBezTo>
                      <a:pt x="4186" y="226"/>
                      <a:pt x="4311" y="280"/>
                      <a:pt x="4373" y="405"/>
                    </a:cubicBezTo>
                    <a:cubicBezTo>
                      <a:pt x="4435" y="530"/>
                      <a:pt x="4444" y="672"/>
                      <a:pt x="4453" y="806"/>
                    </a:cubicBezTo>
                    <a:cubicBezTo>
                      <a:pt x="4525" y="1502"/>
                      <a:pt x="4587" y="2207"/>
                      <a:pt x="4489" y="2894"/>
                    </a:cubicBezTo>
                    <a:cubicBezTo>
                      <a:pt x="4400" y="3563"/>
                      <a:pt x="4150" y="4178"/>
                      <a:pt x="3704" y="4687"/>
                    </a:cubicBezTo>
                    <a:cubicBezTo>
                      <a:pt x="3628" y="4770"/>
                      <a:pt x="3701" y="4879"/>
                      <a:pt x="3788" y="4879"/>
                    </a:cubicBezTo>
                    <a:cubicBezTo>
                      <a:pt x="3814" y="4879"/>
                      <a:pt x="3840" y="4870"/>
                      <a:pt x="3864" y="4847"/>
                    </a:cubicBezTo>
                    <a:cubicBezTo>
                      <a:pt x="4311" y="4401"/>
                      <a:pt x="4569" y="3777"/>
                      <a:pt x="4685" y="3161"/>
                    </a:cubicBezTo>
                    <a:cubicBezTo>
                      <a:pt x="4819" y="2430"/>
                      <a:pt x="4765" y="1680"/>
                      <a:pt x="4685" y="940"/>
                    </a:cubicBezTo>
                    <a:cubicBezTo>
                      <a:pt x="4658" y="664"/>
                      <a:pt x="4658" y="307"/>
                      <a:pt x="4409" y="119"/>
                    </a:cubicBezTo>
                    <a:cubicBezTo>
                      <a:pt x="4288" y="29"/>
                      <a:pt x="4148" y="1"/>
                      <a:pt x="4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65">
                <a:extLst>
                  <a:ext uri="{FF2B5EF4-FFF2-40B4-BE49-F238E27FC236}">
                    <a16:creationId xmlns:a16="http://schemas.microsoft.com/office/drawing/2014/main" id="{EF991624-0290-5706-984E-5B50F79597BA}"/>
                  </a:ext>
                </a:extLst>
              </p:cNvPr>
              <p:cNvSpPr/>
              <p:nvPr/>
            </p:nvSpPr>
            <p:spPr>
              <a:xfrm>
                <a:off x="2908796" y="1018171"/>
                <a:ext cx="128587" cy="74816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839" extrusionOk="0">
                    <a:moveTo>
                      <a:pt x="1355" y="0"/>
                    </a:moveTo>
                    <a:cubicBezTo>
                      <a:pt x="1351" y="0"/>
                      <a:pt x="1347" y="0"/>
                      <a:pt x="1343" y="1"/>
                    </a:cubicBezTo>
                    <a:cubicBezTo>
                      <a:pt x="1093" y="28"/>
                      <a:pt x="852" y="153"/>
                      <a:pt x="638" y="269"/>
                    </a:cubicBezTo>
                    <a:cubicBezTo>
                      <a:pt x="424" y="385"/>
                      <a:pt x="219" y="536"/>
                      <a:pt x="50" y="715"/>
                    </a:cubicBezTo>
                    <a:cubicBezTo>
                      <a:pt x="0" y="771"/>
                      <a:pt x="45" y="838"/>
                      <a:pt x="101" y="838"/>
                    </a:cubicBezTo>
                    <a:cubicBezTo>
                      <a:pt x="116" y="838"/>
                      <a:pt x="132" y="833"/>
                      <a:pt x="148" y="822"/>
                    </a:cubicBezTo>
                    <a:cubicBezTo>
                      <a:pt x="335" y="679"/>
                      <a:pt x="522" y="545"/>
                      <a:pt x="728" y="438"/>
                    </a:cubicBezTo>
                    <a:cubicBezTo>
                      <a:pt x="826" y="385"/>
                      <a:pt x="924" y="340"/>
                      <a:pt x="1031" y="304"/>
                    </a:cubicBezTo>
                    <a:cubicBezTo>
                      <a:pt x="1138" y="260"/>
                      <a:pt x="1254" y="233"/>
                      <a:pt x="1361" y="180"/>
                    </a:cubicBezTo>
                    <a:cubicBezTo>
                      <a:pt x="1406" y="162"/>
                      <a:pt x="1441" y="135"/>
                      <a:pt x="1432" y="81"/>
                    </a:cubicBezTo>
                    <a:cubicBezTo>
                      <a:pt x="1424" y="41"/>
                      <a:pt x="1394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65">
                <a:extLst>
                  <a:ext uri="{FF2B5EF4-FFF2-40B4-BE49-F238E27FC236}">
                    <a16:creationId xmlns:a16="http://schemas.microsoft.com/office/drawing/2014/main" id="{8CE7F36A-C980-DE8B-E150-A6D4BAC941C5}"/>
                  </a:ext>
                </a:extLst>
              </p:cNvPr>
              <p:cNvSpPr/>
              <p:nvPr/>
            </p:nvSpPr>
            <p:spPr>
              <a:xfrm>
                <a:off x="2947407" y="1085853"/>
                <a:ext cx="80434" cy="20242"/>
              </a:xfrm>
              <a:custGeom>
                <a:avLst/>
                <a:gdLst/>
                <a:ahLst/>
                <a:cxnLst/>
                <a:rect l="l" t="t" r="r" b="b"/>
                <a:pathLst>
                  <a:path w="902" h="227" extrusionOk="0">
                    <a:moveTo>
                      <a:pt x="80" y="0"/>
                    </a:moveTo>
                    <a:cubicBezTo>
                      <a:pt x="36" y="0"/>
                      <a:pt x="0" y="36"/>
                      <a:pt x="0" y="81"/>
                    </a:cubicBezTo>
                    <a:cubicBezTo>
                      <a:pt x="0" y="125"/>
                      <a:pt x="36" y="152"/>
                      <a:pt x="80" y="161"/>
                    </a:cubicBezTo>
                    <a:cubicBezTo>
                      <a:pt x="205" y="170"/>
                      <a:pt x="330" y="188"/>
                      <a:pt x="455" y="206"/>
                    </a:cubicBezTo>
                    <a:cubicBezTo>
                      <a:pt x="509" y="206"/>
                      <a:pt x="571" y="215"/>
                      <a:pt x="634" y="215"/>
                    </a:cubicBezTo>
                    <a:cubicBezTo>
                      <a:pt x="673" y="219"/>
                      <a:pt x="712" y="227"/>
                      <a:pt x="749" y="227"/>
                    </a:cubicBezTo>
                    <a:cubicBezTo>
                      <a:pt x="780" y="227"/>
                      <a:pt x="810" y="222"/>
                      <a:pt x="839" y="206"/>
                    </a:cubicBezTo>
                    <a:cubicBezTo>
                      <a:pt x="901" y="179"/>
                      <a:pt x="892" y="90"/>
                      <a:pt x="839" y="54"/>
                    </a:cubicBezTo>
                    <a:cubicBezTo>
                      <a:pt x="785" y="18"/>
                      <a:pt x="705" y="27"/>
                      <a:pt x="642" y="18"/>
                    </a:cubicBezTo>
                    <a:cubicBezTo>
                      <a:pt x="580" y="18"/>
                      <a:pt x="518" y="9"/>
                      <a:pt x="455" y="9"/>
                    </a:cubicBezTo>
                    <a:cubicBezTo>
                      <a:pt x="330" y="9"/>
                      <a:pt x="205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65">
                <a:extLst>
                  <a:ext uri="{FF2B5EF4-FFF2-40B4-BE49-F238E27FC236}">
                    <a16:creationId xmlns:a16="http://schemas.microsoft.com/office/drawing/2014/main" id="{F1F0A101-0F3E-9451-1600-AA1AA90C9A0B}"/>
                  </a:ext>
                </a:extLst>
              </p:cNvPr>
              <p:cNvSpPr/>
              <p:nvPr/>
            </p:nvSpPr>
            <p:spPr>
              <a:xfrm>
                <a:off x="2972821" y="1109305"/>
                <a:ext cx="59746" cy="3254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365" extrusionOk="0">
                    <a:moveTo>
                      <a:pt x="101" y="0"/>
                    </a:moveTo>
                    <a:cubicBezTo>
                      <a:pt x="63" y="0"/>
                      <a:pt x="24" y="31"/>
                      <a:pt x="10" y="68"/>
                    </a:cubicBezTo>
                    <a:cubicBezTo>
                      <a:pt x="1" y="121"/>
                      <a:pt x="27" y="166"/>
                      <a:pt x="81" y="184"/>
                    </a:cubicBezTo>
                    <a:cubicBezTo>
                      <a:pt x="152" y="219"/>
                      <a:pt x="233" y="246"/>
                      <a:pt x="313" y="282"/>
                    </a:cubicBezTo>
                    <a:cubicBezTo>
                      <a:pt x="349" y="291"/>
                      <a:pt x="384" y="308"/>
                      <a:pt x="420" y="317"/>
                    </a:cubicBezTo>
                    <a:cubicBezTo>
                      <a:pt x="456" y="335"/>
                      <a:pt x="500" y="353"/>
                      <a:pt x="545" y="362"/>
                    </a:cubicBezTo>
                    <a:cubicBezTo>
                      <a:pt x="552" y="363"/>
                      <a:pt x="560" y="364"/>
                      <a:pt x="567" y="364"/>
                    </a:cubicBezTo>
                    <a:cubicBezTo>
                      <a:pt x="604" y="364"/>
                      <a:pt x="637" y="346"/>
                      <a:pt x="652" y="308"/>
                    </a:cubicBezTo>
                    <a:cubicBezTo>
                      <a:pt x="670" y="264"/>
                      <a:pt x="652" y="210"/>
                      <a:pt x="616" y="192"/>
                    </a:cubicBezTo>
                    <a:cubicBezTo>
                      <a:pt x="572" y="166"/>
                      <a:pt x="527" y="148"/>
                      <a:pt x="482" y="130"/>
                    </a:cubicBezTo>
                    <a:cubicBezTo>
                      <a:pt x="447" y="121"/>
                      <a:pt x="402" y="103"/>
                      <a:pt x="366" y="85"/>
                    </a:cubicBezTo>
                    <a:cubicBezTo>
                      <a:pt x="286" y="59"/>
                      <a:pt x="206" y="32"/>
                      <a:pt x="126" y="5"/>
                    </a:cubicBezTo>
                    <a:cubicBezTo>
                      <a:pt x="117" y="2"/>
                      <a:pt x="109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65">
                <a:extLst>
                  <a:ext uri="{FF2B5EF4-FFF2-40B4-BE49-F238E27FC236}">
                    <a16:creationId xmlns:a16="http://schemas.microsoft.com/office/drawing/2014/main" id="{23816AFE-1398-76DC-E6FA-0ED7207A3067}"/>
                  </a:ext>
                </a:extLst>
              </p:cNvPr>
              <p:cNvSpPr/>
              <p:nvPr/>
            </p:nvSpPr>
            <p:spPr>
              <a:xfrm>
                <a:off x="2657776" y="1878682"/>
                <a:ext cx="430525" cy="272244"/>
              </a:xfrm>
              <a:custGeom>
                <a:avLst/>
                <a:gdLst/>
                <a:ahLst/>
                <a:cxnLst/>
                <a:rect l="l" t="t" r="r" b="b"/>
                <a:pathLst>
                  <a:path w="4828" h="3053" extrusionOk="0">
                    <a:moveTo>
                      <a:pt x="2535" y="0"/>
                    </a:moveTo>
                    <a:cubicBezTo>
                      <a:pt x="2262" y="0"/>
                      <a:pt x="1990" y="43"/>
                      <a:pt x="1732" y="129"/>
                    </a:cubicBezTo>
                    <a:cubicBezTo>
                      <a:pt x="1116" y="334"/>
                      <a:pt x="572" y="780"/>
                      <a:pt x="269" y="1351"/>
                    </a:cubicBezTo>
                    <a:cubicBezTo>
                      <a:pt x="81" y="1690"/>
                      <a:pt x="1" y="2100"/>
                      <a:pt x="197" y="2448"/>
                    </a:cubicBezTo>
                    <a:cubicBezTo>
                      <a:pt x="349" y="2717"/>
                      <a:pt x="629" y="2821"/>
                      <a:pt x="918" y="2821"/>
                    </a:cubicBezTo>
                    <a:cubicBezTo>
                      <a:pt x="1002" y="2821"/>
                      <a:pt x="1087" y="2812"/>
                      <a:pt x="1170" y="2796"/>
                    </a:cubicBezTo>
                    <a:cubicBezTo>
                      <a:pt x="1223" y="2778"/>
                      <a:pt x="1223" y="2689"/>
                      <a:pt x="1170" y="2671"/>
                    </a:cubicBezTo>
                    <a:cubicBezTo>
                      <a:pt x="902" y="2618"/>
                      <a:pt x="572" y="2618"/>
                      <a:pt x="411" y="2350"/>
                    </a:cubicBezTo>
                    <a:cubicBezTo>
                      <a:pt x="260" y="2100"/>
                      <a:pt x="331" y="1779"/>
                      <a:pt x="456" y="1520"/>
                    </a:cubicBezTo>
                    <a:cubicBezTo>
                      <a:pt x="706" y="1030"/>
                      <a:pt x="1143" y="619"/>
                      <a:pt x="1651" y="414"/>
                    </a:cubicBezTo>
                    <a:cubicBezTo>
                      <a:pt x="1937" y="294"/>
                      <a:pt x="2242" y="236"/>
                      <a:pt x="2548" y="236"/>
                    </a:cubicBezTo>
                    <a:cubicBezTo>
                      <a:pt x="2853" y="236"/>
                      <a:pt x="3159" y="294"/>
                      <a:pt x="3444" y="405"/>
                    </a:cubicBezTo>
                    <a:cubicBezTo>
                      <a:pt x="3962" y="619"/>
                      <a:pt x="4426" y="1047"/>
                      <a:pt x="4524" y="1618"/>
                    </a:cubicBezTo>
                    <a:cubicBezTo>
                      <a:pt x="4577" y="1931"/>
                      <a:pt x="4515" y="2279"/>
                      <a:pt x="4292" y="2510"/>
                    </a:cubicBezTo>
                    <a:cubicBezTo>
                      <a:pt x="4122" y="2703"/>
                      <a:pt x="3886" y="2823"/>
                      <a:pt x="3635" y="2823"/>
                    </a:cubicBezTo>
                    <a:cubicBezTo>
                      <a:pt x="3595" y="2823"/>
                      <a:pt x="3556" y="2820"/>
                      <a:pt x="3516" y="2814"/>
                    </a:cubicBezTo>
                    <a:cubicBezTo>
                      <a:pt x="3510" y="2813"/>
                      <a:pt x="3505" y="2813"/>
                      <a:pt x="3501" y="2813"/>
                    </a:cubicBezTo>
                    <a:cubicBezTo>
                      <a:pt x="3373" y="2813"/>
                      <a:pt x="3378" y="3029"/>
                      <a:pt x="3516" y="3046"/>
                    </a:cubicBezTo>
                    <a:cubicBezTo>
                      <a:pt x="3555" y="3050"/>
                      <a:pt x="3593" y="3053"/>
                      <a:pt x="3632" y="3053"/>
                    </a:cubicBezTo>
                    <a:cubicBezTo>
                      <a:pt x="3896" y="3053"/>
                      <a:pt x="4152" y="2949"/>
                      <a:pt x="4354" y="2778"/>
                    </a:cubicBezTo>
                    <a:cubicBezTo>
                      <a:pt x="4604" y="2564"/>
                      <a:pt x="4738" y="2261"/>
                      <a:pt x="4774" y="1940"/>
                    </a:cubicBezTo>
                    <a:cubicBezTo>
                      <a:pt x="4827" y="1244"/>
                      <a:pt x="4372" y="637"/>
                      <a:pt x="3792" y="316"/>
                    </a:cubicBezTo>
                    <a:cubicBezTo>
                      <a:pt x="3409" y="108"/>
                      <a:pt x="2971" y="0"/>
                      <a:pt x="2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65">
                <a:extLst>
                  <a:ext uri="{FF2B5EF4-FFF2-40B4-BE49-F238E27FC236}">
                    <a16:creationId xmlns:a16="http://schemas.microsoft.com/office/drawing/2014/main" id="{60EF6D58-9E88-181A-9F37-2397742257AB}"/>
                  </a:ext>
                </a:extLst>
              </p:cNvPr>
              <p:cNvSpPr/>
              <p:nvPr/>
            </p:nvSpPr>
            <p:spPr>
              <a:xfrm>
                <a:off x="2844503" y="2085205"/>
                <a:ext cx="152752" cy="70981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796" extrusionOk="0">
                    <a:moveTo>
                      <a:pt x="1648" y="1"/>
                    </a:moveTo>
                    <a:cubicBezTo>
                      <a:pt x="1625" y="1"/>
                      <a:pt x="1602" y="14"/>
                      <a:pt x="1591" y="43"/>
                    </a:cubicBezTo>
                    <a:cubicBezTo>
                      <a:pt x="1556" y="177"/>
                      <a:pt x="1440" y="302"/>
                      <a:pt x="1333" y="400"/>
                    </a:cubicBezTo>
                    <a:cubicBezTo>
                      <a:pt x="1217" y="489"/>
                      <a:pt x="1074" y="551"/>
                      <a:pt x="931" y="560"/>
                    </a:cubicBezTo>
                    <a:cubicBezTo>
                      <a:pt x="918" y="561"/>
                      <a:pt x="905" y="561"/>
                      <a:pt x="891" y="561"/>
                    </a:cubicBezTo>
                    <a:cubicBezTo>
                      <a:pt x="606" y="561"/>
                      <a:pt x="373" y="379"/>
                      <a:pt x="262" y="114"/>
                    </a:cubicBezTo>
                    <a:cubicBezTo>
                      <a:pt x="241" y="72"/>
                      <a:pt x="203" y="54"/>
                      <a:pt x="163" y="54"/>
                    </a:cubicBezTo>
                    <a:cubicBezTo>
                      <a:pt x="85" y="54"/>
                      <a:pt x="0" y="124"/>
                      <a:pt x="30" y="212"/>
                    </a:cubicBezTo>
                    <a:cubicBezTo>
                      <a:pt x="156" y="547"/>
                      <a:pt x="517" y="795"/>
                      <a:pt x="878" y="795"/>
                    </a:cubicBezTo>
                    <a:cubicBezTo>
                      <a:pt x="901" y="795"/>
                      <a:pt x="925" y="794"/>
                      <a:pt x="949" y="792"/>
                    </a:cubicBezTo>
                    <a:cubicBezTo>
                      <a:pt x="1145" y="774"/>
                      <a:pt x="1324" y="694"/>
                      <a:pt x="1466" y="560"/>
                    </a:cubicBezTo>
                    <a:cubicBezTo>
                      <a:pt x="1609" y="426"/>
                      <a:pt x="1680" y="266"/>
                      <a:pt x="1707" y="70"/>
                    </a:cubicBezTo>
                    <a:cubicBezTo>
                      <a:pt x="1713" y="27"/>
                      <a:pt x="1680" y="1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65">
                <a:extLst>
                  <a:ext uri="{FF2B5EF4-FFF2-40B4-BE49-F238E27FC236}">
                    <a16:creationId xmlns:a16="http://schemas.microsoft.com/office/drawing/2014/main" id="{E39ACEB0-9200-EA08-0310-13C5B98BA47F}"/>
                  </a:ext>
                </a:extLst>
              </p:cNvPr>
              <p:cNvSpPr/>
              <p:nvPr/>
            </p:nvSpPr>
            <p:spPr>
              <a:xfrm>
                <a:off x="2719038" y="2057561"/>
                <a:ext cx="144816" cy="86497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970" extrusionOk="0">
                    <a:moveTo>
                      <a:pt x="187" y="1"/>
                    </a:moveTo>
                    <a:cubicBezTo>
                      <a:pt x="141" y="1"/>
                      <a:pt x="93" y="28"/>
                      <a:pt x="72" y="85"/>
                    </a:cubicBezTo>
                    <a:cubicBezTo>
                      <a:pt x="1" y="246"/>
                      <a:pt x="81" y="478"/>
                      <a:pt x="170" y="612"/>
                    </a:cubicBezTo>
                    <a:cubicBezTo>
                      <a:pt x="277" y="772"/>
                      <a:pt x="438" y="888"/>
                      <a:pt x="625" y="942"/>
                    </a:cubicBezTo>
                    <a:cubicBezTo>
                      <a:pt x="700" y="960"/>
                      <a:pt x="776" y="970"/>
                      <a:pt x="852" y="970"/>
                    </a:cubicBezTo>
                    <a:cubicBezTo>
                      <a:pt x="958" y="970"/>
                      <a:pt x="1065" y="951"/>
                      <a:pt x="1169" y="915"/>
                    </a:cubicBezTo>
                    <a:cubicBezTo>
                      <a:pt x="1259" y="879"/>
                      <a:pt x="1339" y="835"/>
                      <a:pt x="1419" y="781"/>
                    </a:cubicBezTo>
                    <a:cubicBezTo>
                      <a:pt x="1455" y="754"/>
                      <a:pt x="1482" y="719"/>
                      <a:pt x="1508" y="692"/>
                    </a:cubicBezTo>
                    <a:cubicBezTo>
                      <a:pt x="1544" y="656"/>
                      <a:pt x="1562" y="612"/>
                      <a:pt x="1589" y="567"/>
                    </a:cubicBezTo>
                    <a:cubicBezTo>
                      <a:pt x="1623" y="525"/>
                      <a:pt x="1578" y="484"/>
                      <a:pt x="1534" y="484"/>
                    </a:cubicBezTo>
                    <a:cubicBezTo>
                      <a:pt x="1522" y="484"/>
                      <a:pt x="1510" y="488"/>
                      <a:pt x="1500" y="496"/>
                    </a:cubicBezTo>
                    <a:cubicBezTo>
                      <a:pt x="1473" y="522"/>
                      <a:pt x="1437" y="531"/>
                      <a:pt x="1410" y="558"/>
                    </a:cubicBezTo>
                    <a:cubicBezTo>
                      <a:pt x="1375" y="576"/>
                      <a:pt x="1348" y="594"/>
                      <a:pt x="1321" y="612"/>
                    </a:cubicBezTo>
                    <a:cubicBezTo>
                      <a:pt x="1259" y="647"/>
                      <a:pt x="1187" y="683"/>
                      <a:pt x="1116" y="701"/>
                    </a:cubicBezTo>
                    <a:cubicBezTo>
                      <a:pt x="1038" y="727"/>
                      <a:pt x="957" y="741"/>
                      <a:pt x="876" y="741"/>
                    </a:cubicBezTo>
                    <a:cubicBezTo>
                      <a:pt x="819" y="741"/>
                      <a:pt x="761" y="733"/>
                      <a:pt x="706" y="719"/>
                    </a:cubicBezTo>
                    <a:cubicBezTo>
                      <a:pt x="581" y="683"/>
                      <a:pt x="465" y="612"/>
                      <a:pt x="384" y="504"/>
                    </a:cubicBezTo>
                    <a:cubicBezTo>
                      <a:pt x="349" y="442"/>
                      <a:pt x="322" y="380"/>
                      <a:pt x="304" y="317"/>
                    </a:cubicBezTo>
                    <a:cubicBezTo>
                      <a:pt x="286" y="246"/>
                      <a:pt x="304" y="183"/>
                      <a:pt x="295" y="112"/>
                    </a:cubicBezTo>
                    <a:cubicBezTo>
                      <a:pt x="295" y="39"/>
                      <a:pt x="243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65">
                <a:extLst>
                  <a:ext uri="{FF2B5EF4-FFF2-40B4-BE49-F238E27FC236}">
                    <a16:creationId xmlns:a16="http://schemas.microsoft.com/office/drawing/2014/main" id="{47FF3588-0D96-9D1F-8BDA-D9B02BEC0EAF}"/>
                  </a:ext>
                </a:extLst>
              </p:cNvPr>
              <p:cNvSpPr/>
              <p:nvPr/>
            </p:nvSpPr>
            <p:spPr>
              <a:xfrm>
                <a:off x="2848694" y="2053638"/>
                <a:ext cx="16051" cy="6037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677" extrusionOk="0">
                    <a:moveTo>
                      <a:pt x="135" y="0"/>
                    </a:moveTo>
                    <a:cubicBezTo>
                      <a:pt x="119" y="0"/>
                      <a:pt x="101" y="7"/>
                      <a:pt x="90" y="22"/>
                    </a:cubicBezTo>
                    <a:cubicBezTo>
                      <a:pt x="37" y="111"/>
                      <a:pt x="10" y="210"/>
                      <a:pt x="10" y="325"/>
                    </a:cubicBezTo>
                    <a:cubicBezTo>
                      <a:pt x="1" y="370"/>
                      <a:pt x="1" y="424"/>
                      <a:pt x="10" y="477"/>
                    </a:cubicBezTo>
                    <a:cubicBezTo>
                      <a:pt x="10" y="531"/>
                      <a:pt x="19" y="593"/>
                      <a:pt x="46" y="638"/>
                    </a:cubicBezTo>
                    <a:cubicBezTo>
                      <a:pt x="56" y="665"/>
                      <a:pt x="78" y="677"/>
                      <a:pt x="101" y="677"/>
                    </a:cubicBezTo>
                    <a:cubicBezTo>
                      <a:pt x="138" y="677"/>
                      <a:pt x="179" y="646"/>
                      <a:pt x="179" y="602"/>
                    </a:cubicBezTo>
                    <a:cubicBezTo>
                      <a:pt x="179" y="557"/>
                      <a:pt x="162" y="513"/>
                      <a:pt x="162" y="468"/>
                    </a:cubicBezTo>
                    <a:cubicBezTo>
                      <a:pt x="153" y="415"/>
                      <a:pt x="153" y="370"/>
                      <a:pt x="153" y="325"/>
                    </a:cubicBezTo>
                    <a:cubicBezTo>
                      <a:pt x="162" y="227"/>
                      <a:pt x="170" y="138"/>
                      <a:pt x="179" y="40"/>
                    </a:cubicBezTo>
                    <a:cubicBezTo>
                      <a:pt x="179" y="14"/>
                      <a:pt x="15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65">
                <a:extLst>
                  <a:ext uri="{FF2B5EF4-FFF2-40B4-BE49-F238E27FC236}">
                    <a16:creationId xmlns:a16="http://schemas.microsoft.com/office/drawing/2014/main" id="{1A804CC7-FA1E-DDC6-3362-2B343250E39D}"/>
                  </a:ext>
                </a:extLst>
              </p:cNvPr>
              <p:cNvSpPr/>
              <p:nvPr/>
            </p:nvSpPr>
            <p:spPr>
              <a:xfrm>
                <a:off x="2978439" y="1764809"/>
                <a:ext cx="44586" cy="163007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828" extrusionOk="0">
                    <a:moveTo>
                      <a:pt x="59" y="1"/>
                    </a:moveTo>
                    <a:cubicBezTo>
                      <a:pt x="38" y="1"/>
                      <a:pt x="18" y="14"/>
                      <a:pt x="18" y="41"/>
                    </a:cubicBezTo>
                    <a:cubicBezTo>
                      <a:pt x="18" y="121"/>
                      <a:pt x="0" y="201"/>
                      <a:pt x="0" y="282"/>
                    </a:cubicBezTo>
                    <a:cubicBezTo>
                      <a:pt x="0" y="362"/>
                      <a:pt x="9" y="442"/>
                      <a:pt x="18" y="513"/>
                    </a:cubicBezTo>
                    <a:cubicBezTo>
                      <a:pt x="27" y="665"/>
                      <a:pt x="45" y="808"/>
                      <a:pt x="80" y="951"/>
                    </a:cubicBezTo>
                    <a:cubicBezTo>
                      <a:pt x="107" y="1093"/>
                      <a:pt x="143" y="1236"/>
                      <a:pt x="187" y="1379"/>
                    </a:cubicBezTo>
                    <a:cubicBezTo>
                      <a:pt x="223" y="1513"/>
                      <a:pt x="259" y="1691"/>
                      <a:pt x="357" y="1798"/>
                    </a:cubicBezTo>
                    <a:cubicBezTo>
                      <a:pt x="372" y="1819"/>
                      <a:pt x="393" y="1828"/>
                      <a:pt x="414" y="1828"/>
                    </a:cubicBezTo>
                    <a:cubicBezTo>
                      <a:pt x="456" y="1828"/>
                      <a:pt x="500" y="1792"/>
                      <a:pt x="500" y="1745"/>
                    </a:cubicBezTo>
                    <a:cubicBezTo>
                      <a:pt x="491" y="1602"/>
                      <a:pt x="419" y="1459"/>
                      <a:pt x="375" y="1325"/>
                    </a:cubicBezTo>
                    <a:cubicBezTo>
                      <a:pt x="339" y="1191"/>
                      <a:pt x="303" y="1049"/>
                      <a:pt x="268" y="915"/>
                    </a:cubicBezTo>
                    <a:cubicBezTo>
                      <a:pt x="241" y="772"/>
                      <a:pt x="214" y="629"/>
                      <a:pt x="187" y="496"/>
                    </a:cubicBezTo>
                    <a:cubicBezTo>
                      <a:pt x="178" y="424"/>
                      <a:pt x="161" y="353"/>
                      <a:pt x="152" y="273"/>
                    </a:cubicBezTo>
                    <a:cubicBezTo>
                      <a:pt x="143" y="201"/>
                      <a:pt x="107" y="121"/>
                      <a:pt x="107" y="41"/>
                    </a:cubicBezTo>
                    <a:cubicBezTo>
                      <a:pt x="103" y="14"/>
                      <a:pt x="80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65">
                <a:extLst>
                  <a:ext uri="{FF2B5EF4-FFF2-40B4-BE49-F238E27FC236}">
                    <a16:creationId xmlns:a16="http://schemas.microsoft.com/office/drawing/2014/main" id="{9566A5EE-464E-0106-CE1B-3679F6F3E084}"/>
                  </a:ext>
                </a:extLst>
              </p:cNvPr>
              <p:cNvSpPr/>
              <p:nvPr/>
            </p:nvSpPr>
            <p:spPr>
              <a:xfrm>
                <a:off x="2988783" y="548947"/>
                <a:ext cx="360435" cy="1319664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14799" extrusionOk="0">
                    <a:moveTo>
                      <a:pt x="1452" y="0"/>
                    </a:moveTo>
                    <a:cubicBezTo>
                      <a:pt x="1240" y="0"/>
                      <a:pt x="1029" y="47"/>
                      <a:pt x="848" y="151"/>
                    </a:cubicBezTo>
                    <a:cubicBezTo>
                      <a:pt x="464" y="383"/>
                      <a:pt x="348" y="829"/>
                      <a:pt x="428" y="1249"/>
                    </a:cubicBezTo>
                    <a:cubicBezTo>
                      <a:pt x="509" y="1730"/>
                      <a:pt x="839" y="2132"/>
                      <a:pt x="1071" y="2542"/>
                    </a:cubicBezTo>
                    <a:cubicBezTo>
                      <a:pt x="1303" y="2944"/>
                      <a:pt x="1490" y="3354"/>
                      <a:pt x="1633" y="3791"/>
                    </a:cubicBezTo>
                    <a:cubicBezTo>
                      <a:pt x="2221" y="5513"/>
                      <a:pt x="2159" y="7458"/>
                      <a:pt x="1454" y="9135"/>
                    </a:cubicBezTo>
                    <a:cubicBezTo>
                      <a:pt x="1365" y="9340"/>
                      <a:pt x="1276" y="9554"/>
                      <a:pt x="1169" y="9750"/>
                    </a:cubicBezTo>
                    <a:cubicBezTo>
                      <a:pt x="1144" y="9800"/>
                      <a:pt x="1183" y="9840"/>
                      <a:pt x="1224" y="9840"/>
                    </a:cubicBezTo>
                    <a:cubicBezTo>
                      <a:pt x="1243" y="9840"/>
                      <a:pt x="1262" y="9832"/>
                      <a:pt x="1276" y="9813"/>
                    </a:cubicBezTo>
                    <a:cubicBezTo>
                      <a:pt x="2186" y="8296"/>
                      <a:pt x="2418" y="6414"/>
                      <a:pt x="2088" y="4701"/>
                    </a:cubicBezTo>
                    <a:cubicBezTo>
                      <a:pt x="1918" y="3836"/>
                      <a:pt x="1597" y="2997"/>
                      <a:pt x="1133" y="2248"/>
                    </a:cubicBezTo>
                    <a:cubicBezTo>
                      <a:pt x="892" y="1855"/>
                      <a:pt x="589" y="1454"/>
                      <a:pt x="616" y="963"/>
                    </a:cubicBezTo>
                    <a:cubicBezTo>
                      <a:pt x="633" y="535"/>
                      <a:pt x="955" y="259"/>
                      <a:pt x="1365" y="232"/>
                    </a:cubicBezTo>
                    <a:cubicBezTo>
                      <a:pt x="1389" y="231"/>
                      <a:pt x="1413" y="230"/>
                      <a:pt x="1436" y="230"/>
                    </a:cubicBezTo>
                    <a:cubicBezTo>
                      <a:pt x="2276" y="230"/>
                      <a:pt x="2926" y="992"/>
                      <a:pt x="3238" y="1695"/>
                    </a:cubicBezTo>
                    <a:cubicBezTo>
                      <a:pt x="3613" y="2551"/>
                      <a:pt x="3729" y="3524"/>
                      <a:pt x="3791" y="4442"/>
                    </a:cubicBezTo>
                    <a:cubicBezTo>
                      <a:pt x="3916" y="6191"/>
                      <a:pt x="3658" y="7984"/>
                      <a:pt x="3096" y="9634"/>
                    </a:cubicBezTo>
                    <a:cubicBezTo>
                      <a:pt x="2534" y="11294"/>
                      <a:pt x="1659" y="12855"/>
                      <a:pt x="500" y="14175"/>
                    </a:cubicBezTo>
                    <a:cubicBezTo>
                      <a:pt x="357" y="14336"/>
                      <a:pt x="214" y="14496"/>
                      <a:pt x="62" y="14648"/>
                    </a:cubicBezTo>
                    <a:cubicBezTo>
                      <a:pt x="0" y="14710"/>
                      <a:pt x="61" y="14799"/>
                      <a:pt x="129" y="14799"/>
                    </a:cubicBezTo>
                    <a:cubicBezTo>
                      <a:pt x="149" y="14799"/>
                      <a:pt x="169" y="14791"/>
                      <a:pt x="187" y="14773"/>
                    </a:cubicBezTo>
                    <a:cubicBezTo>
                      <a:pt x="1436" y="13470"/>
                      <a:pt x="2409" y="11918"/>
                      <a:pt x="3060" y="10232"/>
                    </a:cubicBezTo>
                    <a:cubicBezTo>
                      <a:pt x="3702" y="8555"/>
                      <a:pt x="4041" y="6762"/>
                      <a:pt x="4006" y="4969"/>
                    </a:cubicBezTo>
                    <a:cubicBezTo>
                      <a:pt x="3997" y="4514"/>
                      <a:pt x="3970" y="4059"/>
                      <a:pt x="3916" y="3613"/>
                    </a:cubicBezTo>
                    <a:cubicBezTo>
                      <a:pt x="3854" y="3131"/>
                      <a:pt x="3783" y="2640"/>
                      <a:pt x="3658" y="2168"/>
                    </a:cubicBezTo>
                    <a:cubicBezTo>
                      <a:pt x="3408" y="1293"/>
                      <a:pt x="2864" y="428"/>
                      <a:pt x="1989" y="98"/>
                    </a:cubicBezTo>
                    <a:cubicBezTo>
                      <a:pt x="1823" y="36"/>
                      <a:pt x="1638" y="0"/>
                      <a:pt x="14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65">
                <a:extLst>
                  <a:ext uri="{FF2B5EF4-FFF2-40B4-BE49-F238E27FC236}">
                    <a16:creationId xmlns:a16="http://schemas.microsoft.com/office/drawing/2014/main" id="{639783F4-1F00-6370-B551-BD2E04940A87}"/>
                  </a:ext>
                </a:extLst>
              </p:cNvPr>
              <p:cNvSpPr/>
              <p:nvPr/>
            </p:nvSpPr>
            <p:spPr>
              <a:xfrm>
                <a:off x="2306171" y="1462694"/>
                <a:ext cx="230868" cy="173441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1945" extrusionOk="0">
                    <a:moveTo>
                      <a:pt x="553" y="1"/>
                    </a:moveTo>
                    <a:cubicBezTo>
                      <a:pt x="547" y="1"/>
                      <a:pt x="542" y="2"/>
                      <a:pt x="536" y="3"/>
                    </a:cubicBezTo>
                    <a:cubicBezTo>
                      <a:pt x="465" y="21"/>
                      <a:pt x="402" y="12"/>
                      <a:pt x="331" y="39"/>
                    </a:cubicBezTo>
                    <a:cubicBezTo>
                      <a:pt x="259" y="65"/>
                      <a:pt x="197" y="101"/>
                      <a:pt x="144" y="146"/>
                    </a:cubicBezTo>
                    <a:cubicBezTo>
                      <a:pt x="45" y="253"/>
                      <a:pt x="10" y="396"/>
                      <a:pt x="10" y="538"/>
                    </a:cubicBezTo>
                    <a:cubicBezTo>
                      <a:pt x="1" y="806"/>
                      <a:pt x="90" y="1109"/>
                      <a:pt x="206" y="1350"/>
                    </a:cubicBezTo>
                    <a:cubicBezTo>
                      <a:pt x="340" y="1609"/>
                      <a:pt x="545" y="1823"/>
                      <a:pt x="822" y="1903"/>
                    </a:cubicBezTo>
                    <a:cubicBezTo>
                      <a:pt x="915" y="1932"/>
                      <a:pt x="1012" y="1945"/>
                      <a:pt x="1110" y="1945"/>
                    </a:cubicBezTo>
                    <a:cubicBezTo>
                      <a:pt x="1319" y="1945"/>
                      <a:pt x="1531" y="1885"/>
                      <a:pt x="1714" y="1787"/>
                    </a:cubicBezTo>
                    <a:cubicBezTo>
                      <a:pt x="2035" y="1618"/>
                      <a:pt x="2311" y="1350"/>
                      <a:pt x="2534" y="1065"/>
                    </a:cubicBezTo>
                    <a:cubicBezTo>
                      <a:pt x="2589" y="997"/>
                      <a:pt x="2514" y="924"/>
                      <a:pt x="2444" y="924"/>
                    </a:cubicBezTo>
                    <a:cubicBezTo>
                      <a:pt x="2422" y="924"/>
                      <a:pt x="2400" y="931"/>
                      <a:pt x="2383" y="949"/>
                    </a:cubicBezTo>
                    <a:cubicBezTo>
                      <a:pt x="2124" y="1181"/>
                      <a:pt x="1919" y="1448"/>
                      <a:pt x="1607" y="1609"/>
                    </a:cubicBezTo>
                    <a:cubicBezTo>
                      <a:pt x="1457" y="1688"/>
                      <a:pt x="1282" y="1738"/>
                      <a:pt x="1111" y="1738"/>
                    </a:cubicBezTo>
                    <a:cubicBezTo>
                      <a:pt x="955" y="1738"/>
                      <a:pt x="801" y="1697"/>
                      <a:pt x="670" y="1600"/>
                    </a:cubicBezTo>
                    <a:cubicBezTo>
                      <a:pt x="429" y="1430"/>
                      <a:pt x="313" y="1127"/>
                      <a:pt x="251" y="859"/>
                    </a:cubicBezTo>
                    <a:cubicBezTo>
                      <a:pt x="224" y="717"/>
                      <a:pt x="197" y="556"/>
                      <a:pt x="224" y="422"/>
                    </a:cubicBezTo>
                    <a:cubicBezTo>
                      <a:pt x="242" y="342"/>
                      <a:pt x="286" y="280"/>
                      <a:pt x="349" y="226"/>
                    </a:cubicBezTo>
                    <a:cubicBezTo>
                      <a:pt x="384" y="208"/>
                      <a:pt x="420" y="190"/>
                      <a:pt x="456" y="173"/>
                    </a:cubicBezTo>
                    <a:cubicBezTo>
                      <a:pt x="491" y="155"/>
                      <a:pt x="527" y="119"/>
                      <a:pt x="563" y="110"/>
                    </a:cubicBezTo>
                    <a:cubicBezTo>
                      <a:pt x="620" y="86"/>
                      <a:pt x="610" y="1"/>
                      <a:pt x="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65">
                <a:extLst>
                  <a:ext uri="{FF2B5EF4-FFF2-40B4-BE49-F238E27FC236}">
                    <a16:creationId xmlns:a16="http://schemas.microsoft.com/office/drawing/2014/main" id="{F3F75AF8-881F-C28E-A22D-A511DCBE0DA1}"/>
                  </a:ext>
                </a:extLst>
              </p:cNvPr>
              <p:cNvSpPr/>
              <p:nvPr/>
            </p:nvSpPr>
            <p:spPr>
              <a:xfrm>
                <a:off x="2514566" y="1495866"/>
                <a:ext cx="236396" cy="160778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1803" extrusionOk="0">
                    <a:moveTo>
                      <a:pt x="2180" y="0"/>
                    </a:moveTo>
                    <a:cubicBezTo>
                      <a:pt x="2130" y="0"/>
                      <a:pt x="2097" y="65"/>
                      <a:pt x="2151" y="104"/>
                    </a:cubicBezTo>
                    <a:cubicBezTo>
                      <a:pt x="2214" y="140"/>
                      <a:pt x="2285" y="202"/>
                      <a:pt x="2329" y="255"/>
                    </a:cubicBezTo>
                    <a:cubicBezTo>
                      <a:pt x="2392" y="327"/>
                      <a:pt x="2419" y="407"/>
                      <a:pt x="2419" y="487"/>
                    </a:cubicBezTo>
                    <a:cubicBezTo>
                      <a:pt x="2419" y="648"/>
                      <a:pt x="2338" y="809"/>
                      <a:pt x="2276" y="942"/>
                    </a:cubicBezTo>
                    <a:cubicBezTo>
                      <a:pt x="2142" y="1201"/>
                      <a:pt x="1964" y="1460"/>
                      <a:pt x="1687" y="1558"/>
                    </a:cubicBezTo>
                    <a:cubicBezTo>
                      <a:pt x="1608" y="1586"/>
                      <a:pt x="1526" y="1599"/>
                      <a:pt x="1445" y="1599"/>
                    </a:cubicBezTo>
                    <a:cubicBezTo>
                      <a:pt x="1217" y="1599"/>
                      <a:pt x="991" y="1498"/>
                      <a:pt x="813" y="1353"/>
                    </a:cubicBezTo>
                    <a:cubicBezTo>
                      <a:pt x="545" y="1130"/>
                      <a:pt x="403" y="826"/>
                      <a:pt x="197" y="541"/>
                    </a:cubicBezTo>
                    <a:cubicBezTo>
                      <a:pt x="175" y="510"/>
                      <a:pt x="145" y="497"/>
                      <a:pt x="117" y="497"/>
                    </a:cubicBezTo>
                    <a:cubicBezTo>
                      <a:pt x="56" y="497"/>
                      <a:pt x="0" y="560"/>
                      <a:pt x="37" y="639"/>
                    </a:cubicBezTo>
                    <a:cubicBezTo>
                      <a:pt x="287" y="1174"/>
                      <a:pt x="742" y="1745"/>
                      <a:pt x="1375" y="1799"/>
                    </a:cubicBezTo>
                    <a:cubicBezTo>
                      <a:pt x="1402" y="1801"/>
                      <a:pt x="1429" y="1802"/>
                      <a:pt x="1455" y="1802"/>
                    </a:cubicBezTo>
                    <a:cubicBezTo>
                      <a:pt x="2018" y="1802"/>
                      <a:pt x="2400" y="1267"/>
                      <a:pt x="2570" y="773"/>
                    </a:cubicBezTo>
                    <a:cubicBezTo>
                      <a:pt x="2624" y="621"/>
                      <a:pt x="2651" y="443"/>
                      <a:pt x="2579" y="291"/>
                    </a:cubicBezTo>
                    <a:cubicBezTo>
                      <a:pt x="2553" y="211"/>
                      <a:pt x="2499" y="157"/>
                      <a:pt x="2428" y="104"/>
                    </a:cubicBezTo>
                    <a:cubicBezTo>
                      <a:pt x="2401" y="77"/>
                      <a:pt x="2365" y="59"/>
                      <a:pt x="2329" y="41"/>
                    </a:cubicBezTo>
                    <a:cubicBezTo>
                      <a:pt x="2294" y="24"/>
                      <a:pt x="2249" y="24"/>
                      <a:pt x="2205" y="6"/>
                    </a:cubicBezTo>
                    <a:cubicBezTo>
                      <a:pt x="2196" y="2"/>
                      <a:pt x="2188" y="0"/>
                      <a:pt x="2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65">
                <a:extLst>
                  <a:ext uri="{FF2B5EF4-FFF2-40B4-BE49-F238E27FC236}">
                    <a16:creationId xmlns:a16="http://schemas.microsoft.com/office/drawing/2014/main" id="{73962A08-CA68-1D53-132F-50BCED5A68C9}"/>
                  </a:ext>
                </a:extLst>
              </p:cNvPr>
              <p:cNvSpPr/>
              <p:nvPr/>
            </p:nvSpPr>
            <p:spPr>
              <a:xfrm>
                <a:off x="2470337" y="1641127"/>
                <a:ext cx="61083" cy="5769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47" extrusionOk="0">
                    <a:moveTo>
                      <a:pt x="67" y="1"/>
                    </a:moveTo>
                    <a:cubicBezTo>
                      <a:pt x="33" y="1"/>
                      <a:pt x="1" y="31"/>
                      <a:pt x="6" y="72"/>
                    </a:cubicBezTo>
                    <a:cubicBezTo>
                      <a:pt x="15" y="90"/>
                      <a:pt x="15" y="98"/>
                      <a:pt x="15" y="116"/>
                    </a:cubicBezTo>
                    <a:cubicBezTo>
                      <a:pt x="24" y="134"/>
                      <a:pt x="24" y="143"/>
                      <a:pt x="33" y="161"/>
                    </a:cubicBezTo>
                    <a:cubicBezTo>
                      <a:pt x="42" y="197"/>
                      <a:pt x="60" y="223"/>
                      <a:pt x="78" y="259"/>
                    </a:cubicBezTo>
                    <a:cubicBezTo>
                      <a:pt x="113" y="313"/>
                      <a:pt x="158" y="366"/>
                      <a:pt x="203" y="420"/>
                    </a:cubicBezTo>
                    <a:cubicBezTo>
                      <a:pt x="247" y="464"/>
                      <a:pt x="301" y="509"/>
                      <a:pt x="354" y="545"/>
                    </a:cubicBezTo>
                    <a:cubicBezTo>
                      <a:pt x="417" y="589"/>
                      <a:pt x="479" y="616"/>
                      <a:pt x="542" y="643"/>
                    </a:cubicBezTo>
                    <a:cubicBezTo>
                      <a:pt x="550" y="645"/>
                      <a:pt x="558" y="647"/>
                      <a:pt x="567" y="647"/>
                    </a:cubicBezTo>
                    <a:cubicBezTo>
                      <a:pt x="613" y="647"/>
                      <a:pt x="660" y="609"/>
                      <a:pt x="676" y="571"/>
                    </a:cubicBezTo>
                    <a:cubicBezTo>
                      <a:pt x="684" y="509"/>
                      <a:pt x="658" y="464"/>
                      <a:pt x="595" y="437"/>
                    </a:cubicBezTo>
                    <a:lnTo>
                      <a:pt x="595" y="437"/>
                    </a:lnTo>
                    <a:cubicBezTo>
                      <a:pt x="601" y="439"/>
                      <a:pt x="603" y="440"/>
                      <a:pt x="604" y="440"/>
                    </a:cubicBezTo>
                    <a:cubicBezTo>
                      <a:pt x="605" y="440"/>
                      <a:pt x="597" y="437"/>
                      <a:pt x="593" y="435"/>
                    </a:cubicBezTo>
                    <a:lnTo>
                      <a:pt x="593" y="435"/>
                    </a:lnTo>
                    <a:cubicBezTo>
                      <a:pt x="594" y="436"/>
                      <a:pt x="594" y="437"/>
                      <a:pt x="595" y="437"/>
                    </a:cubicBezTo>
                    <a:cubicBezTo>
                      <a:pt x="591" y="436"/>
                      <a:pt x="590" y="435"/>
                      <a:pt x="591" y="435"/>
                    </a:cubicBezTo>
                    <a:lnTo>
                      <a:pt x="591" y="435"/>
                    </a:lnTo>
                    <a:cubicBezTo>
                      <a:pt x="591" y="435"/>
                      <a:pt x="592" y="435"/>
                      <a:pt x="593" y="435"/>
                    </a:cubicBezTo>
                    <a:lnTo>
                      <a:pt x="593" y="435"/>
                    </a:lnTo>
                    <a:cubicBezTo>
                      <a:pt x="586" y="429"/>
                      <a:pt x="586" y="429"/>
                      <a:pt x="577" y="429"/>
                    </a:cubicBezTo>
                    <a:cubicBezTo>
                      <a:pt x="560" y="420"/>
                      <a:pt x="551" y="411"/>
                      <a:pt x="542" y="411"/>
                    </a:cubicBezTo>
                    <a:cubicBezTo>
                      <a:pt x="515" y="393"/>
                      <a:pt x="488" y="384"/>
                      <a:pt x="461" y="366"/>
                    </a:cubicBezTo>
                    <a:cubicBezTo>
                      <a:pt x="435" y="348"/>
                      <a:pt x="417" y="339"/>
                      <a:pt x="390" y="321"/>
                    </a:cubicBezTo>
                    <a:cubicBezTo>
                      <a:pt x="390" y="315"/>
                      <a:pt x="381" y="309"/>
                      <a:pt x="379" y="309"/>
                    </a:cubicBezTo>
                    <a:lnTo>
                      <a:pt x="379" y="309"/>
                    </a:lnTo>
                    <a:cubicBezTo>
                      <a:pt x="378" y="309"/>
                      <a:pt x="378" y="310"/>
                      <a:pt x="381" y="313"/>
                    </a:cubicBezTo>
                    <a:lnTo>
                      <a:pt x="381" y="313"/>
                    </a:lnTo>
                    <a:cubicBezTo>
                      <a:pt x="378" y="309"/>
                      <a:pt x="372" y="304"/>
                      <a:pt x="372" y="304"/>
                    </a:cubicBezTo>
                    <a:cubicBezTo>
                      <a:pt x="363" y="295"/>
                      <a:pt x="354" y="286"/>
                      <a:pt x="337" y="277"/>
                    </a:cubicBezTo>
                    <a:cubicBezTo>
                      <a:pt x="301" y="241"/>
                      <a:pt x="256" y="197"/>
                      <a:pt x="221" y="152"/>
                    </a:cubicBezTo>
                    <a:lnTo>
                      <a:pt x="203" y="134"/>
                    </a:lnTo>
                    <a:cubicBezTo>
                      <a:pt x="194" y="116"/>
                      <a:pt x="185" y="98"/>
                      <a:pt x="167" y="90"/>
                    </a:cubicBezTo>
                    <a:cubicBezTo>
                      <a:pt x="167" y="90"/>
                      <a:pt x="161" y="78"/>
                      <a:pt x="164" y="78"/>
                    </a:cubicBezTo>
                    <a:lnTo>
                      <a:pt x="164" y="78"/>
                    </a:lnTo>
                    <a:cubicBezTo>
                      <a:pt x="164" y="78"/>
                      <a:pt x="165" y="79"/>
                      <a:pt x="167" y="81"/>
                    </a:cubicBezTo>
                    <a:cubicBezTo>
                      <a:pt x="158" y="72"/>
                      <a:pt x="149" y="63"/>
                      <a:pt x="140" y="54"/>
                    </a:cubicBezTo>
                    <a:cubicBezTo>
                      <a:pt x="131" y="45"/>
                      <a:pt x="122" y="36"/>
                      <a:pt x="113" y="27"/>
                    </a:cubicBezTo>
                    <a:cubicBezTo>
                      <a:pt x="101" y="9"/>
                      <a:pt x="8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65">
                <a:extLst>
                  <a:ext uri="{FF2B5EF4-FFF2-40B4-BE49-F238E27FC236}">
                    <a16:creationId xmlns:a16="http://schemas.microsoft.com/office/drawing/2014/main" id="{220BD5A6-0104-D1EB-0E8F-ED68C59C9D56}"/>
                  </a:ext>
                </a:extLst>
              </p:cNvPr>
              <p:cNvSpPr/>
              <p:nvPr/>
            </p:nvSpPr>
            <p:spPr>
              <a:xfrm>
                <a:off x="2288693" y="1252694"/>
                <a:ext cx="108255" cy="122434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373" extrusionOk="0">
                    <a:moveTo>
                      <a:pt x="608" y="1"/>
                    </a:moveTo>
                    <a:cubicBezTo>
                      <a:pt x="311" y="1"/>
                      <a:pt x="14" y="226"/>
                      <a:pt x="9" y="681"/>
                    </a:cubicBezTo>
                    <a:cubicBezTo>
                      <a:pt x="0" y="1140"/>
                      <a:pt x="303" y="1372"/>
                      <a:pt x="606" y="1372"/>
                    </a:cubicBezTo>
                    <a:cubicBezTo>
                      <a:pt x="903" y="1372"/>
                      <a:pt x="1200" y="1149"/>
                      <a:pt x="1205" y="699"/>
                    </a:cubicBezTo>
                    <a:cubicBezTo>
                      <a:pt x="1214" y="235"/>
                      <a:pt x="911" y="1"/>
                      <a:pt x="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65">
                <a:extLst>
                  <a:ext uri="{FF2B5EF4-FFF2-40B4-BE49-F238E27FC236}">
                    <a16:creationId xmlns:a16="http://schemas.microsoft.com/office/drawing/2014/main" id="{0CAF3938-E50E-BDD3-4632-AE22D4B0D566}"/>
                  </a:ext>
                </a:extLst>
              </p:cNvPr>
              <p:cNvSpPr/>
              <p:nvPr/>
            </p:nvSpPr>
            <p:spPr>
              <a:xfrm>
                <a:off x="2682031" y="1301203"/>
                <a:ext cx="108345" cy="122434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373" extrusionOk="0">
                    <a:moveTo>
                      <a:pt x="609" y="1"/>
                    </a:moveTo>
                    <a:cubicBezTo>
                      <a:pt x="312" y="1"/>
                      <a:pt x="14" y="226"/>
                      <a:pt x="14" y="681"/>
                    </a:cubicBezTo>
                    <a:cubicBezTo>
                      <a:pt x="1" y="1140"/>
                      <a:pt x="303" y="1372"/>
                      <a:pt x="606" y="1372"/>
                    </a:cubicBezTo>
                    <a:cubicBezTo>
                      <a:pt x="903" y="1372"/>
                      <a:pt x="1201" y="1149"/>
                      <a:pt x="1201" y="699"/>
                    </a:cubicBezTo>
                    <a:cubicBezTo>
                      <a:pt x="1214" y="235"/>
                      <a:pt x="912" y="1"/>
                      <a:pt x="6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65">
                <a:extLst>
                  <a:ext uri="{FF2B5EF4-FFF2-40B4-BE49-F238E27FC236}">
                    <a16:creationId xmlns:a16="http://schemas.microsoft.com/office/drawing/2014/main" id="{55A12DF8-0FF0-864A-C4A5-20A7A66B51C0}"/>
                  </a:ext>
                </a:extLst>
              </p:cNvPr>
              <p:cNvSpPr/>
              <p:nvPr/>
            </p:nvSpPr>
            <p:spPr>
              <a:xfrm>
                <a:off x="2266489" y="1155050"/>
                <a:ext cx="10023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635" extrusionOk="0">
                    <a:moveTo>
                      <a:pt x="981" y="1"/>
                    </a:moveTo>
                    <a:cubicBezTo>
                      <a:pt x="928" y="1"/>
                      <a:pt x="874" y="10"/>
                      <a:pt x="829" y="27"/>
                    </a:cubicBezTo>
                    <a:cubicBezTo>
                      <a:pt x="785" y="36"/>
                      <a:pt x="740" y="45"/>
                      <a:pt x="696" y="63"/>
                    </a:cubicBezTo>
                    <a:cubicBezTo>
                      <a:pt x="606" y="90"/>
                      <a:pt x="517" y="125"/>
                      <a:pt x="428" y="170"/>
                    </a:cubicBezTo>
                    <a:cubicBezTo>
                      <a:pt x="348" y="215"/>
                      <a:pt x="267" y="259"/>
                      <a:pt x="196" y="313"/>
                    </a:cubicBezTo>
                    <a:cubicBezTo>
                      <a:pt x="125" y="366"/>
                      <a:pt x="26" y="447"/>
                      <a:pt x="9" y="545"/>
                    </a:cubicBezTo>
                    <a:cubicBezTo>
                      <a:pt x="0" y="578"/>
                      <a:pt x="23" y="635"/>
                      <a:pt x="70" y="635"/>
                    </a:cubicBezTo>
                    <a:cubicBezTo>
                      <a:pt x="73" y="635"/>
                      <a:pt x="77" y="635"/>
                      <a:pt x="80" y="634"/>
                    </a:cubicBezTo>
                    <a:cubicBezTo>
                      <a:pt x="169" y="625"/>
                      <a:pt x="241" y="572"/>
                      <a:pt x="312" y="527"/>
                    </a:cubicBezTo>
                    <a:cubicBezTo>
                      <a:pt x="383" y="482"/>
                      <a:pt x="464" y="438"/>
                      <a:pt x="544" y="402"/>
                    </a:cubicBezTo>
                    <a:cubicBezTo>
                      <a:pt x="606" y="366"/>
                      <a:pt x="687" y="340"/>
                      <a:pt x="758" y="322"/>
                    </a:cubicBezTo>
                    <a:cubicBezTo>
                      <a:pt x="803" y="304"/>
                      <a:pt x="838" y="295"/>
                      <a:pt x="883" y="286"/>
                    </a:cubicBezTo>
                    <a:cubicBezTo>
                      <a:pt x="928" y="277"/>
                      <a:pt x="972" y="277"/>
                      <a:pt x="1017" y="259"/>
                    </a:cubicBezTo>
                    <a:cubicBezTo>
                      <a:pt x="1079" y="233"/>
                      <a:pt x="1124" y="179"/>
                      <a:pt x="1106" y="117"/>
                    </a:cubicBezTo>
                    <a:cubicBezTo>
                      <a:pt x="1097" y="45"/>
                      <a:pt x="1043" y="1"/>
                      <a:pt x="9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65">
                <a:extLst>
                  <a:ext uri="{FF2B5EF4-FFF2-40B4-BE49-F238E27FC236}">
                    <a16:creationId xmlns:a16="http://schemas.microsoft.com/office/drawing/2014/main" id="{D35159E8-11EE-6F0D-C9A2-AE52026CC362}"/>
                  </a:ext>
                </a:extLst>
              </p:cNvPr>
              <p:cNvSpPr/>
              <p:nvPr/>
            </p:nvSpPr>
            <p:spPr>
              <a:xfrm>
                <a:off x="2707088" y="1217025"/>
                <a:ext cx="89262" cy="4708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528" extrusionOk="0">
                    <a:moveTo>
                      <a:pt x="139" y="1"/>
                    </a:moveTo>
                    <a:cubicBezTo>
                      <a:pt x="73" y="1"/>
                      <a:pt x="19" y="59"/>
                      <a:pt x="19" y="117"/>
                    </a:cubicBezTo>
                    <a:cubicBezTo>
                      <a:pt x="1" y="180"/>
                      <a:pt x="46" y="251"/>
                      <a:pt x="117" y="269"/>
                    </a:cubicBezTo>
                    <a:cubicBezTo>
                      <a:pt x="188" y="287"/>
                      <a:pt x="260" y="305"/>
                      <a:pt x="331" y="323"/>
                    </a:cubicBezTo>
                    <a:cubicBezTo>
                      <a:pt x="411" y="340"/>
                      <a:pt x="483" y="367"/>
                      <a:pt x="554" y="394"/>
                    </a:cubicBezTo>
                    <a:cubicBezTo>
                      <a:pt x="563" y="403"/>
                      <a:pt x="572" y="403"/>
                      <a:pt x="581" y="412"/>
                    </a:cubicBezTo>
                    <a:cubicBezTo>
                      <a:pt x="599" y="421"/>
                      <a:pt x="625" y="430"/>
                      <a:pt x="652" y="439"/>
                    </a:cubicBezTo>
                    <a:lnTo>
                      <a:pt x="661" y="439"/>
                    </a:lnTo>
                    <a:cubicBezTo>
                      <a:pt x="670" y="447"/>
                      <a:pt x="679" y="447"/>
                      <a:pt x="688" y="456"/>
                    </a:cubicBezTo>
                    <a:cubicBezTo>
                      <a:pt x="706" y="465"/>
                      <a:pt x="715" y="465"/>
                      <a:pt x="733" y="474"/>
                    </a:cubicBezTo>
                    <a:cubicBezTo>
                      <a:pt x="777" y="501"/>
                      <a:pt x="822" y="519"/>
                      <a:pt x="866" y="528"/>
                    </a:cubicBezTo>
                    <a:cubicBezTo>
                      <a:pt x="911" y="528"/>
                      <a:pt x="973" y="519"/>
                      <a:pt x="982" y="465"/>
                    </a:cubicBezTo>
                    <a:cubicBezTo>
                      <a:pt x="1000" y="367"/>
                      <a:pt x="911" y="305"/>
                      <a:pt x="840" y="260"/>
                    </a:cubicBezTo>
                    <a:cubicBezTo>
                      <a:pt x="777" y="216"/>
                      <a:pt x="706" y="171"/>
                      <a:pt x="634" y="144"/>
                    </a:cubicBezTo>
                    <a:cubicBezTo>
                      <a:pt x="483" y="73"/>
                      <a:pt x="313" y="10"/>
                      <a:pt x="153" y="1"/>
                    </a:cubicBezTo>
                    <a:cubicBezTo>
                      <a:pt x="148" y="1"/>
                      <a:pt x="143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65">
                <a:extLst>
                  <a:ext uri="{FF2B5EF4-FFF2-40B4-BE49-F238E27FC236}">
                    <a16:creationId xmlns:a16="http://schemas.microsoft.com/office/drawing/2014/main" id="{6D18D1A0-84A0-CE65-64FA-1CEC39D10CAB}"/>
                  </a:ext>
                </a:extLst>
              </p:cNvPr>
              <p:cNvSpPr/>
              <p:nvPr/>
            </p:nvSpPr>
            <p:spPr>
              <a:xfrm>
                <a:off x="2100184" y="1742784"/>
                <a:ext cx="67147" cy="113338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71" extrusionOk="0">
                    <a:moveTo>
                      <a:pt x="681" y="1"/>
                    </a:moveTo>
                    <a:cubicBezTo>
                      <a:pt x="671" y="1"/>
                      <a:pt x="661" y="4"/>
                      <a:pt x="651" y="11"/>
                    </a:cubicBezTo>
                    <a:cubicBezTo>
                      <a:pt x="464" y="136"/>
                      <a:pt x="321" y="323"/>
                      <a:pt x="214" y="520"/>
                    </a:cubicBezTo>
                    <a:cubicBezTo>
                      <a:pt x="161" y="618"/>
                      <a:pt x="116" y="725"/>
                      <a:pt x="81" y="832"/>
                    </a:cubicBezTo>
                    <a:cubicBezTo>
                      <a:pt x="45" y="939"/>
                      <a:pt x="0" y="1064"/>
                      <a:pt x="0" y="1180"/>
                    </a:cubicBezTo>
                    <a:cubicBezTo>
                      <a:pt x="5" y="1239"/>
                      <a:pt x="51" y="1271"/>
                      <a:pt x="97" y="1271"/>
                    </a:cubicBezTo>
                    <a:cubicBezTo>
                      <a:pt x="134" y="1271"/>
                      <a:pt x="172" y="1250"/>
                      <a:pt x="188" y="1207"/>
                    </a:cubicBezTo>
                    <a:cubicBezTo>
                      <a:pt x="223" y="1108"/>
                      <a:pt x="241" y="1001"/>
                      <a:pt x="268" y="903"/>
                    </a:cubicBezTo>
                    <a:cubicBezTo>
                      <a:pt x="304" y="805"/>
                      <a:pt x="339" y="707"/>
                      <a:pt x="393" y="618"/>
                    </a:cubicBezTo>
                    <a:cubicBezTo>
                      <a:pt x="482" y="430"/>
                      <a:pt x="607" y="261"/>
                      <a:pt x="732" y="82"/>
                    </a:cubicBezTo>
                    <a:cubicBezTo>
                      <a:pt x="753" y="47"/>
                      <a:pt x="718" y="1"/>
                      <a:pt x="6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65">
                <a:extLst>
                  <a:ext uri="{FF2B5EF4-FFF2-40B4-BE49-F238E27FC236}">
                    <a16:creationId xmlns:a16="http://schemas.microsoft.com/office/drawing/2014/main" id="{E8ACC1DA-00D2-38E8-014E-060A39CDEA68}"/>
                  </a:ext>
                </a:extLst>
              </p:cNvPr>
              <p:cNvSpPr/>
              <p:nvPr/>
            </p:nvSpPr>
            <p:spPr>
              <a:xfrm>
                <a:off x="2120069" y="1812873"/>
                <a:ext cx="37452" cy="93364"/>
              </a:xfrm>
              <a:custGeom>
                <a:avLst/>
                <a:gdLst/>
                <a:ahLst/>
                <a:cxnLst/>
                <a:rect l="l" t="t" r="r" b="b"/>
                <a:pathLst>
                  <a:path w="420" h="1047" extrusionOk="0">
                    <a:moveTo>
                      <a:pt x="341" y="0"/>
                    </a:moveTo>
                    <a:cubicBezTo>
                      <a:pt x="328" y="0"/>
                      <a:pt x="315" y="6"/>
                      <a:pt x="304" y="19"/>
                    </a:cubicBezTo>
                    <a:cubicBezTo>
                      <a:pt x="250" y="82"/>
                      <a:pt x="197" y="144"/>
                      <a:pt x="152" y="215"/>
                    </a:cubicBezTo>
                    <a:cubicBezTo>
                      <a:pt x="107" y="287"/>
                      <a:pt x="81" y="367"/>
                      <a:pt x="54" y="456"/>
                    </a:cubicBezTo>
                    <a:cubicBezTo>
                      <a:pt x="9" y="617"/>
                      <a:pt x="0" y="804"/>
                      <a:pt x="36" y="974"/>
                    </a:cubicBezTo>
                    <a:cubicBezTo>
                      <a:pt x="44" y="1020"/>
                      <a:pt x="99" y="1047"/>
                      <a:pt x="143" y="1047"/>
                    </a:cubicBezTo>
                    <a:cubicBezTo>
                      <a:pt x="149" y="1047"/>
                      <a:pt x="155" y="1046"/>
                      <a:pt x="161" y="1045"/>
                    </a:cubicBezTo>
                    <a:cubicBezTo>
                      <a:pt x="223" y="1027"/>
                      <a:pt x="241" y="974"/>
                      <a:pt x="241" y="911"/>
                    </a:cubicBezTo>
                    <a:cubicBezTo>
                      <a:pt x="214" y="777"/>
                      <a:pt x="214" y="635"/>
                      <a:pt x="241" y="501"/>
                    </a:cubicBezTo>
                    <a:cubicBezTo>
                      <a:pt x="259" y="429"/>
                      <a:pt x="277" y="358"/>
                      <a:pt x="304" y="296"/>
                    </a:cubicBezTo>
                    <a:cubicBezTo>
                      <a:pt x="330" y="224"/>
                      <a:pt x="357" y="153"/>
                      <a:pt x="393" y="90"/>
                    </a:cubicBezTo>
                    <a:cubicBezTo>
                      <a:pt x="420" y="50"/>
                      <a:pt x="381" y="0"/>
                      <a:pt x="3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2" descr="Free High-Quality adnsu logo for Creative Design">
            <a:extLst>
              <a:ext uri="{FF2B5EF4-FFF2-40B4-BE49-F238E27FC236}">
                <a16:creationId xmlns:a16="http://schemas.microsoft.com/office/drawing/2014/main" id="{6DC76C89-89D9-0AC9-515E-3052BC1FD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045" y="64249"/>
            <a:ext cx="2282984" cy="228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97F122B2-A25A-B85D-DB28-F3C620D5F39F}"/>
              </a:ext>
            </a:extLst>
          </p:cNvPr>
          <p:cNvSpPr txBox="1"/>
          <p:nvPr/>
        </p:nvSpPr>
        <p:spPr>
          <a:xfrm>
            <a:off x="681388" y="4338655"/>
            <a:ext cx="7796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tx2"/>
                </a:solidFill>
                <a:latin typeface="Playfair Display SemiBold" panose="020B0604020202020204" charset="-9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https://sabinasirinova.github.io/CoffeeShop-Haven/</a:t>
            </a:r>
            <a:r>
              <a:rPr lang="az-Latn-AZ" sz="1600" i="1" dirty="0">
                <a:solidFill>
                  <a:schemeClr val="tx2"/>
                </a:solidFill>
                <a:latin typeface="Playfair Display SemiBold" panose="020B0604020202020204" charset="-94"/>
              </a:rPr>
              <a:t>  </a:t>
            </a:r>
            <a:endParaRPr lang="en-US" sz="1600" i="1" dirty="0">
              <a:solidFill>
                <a:schemeClr val="tx2"/>
              </a:solidFill>
              <a:latin typeface="Playfair Display SemiBold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351964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36"/>
          <p:cNvSpPr/>
          <p:nvPr/>
        </p:nvSpPr>
        <p:spPr>
          <a:xfrm>
            <a:off x="882275" y="2576514"/>
            <a:ext cx="722100" cy="7221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36"/>
          <p:cNvSpPr/>
          <p:nvPr/>
        </p:nvSpPr>
        <p:spPr>
          <a:xfrm>
            <a:off x="882275" y="3658414"/>
            <a:ext cx="722100" cy="7221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36"/>
          <p:cNvSpPr/>
          <p:nvPr/>
        </p:nvSpPr>
        <p:spPr>
          <a:xfrm>
            <a:off x="882275" y="1494626"/>
            <a:ext cx="722100" cy="7221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3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903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4800" b="1" i="1" dirty="0">
                <a:solidFill>
                  <a:schemeClr val="tx2"/>
                </a:solidFill>
              </a:rPr>
              <a:t>PLAN</a:t>
            </a:r>
            <a:endParaRPr sz="4800" b="1" i="1" dirty="0">
              <a:solidFill>
                <a:schemeClr val="tx2"/>
              </a:solidFill>
            </a:endParaRPr>
          </a:p>
        </p:txBody>
      </p:sp>
      <p:sp>
        <p:nvSpPr>
          <p:cNvPr id="2908" name="Google Shape;2908;p36"/>
          <p:cNvSpPr txBox="1">
            <a:spLocks noGrp="1"/>
          </p:cNvSpPr>
          <p:nvPr>
            <p:ph type="title" idx="2"/>
          </p:nvPr>
        </p:nvSpPr>
        <p:spPr>
          <a:xfrm>
            <a:off x="882275" y="1652576"/>
            <a:ext cx="7221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10" name="Google Shape;2910;p36"/>
          <p:cNvSpPr txBox="1">
            <a:spLocks noGrp="1"/>
          </p:cNvSpPr>
          <p:nvPr>
            <p:ph type="title" idx="4"/>
          </p:nvPr>
        </p:nvSpPr>
        <p:spPr>
          <a:xfrm>
            <a:off x="882275" y="2734474"/>
            <a:ext cx="7221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12" name="Google Shape;2912;p36"/>
          <p:cNvSpPr txBox="1">
            <a:spLocks noGrp="1"/>
          </p:cNvSpPr>
          <p:nvPr>
            <p:ph type="title" idx="6"/>
          </p:nvPr>
        </p:nvSpPr>
        <p:spPr>
          <a:xfrm>
            <a:off x="882275" y="3816351"/>
            <a:ext cx="7221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13" name="Google Shape;2913;p36"/>
          <p:cNvSpPr txBox="1">
            <a:spLocks noGrp="1"/>
          </p:cNvSpPr>
          <p:nvPr>
            <p:ph type="subTitle" idx="7"/>
          </p:nvPr>
        </p:nvSpPr>
        <p:spPr>
          <a:xfrm>
            <a:off x="1772680" y="1775957"/>
            <a:ext cx="2606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 err="1">
                <a:solidFill>
                  <a:schemeClr val="tx2"/>
                </a:solidFill>
              </a:rPr>
              <a:t>Saytın</a:t>
            </a:r>
            <a:r>
              <a:rPr lang="en-US" b="1" i="1" dirty="0">
                <a:solidFill>
                  <a:schemeClr val="tx2"/>
                </a:solidFill>
              </a:rPr>
              <a:t> </a:t>
            </a:r>
            <a:r>
              <a:rPr lang="en-US" b="1" i="1" dirty="0" err="1">
                <a:solidFill>
                  <a:schemeClr val="tx2"/>
                </a:solidFill>
              </a:rPr>
              <a:t>əsas</a:t>
            </a:r>
            <a:r>
              <a:rPr lang="en-US" b="1" i="1" dirty="0">
                <a:solidFill>
                  <a:schemeClr val="tx2"/>
                </a:solidFill>
              </a:rPr>
              <a:t> </a:t>
            </a:r>
            <a:r>
              <a:rPr lang="en-US" b="1" i="1" dirty="0" err="1">
                <a:solidFill>
                  <a:schemeClr val="tx2"/>
                </a:solidFill>
              </a:rPr>
              <a:t>bölmələri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2914" name="Google Shape;2914;p36"/>
          <p:cNvSpPr txBox="1">
            <a:spLocks noGrp="1"/>
          </p:cNvSpPr>
          <p:nvPr>
            <p:ph type="subTitle" idx="8"/>
          </p:nvPr>
        </p:nvSpPr>
        <p:spPr>
          <a:xfrm>
            <a:off x="1780523" y="3792133"/>
            <a:ext cx="2606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b="1" i="1" dirty="0">
                <a:solidFill>
                  <a:schemeClr val="tx2"/>
                </a:solidFill>
              </a:rPr>
              <a:t>Səbət səhifəsi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2915" name="Google Shape;2915;p36"/>
          <p:cNvSpPr txBox="1">
            <a:spLocks noGrp="1"/>
          </p:cNvSpPr>
          <p:nvPr>
            <p:ph type="subTitle" idx="9"/>
          </p:nvPr>
        </p:nvSpPr>
        <p:spPr>
          <a:xfrm>
            <a:off x="1780523" y="2682482"/>
            <a:ext cx="2606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dirty="0" err="1">
                <a:solidFill>
                  <a:schemeClr val="tx2"/>
                </a:solidFill>
                <a:latin typeface="Playfair Display SemiBold" panose="020B0604020202020204" charset="-94"/>
              </a:rPr>
              <a:t>Menyu</a:t>
            </a:r>
            <a:r>
              <a:rPr lang="en-US" sz="2000" b="1" i="1" dirty="0">
                <a:solidFill>
                  <a:schemeClr val="tx2"/>
                </a:solidFill>
                <a:latin typeface="Playfair Display SemiBold" panose="020B0604020202020204" charset="-94"/>
              </a:rPr>
              <a:t> </a:t>
            </a:r>
            <a:r>
              <a:rPr lang="en-US" sz="2000" b="1" i="1" dirty="0" err="1">
                <a:solidFill>
                  <a:schemeClr val="tx2"/>
                </a:solidFill>
                <a:latin typeface="Playfair Display SemiBold" panose="020B0604020202020204" charset="-94"/>
              </a:rPr>
              <a:t>Səhifəsi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22" name="Google Shape;4738;p65">
            <a:extLst>
              <a:ext uri="{FF2B5EF4-FFF2-40B4-BE49-F238E27FC236}">
                <a16:creationId xmlns:a16="http://schemas.microsoft.com/office/drawing/2014/main" id="{5D26500C-F10E-2EAE-8C3A-A6B010A56250}"/>
              </a:ext>
            </a:extLst>
          </p:cNvPr>
          <p:cNvGrpSpPr/>
          <p:nvPr/>
        </p:nvGrpSpPr>
        <p:grpSpPr>
          <a:xfrm>
            <a:off x="5257606" y="1763989"/>
            <a:ext cx="1943400" cy="1940970"/>
            <a:chOff x="1116209" y="2625872"/>
            <a:chExt cx="1943400" cy="1940970"/>
          </a:xfrm>
        </p:grpSpPr>
        <p:sp>
          <p:nvSpPr>
            <p:cNvPr id="23" name="Google Shape;4739;p65">
              <a:extLst>
                <a:ext uri="{FF2B5EF4-FFF2-40B4-BE49-F238E27FC236}">
                  <a16:creationId xmlns:a16="http://schemas.microsoft.com/office/drawing/2014/main" id="{B9457278-F290-9817-FEBF-C7A610C6DB32}"/>
                </a:ext>
              </a:extLst>
            </p:cNvPr>
            <p:cNvSpPr/>
            <p:nvPr/>
          </p:nvSpPr>
          <p:spPr>
            <a:xfrm>
              <a:off x="1170132" y="3255362"/>
              <a:ext cx="1889435" cy="1310120"/>
            </a:xfrm>
            <a:custGeom>
              <a:avLst/>
              <a:gdLst/>
              <a:ahLst/>
              <a:cxnLst/>
              <a:rect l="l" t="t" r="r" b="b"/>
              <a:pathLst>
                <a:path w="47657" h="33045" extrusionOk="0">
                  <a:moveTo>
                    <a:pt x="38492" y="5022"/>
                  </a:moveTo>
                  <a:cubicBezTo>
                    <a:pt x="39366" y="5022"/>
                    <a:pt x="40165" y="5270"/>
                    <a:pt x="40975" y="5781"/>
                  </a:cubicBezTo>
                  <a:cubicBezTo>
                    <a:pt x="41234" y="5942"/>
                    <a:pt x="41715" y="6388"/>
                    <a:pt x="41956" y="6718"/>
                  </a:cubicBezTo>
                  <a:cubicBezTo>
                    <a:pt x="42304" y="7200"/>
                    <a:pt x="42554" y="7717"/>
                    <a:pt x="42741" y="8342"/>
                  </a:cubicBezTo>
                  <a:cubicBezTo>
                    <a:pt x="42929" y="8966"/>
                    <a:pt x="43009" y="9609"/>
                    <a:pt x="43009" y="10242"/>
                  </a:cubicBezTo>
                  <a:cubicBezTo>
                    <a:pt x="43009" y="12472"/>
                    <a:pt x="42028" y="14685"/>
                    <a:pt x="41082" y="16299"/>
                  </a:cubicBezTo>
                  <a:cubicBezTo>
                    <a:pt x="39753" y="18565"/>
                    <a:pt x="37853" y="20501"/>
                    <a:pt x="35596" y="21875"/>
                  </a:cubicBezTo>
                  <a:cubicBezTo>
                    <a:pt x="34320" y="22660"/>
                    <a:pt x="32928" y="23258"/>
                    <a:pt x="31465" y="23659"/>
                  </a:cubicBezTo>
                  <a:cubicBezTo>
                    <a:pt x="32429" y="21465"/>
                    <a:pt x="33321" y="19136"/>
                    <a:pt x="34106" y="16710"/>
                  </a:cubicBezTo>
                  <a:cubicBezTo>
                    <a:pt x="35301" y="13034"/>
                    <a:pt x="35988" y="9350"/>
                    <a:pt x="36158" y="5755"/>
                  </a:cubicBezTo>
                  <a:cubicBezTo>
                    <a:pt x="36702" y="5371"/>
                    <a:pt x="37299" y="5130"/>
                    <a:pt x="37897" y="5059"/>
                  </a:cubicBezTo>
                  <a:cubicBezTo>
                    <a:pt x="38100" y="5035"/>
                    <a:pt x="38298" y="5022"/>
                    <a:pt x="38492" y="5022"/>
                  </a:cubicBezTo>
                  <a:close/>
                  <a:moveTo>
                    <a:pt x="375" y="1"/>
                  </a:moveTo>
                  <a:cubicBezTo>
                    <a:pt x="375" y="1"/>
                    <a:pt x="152" y="1143"/>
                    <a:pt x="90" y="3150"/>
                  </a:cubicBezTo>
                  <a:cubicBezTo>
                    <a:pt x="1" y="6085"/>
                    <a:pt x="277" y="10866"/>
                    <a:pt x="2159" y="16638"/>
                  </a:cubicBezTo>
                  <a:cubicBezTo>
                    <a:pt x="2302" y="17075"/>
                    <a:pt x="2445" y="17504"/>
                    <a:pt x="2588" y="17923"/>
                  </a:cubicBezTo>
                  <a:cubicBezTo>
                    <a:pt x="4889" y="24614"/>
                    <a:pt x="7378" y="28869"/>
                    <a:pt x="8476" y="30555"/>
                  </a:cubicBezTo>
                  <a:cubicBezTo>
                    <a:pt x="8895" y="31215"/>
                    <a:pt x="9519" y="31715"/>
                    <a:pt x="10251" y="31982"/>
                  </a:cubicBezTo>
                  <a:cubicBezTo>
                    <a:pt x="11527" y="32455"/>
                    <a:pt x="13926" y="33044"/>
                    <a:pt x="18030" y="33044"/>
                  </a:cubicBezTo>
                  <a:cubicBezTo>
                    <a:pt x="22125" y="33044"/>
                    <a:pt x="24533" y="32455"/>
                    <a:pt x="25809" y="31982"/>
                  </a:cubicBezTo>
                  <a:cubicBezTo>
                    <a:pt x="26532" y="31715"/>
                    <a:pt x="27156" y="31215"/>
                    <a:pt x="27576" y="30555"/>
                  </a:cubicBezTo>
                  <a:cubicBezTo>
                    <a:pt x="27932" y="30002"/>
                    <a:pt x="28441" y="29181"/>
                    <a:pt x="29039" y="28093"/>
                  </a:cubicBezTo>
                  <a:cubicBezTo>
                    <a:pt x="35480" y="27477"/>
                    <a:pt x="41367" y="23704"/>
                    <a:pt x="44624" y="18030"/>
                  </a:cubicBezTo>
                  <a:cubicBezTo>
                    <a:pt x="46506" y="14774"/>
                    <a:pt x="47657" y="10670"/>
                    <a:pt x="46444" y="6977"/>
                  </a:cubicBezTo>
                  <a:cubicBezTo>
                    <a:pt x="45305" y="3510"/>
                    <a:pt x="42127" y="1084"/>
                    <a:pt x="38467" y="1084"/>
                  </a:cubicBezTo>
                  <a:cubicBezTo>
                    <a:pt x="38370" y="1084"/>
                    <a:pt x="38272" y="1086"/>
                    <a:pt x="38174" y="1089"/>
                  </a:cubicBezTo>
                  <a:cubicBezTo>
                    <a:pt x="37380" y="1125"/>
                    <a:pt x="36604" y="1276"/>
                    <a:pt x="35872" y="1535"/>
                  </a:cubicBezTo>
                  <a:cubicBezTo>
                    <a:pt x="35836" y="1134"/>
                    <a:pt x="35792" y="812"/>
                    <a:pt x="35765" y="563"/>
                  </a:cubicBezTo>
                  <a:cubicBezTo>
                    <a:pt x="35712" y="197"/>
                    <a:pt x="35676" y="1"/>
                    <a:pt x="35676" y="1"/>
                  </a:cubicBezTo>
                  <a:cubicBezTo>
                    <a:pt x="35676" y="581"/>
                    <a:pt x="34775" y="1116"/>
                    <a:pt x="33214" y="1580"/>
                  </a:cubicBezTo>
                  <a:cubicBezTo>
                    <a:pt x="30145" y="2490"/>
                    <a:pt x="24489" y="3105"/>
                    <a:pt x="18030" y="3105"/>
                  </a:cubicBezTo>
                  <a:cubicBezTo>
                    <a:pt x="11562" y="3105"/>
                    <a:pt x="5915" y="2490"/>
                    <a:pt x="2837" y="1580"/>
                  </a:cubicBezTo>
                  <a:cubicBezTo>
                    <a:pt x="1276" y="1116"/>
                    <a:pt x="375" y="581"/>
                    <a:pt x="3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40;p65">
              <a:extLst>
                <a:ext uri="{FF2B5EF4-FFF2-40B4-BE49-F238E27FC236}">
                  <a16:creationId xmlns:a16="http://schemas.microsoft.com/office/drawing/2014/main" id="{475AE1D1-2A6A-4B90-FF87-385F6B957580}"/>
                </a:ext>
              </a:extLst>
            </p:cNvPr>
            <p:cNvSpPr/>
            <p:nvPr/>
          </p:nvSpPr>
          <p:spPr>
            <a:xfrm>
              <a:off x="1272697" y="3277643"/>
              <a:ext cx="1786913" cy="1287870"/>
            </a:xfrm>
            <a:custGeom>
              <a:avLst/>
              <a:gdLst/>
              <a:ahLst/>
              <a:cxnLst/>
              <a:rect l="l" t="t" r="r" b="b"/>
              <a:pathLst>
                <a:path w="45070" h="32483" extrusionOk="0">
                  <a:moveTo>
                    <a:pt x="35898" y="4236"/>
                  </a:moveTo>
                  <a:cubicBezTo>
                    <a:pt x="36838" y="4236"/>
                    <a:pt x="37680" y="4510"/>
                    <a:pt x="38504" y="5032"/>
                  </a:cubicBezTo>
                  <a:cubicBezTo>
                    <a:pt x="38772" y="5202"/>
                    <a:pt x="39280" y="5666"/>
                    <a:pt x="39548" y="6022"/>
                  </a:cubicBezTo>
                  <a:cubicBezTo>
                    <a:pt x="39931" y="6558"/>
                    <a:pt x="40181" y="7102"/>
                    <a:pt x="40368" y="7717"/>
                  </a:cubicBezTo>
                  <a:cubicBezTo>
                    <a:pt x="41189" y="10465"/>
                    <a:pt x="40083" y="13462"/>
                    <a:pt x="38682" y="15853"/>
                  </a:cubicBezTo>
                  <a:cubicBezTo>
                    <a:pt x="37344" y="18137"/>
                    <a:pt x="35399" y="20118"/>
                    <a:pt x="33125" y="21509"/>
                  </a:cubicBezTo>
                  <a:cubicBezTo>
                    <a:pt x="31670" y="22392"/>
                    <a:pt x="30109" y="23035"/>
                    <a:pt x="28486" y="23427"/>
                  </a:cubicBezTo>
                  <a:cubicBezTo>
                    <a:pt x="29404" y="21384"/>
                    <a:pt x="30377" y="18931"/>
                    <a:pt x="31314" y="16076"/>
                  </a:cubicBezTo>
                  <a:cubicBezTo>
                    <a:pt x="32723" y="11723"/>
                    <a:pt x="33232" y="7931"/>
                    <a:pt x="33356" y="5077"/>
                  </a:cubicBezTo>
                  <a:cubicBezTo>
                    <a:pt x="33918" y="4657"/>
                    <a:pt x="34588" y="4363"/>
                    <a:pt x="35283" y="4274"/>
                  </a:cubicBezTo>
                  <a:cubicBezTo>
                    <a:pt x="35493" y="4249"/>
                    <a:pt x="35698" y="4236"/>
                    <a:pt x="35898" y="4236"/>
                  </a:cubicBezTo>
                  <a:close/>
                  <a:moveTo>
                    <a:pt x="33178" y="1"/>
                  </a:moveTo>
                  <a:cubicBezTo>
                    <a:pt x="30716" y="4773"/>
                    <a:pt x="27718" y="9252"/>
                    <a:pt x="23695" y="12865"/>
                  </a:cubicBezTo>
                  <a:cubicBezTo>
                    <a:pt x="19475" y="16640"/>
                    <a:pt x="13898" y="19344"/>
                    <a:pt x="8199" y="19344"/>
                  </a:cubicBezTo>
                  <a:cubicBezTo>
                    <a:pt x="7379" y="19344"/>
                    <a:pt x="6558" y="19289"/>
                    <a:pt x="5737" y="19172"/>
                  </a:cubicBezTo>
                  <a:cubicBezTo>
                    <a:pt x="3685" y="18878"/>
                    <a:pt x="1749" y="18280"/>
                    <a:pt x="1" y="17361"/>
                  </a:cubicBezTo>
                  <a:lnTo>
                    <a:pt x="1" y="17361"/>
                  </a:lnTo>
                  <a:cubicBezTo>
                    <a:pt x="2302" y="24052"/>
                    <a:pt x="4791" y="28307"/>
                    <a:pt x="5889" y="29993"/>
                  </a:cubicBezTo>
                  <a:cubicBezTo>
                    <a:pt x="6308" y="30653"/>
                    <a:pt x="6932" y="31153"/>
                    <a:pt x="7664" y="31420"/>
                  </a:cubicBezTo>
                  <a:cubicBezTo>
                    <a:pt x="8940" y="31893"/>
                    <a:pt x="11339" y="32482"/>
                    <a:pt x="15443" y="32482"/>
                  </a:cubicBezTo>
                  <a:cubicBezTo>
                    <a:pt x="19538" y="32482"/>
                    <a:pt x="21946" y="31893"/>
                    <a:pt x="23222" y="31420"/>
                  </a:cubicBezTo>
                  <a:cubicBezTo>
                    <a:pt x="23945" y="31153"/>
                    <a:pt x="24569" y="30653"/>
                    <a:pt x="24989" y="29993"/>
                  </a:cubicBezTo>
                  <a:cubicBezTo>
                    <a:pt x="25345" y="29440"/>
                    <a:pt x="25854" y="28619"/>
                    <a:pt x="26452" y="27531"/>
                  </a:cubicBezTo>
                  <a:cubicBezTo>
                    <a:pt x="32893" y="26915"/>
                    <a:pt x="38780" y="23142"/>
                    <a:pt x="42037" y="17468"/>
                  </a:cubicBezTo>
                  <a:cubicBezTo>
                    <a:pt x="43919" y="14212"/>
                    <a:pt x="45070" y="10108"/>
                    <a:pt x="43857" y="6415"/>
                  </a:cubicBezTo>
                  <a:cubicBezTo>
                    <a:pt x="42718" y="2948"/>
                    <a:pt x="39540" y="522"/>
                    <a:pt x="35880" y="522"/>
                  </a:cubicBezTo>
                  <a:cubicBezTo>
                    <a:pt x="35783" y="522"/>
                    <a:pt x="35685" y="524"/>
                    <a:pt x="35587" y="527"/>
                  </a:cubicBezTo>
                  <a:cubicBezTo>
                    <a:pt x="34793" y="563"/>
                    <a:pt x="34017" y="714"/>
                    <a:pt x="33285" y="973"/>
                  </a:cubicBezTo>
                  <a:cubicBezTo>
                    <a:pt x="33249" y="572"/>
                    <a:pt x="33205" y="250"/>
                    <a:pt x="33178" y="1"/>
                  </a:cubicBezTo>
                  <a:close/>
                </a:path>
              </a:pathLst>
            </a:custGeom>
            <a:solidFill>
              <a:srgbClr val="F2C6A7">
                <a:alpha val="26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41;p65">
              <a:extLst>
                <a:ext uri="{FF2B5EF4-FFF2-40B4-BE49-F238E27FC236}">
                  <a16:creationId xmlns:a16="http://schemas.microsoft.com/office/drawing/2014/main" id="{F4F74F7D-1678-FD8E-F1A2-8B519BF67422}"/>
                </a:ext>
              </a:extLst>
            </p:cNvPr>
            <p:cNvSpPr/>
            <p:nvPr/>
          </p:nvSpPr>
          <p:spPr>
            <a:xfrm>
              <a:off x="1116209" y="3238967"/>
              <a:ext cx="1916719" cy="1327874"/>
            </a:xfrm>
            <a:custGeom>
              <a:avLst/>
              <a:gdLst/>
              <a:ahLst/>
              <a:cxnLst/>
              <a:rect l="l" t="t" r="r" b="b"/>
              <a:pathLst>
                <a:path w="48344" h="33492" extrusionOk="0">
                  <a:moveTo>
                    <a:pt x="35783" y="929"/>
                  </a:moveTo>
                  <a:cubicBezTo>
                    <a:pt x="35819" y="1206"/>
                    <a:pt x="35845" y="1491"/>
                    <a:pt x="35872" y="1777"/>
                  </a:cubicBezTo>
                  <a:cubicBezTo>
                    <a:pt x="35872" y="1848"/>
                    <a:pt x="35908" y="1911"/>
                    <a:pt x="35970" y="1946"/>
                  </a:cubicBezTo>
                  <a:cubicBezTo>
                    <a:pt x="36012" y="1970"/>
                    <a:pt x="36057" y="1982"/>
                    <a:pt x="36102" y="1982"/>
                  </a:cubicBezTo>
                  <a:cubicBezTo>
                    <a:pt x="36124" y="1982"/>
                    <a:pt x="36146" y="1979"/>
                    <a:pt x="36166" y="1973"/>
                  </a:cubicBezTo>
                  <a:cubicBezTo>
                    <a:pt x="36898" y="1714"/>
                    <a:pt x="37647" y="1572"/>
                    <a:pt x="38406" y="1536"/>
                  </a:cubicBezTo>
                  <a:cubicBezTo>
                    <a:pt x="38497" y="1533"/>
                    <a:pt x="38587" y="1531"/>
                    <a:pt x="38678" y="1531"/>
                  </a:cubicBezTo>
                  <a:cubicBezTo>
                    <a:pt x="42158" y="1531"/>
                    <a:pt x="45331" y="3855"/>
                    <a:pt x="46452" y="7272"/>
                  </a:cubicBezTo>
                  <a:cubicBezTo>
                    <a:pt x="47862" y="11563"/>
                    <a:pt x="45935" y="15926"/>
                    <a:pt x="44659" y="18147"/>
                  </a:cubicBezTo>
                  <a:cubicBezTo>
                    <a:pt x="41421" y="23758"/>
                    <a:pt x="35658" y="27478"/>
                    <a:pt x="29235" y="28094"/>
                  </a:cubicBezTo>
                  <a:cubicBezTo>
                    <a:pt x="29163" y="28103"/>
                    <a:pt x="29101" y="28147"/>
                    <a:pt x="29065" y="28210"/>
                  </a:cubicBezTo>
                  <a:cubicBezTo>
                    <a:pt x="28575" y="29102"/>
                    <a:pt x="28084" y="29923"/>
                    <a:pt x="27611" y="30663"/>
                  </a:cubicBezTo>
                  <a:cubicBezTo>
                    <a:pt x="27219" y="31279"/>
                    <a:pt x="26639" y="31743"/>
                    <a:pt x="25952" y="32001"/>
                  </a:cubicBezTo>
                  <a:cubicBezTo>
                    <a:pt x="24667" y="32474"/>
                    <a:pt x="22294" y="33045"/>
                    <a:pt x="18253" y="33045"/>
                  </a:cubicBezTo>
                  <a:cubicBezTo>
                    <a:pt x="14203" y="33045"/>
                    <a:pt x="11830" y="32474"/>
                    <a:pt x="10545" y="32001"/>
                  </a:cubicBezTo>
                  <a:cubicBezTo>
                    <a:pt x="9858" y="31743"/>
                    <a:pt x="9278" y="31279"/>
                    <a:pt x="8886" y="30663"/>
                  </a:cubicBezTo>
                  <a:cubicBezTo>
                    <a:pt x="7896" y="29129"/>
                    <a:pt x="5344" y="24838"/>
                    <a:pt x="3016" y="18076"/>
                  </a:cubicBezTo>
                  <a:cubicBezTo>
                    <a:pt x="2882" y="17674"/>
                    <a:pt x="2739" y="17255"/>
                    <a:pt x="2588" y="16791"/>
                  </a:cubicBezTo>
                  <a:cubicBezTo>
                    <a:pt x="732" y="11073"/>
                    <a:pt x="447" y="6344"/>
                    <a:pt x="536" y="3383"/>
                  </a:cubicBezTo>
                  <a:cubicBezTo>
                    <a:pt x="571" y="2294"/>
                    <a:pt x="652" y="1465"/>
                    <a:pt x="723" y="938"/>
                  </a:cubicBezTo>
                  <a:cubicBezTo>
                    <a:pt x="1116" y="1331"/>
                    <a:pt x="1874" y="1688"/>
                    <a:pt x="2998" y="2018"/>
                  </a:cubicBezTo>
                  <a:cubicBezTo>
                    <a:pt x="6183" y="2963"/>
                    <a:pt x="12026" y="3552"/>
                    <a:pt x="18253" y="3552"/>
                  </a:cubicBezTo>
                  <a:cubicBezTo>
                    <a:pt x="24471" y="3552"/>
                    <a:pt x="30314" y="2963"/>
                    <a:pt x="33499" y="2018"/>
                  </a:cubicBezTo>
                  <a:cubicBezTo>
                    <a:pt x="34623" y="1688"/>
                    <a:pt x="35381" y="1331"/>
                    <a:pt x="35783" y="929"/>
                  </a:cubicBezTo>
                  <a:close/>
                  <a:moveTo>
                    <a:pt x="607" y="1"/>
                  </a:moveTo>
                  <a:cubicBezTo>
                    <a:pt x="498" y="1"/>
                    <a:pt x="401" y="78"/>
                    <a:pt x="384" y="180"/>
                  </a:cubicBezTo>
                  <a:cubicBezTo>
                    <a:pt x="375" y="234"/>
                    <a:pt x="152" y="1367"/>
                    <a:pt x="90" y="3374"/>
                  </a:cubicBezTo>
                  <a:cubicBezTo>
                    <a:pt x="1" y="6362"/>
                    <a:pt x="286" y="11153"/>
                    <a:pt x="2168" y="16934"/>
                  </a:cubicBezTo>
                  <a:cubicBezTo>
                    <a:pt x="2320" y="17398"/>
                    <a:pt x="2463" y="17817"/>
                    <a:pt x="2597" y="18218"/>
                  </a:cubicBezTo>
                  <a:cubicBezTo>
                    <a:pt x="4943" y="25025"/>
                    <a:pt x="7512" y="29361"/>
                    <a:pt x="8511" y="30904"/>
                  </a:cubicBezTo>
                  <a:cubicBezTo>
                    <a:pt x="8957" y="31600"/>
                    <a:pt x="9609" y="32126"/>
                    <a:pt x="10394" y="32421"/>
                  </a:cubicBezTo>
                  <a:cubicBezTo>
                    <a:pt x="11705" y="32902"/>
                    <a:pt x="14140" y="33491"/>
                    <a:pt x="18253" y="33491"/>
                  </a:cubicBezTo>
                  <a:cubicBezTo>
                    <a:pt x="22366" y="33491"/>
                    <a:pt x="24792" y="32902"/>
                    <a:pt x="26104" y="32421"/>
                  </a:cubicBezTo>
                  <a:cubicBezTo>
                    <a:pt x="26889" y="32126"/>
                    <a:pt x="27540" y="31600"/>
                    <a:pt x="27986" y="30904"/>
                  </a:cubicBezTo>
                  <a:cubicBezTo>
                    <a:pt x="28450" y="30190"/>
                    <a:pt x="28923" y="29387"/>
                    <a:pt x="29395" y="28531"/>
                  </a:cubicBezTo>
                  <a:cubicBezTo>
                    <a:pt x="35917" y="27871"/>
                    <a:pt x="41760" y="24071"/>
                    <a:pt x="45043" y="18370"/>
                  </a:cubicBezTo>
                  <a:cubicBezTo>
                    <a:pt x="46354" y="16086"/>
                    <a:pt x="48344" y="11590"/>
                    <a:pt x="46881" y="7138"/>
                  </a:cubicBezTo>
                  <a:cubicBezTo>
                    <a:pt x="45699" y="3532"/>
                    <a:pt x="42358" y="1085"/>
                    <a:pt x="38680" y="1085"/>
                  </a:cubicBezTo>
                  <a:cubicBezTo>
                    <a:pt x="38583" y="1085"/>
                    <a:pt x="38486" y="1087"/>
                    <a:pt x="38388" y="1090"/>
                  </a:cubicBezTo>
                  <a:cubicBezTo>
                    <a:pt x="37683" y="1117"/>
                    <a:pt x="36978" y="1242"/>
                    <a:pt x="36291" y="1465"/>
                  </a:cubicBezTo>
                  <a:cubicBezTo>
                    <a:pt x="36265" y="1224"/>
                    <a:pt x="36238" y="983"/>
                    <a:pt x="36211" y="760"/>
                  </a:cubicBezTo>
                  <a:cubicBezTo>
                    <a:pt x="36158" y="385"/>
                    <a:pt x="36113" y="189"/>
                    <a:pt x="36113" y="180"/>
                  </a:cubicBezTo>
                  <a:cubicBezTo>
                    <a:pt x="36096" y="78"/>
                    <a:pt x="35999" y="1"/>
                    <a:pt x="35890" y="1"/>
                  </a:cubicBezTo>
                  <a:cubicBezTo>
                    <a:pt x="35884" y="1"/>
                    <a:pt x="35878" y="1"/>
                    <a:pt x="35872" y="2"/>
                  </a:cubicBezTo>
                  <a:cubicBezTo>
                    <a:pt x="35756" y="19"/>
                    <a:pt x="35676" y="109"/>
                    <a:pt x="35676" y="225"/>
                  </a:cubicBezTo>
                  <a:cubicBezTo>
                    <a:pt x="35676" y="430"/>
                    <a:pt x="35453" y="974"/>
                    <a:pt x="33374" y="1590"/>
                  </a:cubicBezTo>
                  <a:cubicBezTo>
                    <a:pt x="30225" y="2526"/>
                    <a:pt x="24426" y="3106"/>
                    <a:pt x="18253" y="3106"/>
                  </a:cubicBezTo>
                  <a:cubicBezTo>
                    <a:pt x="12071" y="3106"/>
                    <a:pt x="6272" y="2526"/>
                    <a:pt x="3123" y="1590"/>
                  </a:cubicBezTo>
                  <a:cubicBezTo>
                    <a:pt x="1053" y="974"/>
                    <a:pt x="821" y="430"/>
                    <a:pt x="821" y="225"/>
                  </a:cubicBezTo>
                  <a:cubicBezTo>
                    <a:pt x="821" y="109"/>
                    <a:pt x="741" y="19"/>
                    <a:pt x="625" y="2"/>
                  </a:cubicBezTo>
                  <a:cubicBezTo>
                    <a:pt x="619" y="1"/>
                    <a:pt x="613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42;p65">
              <a:extLst>
                <a:ext uri="{FF2B5EF4-FFF2-40B4-BE49-F238E27FC236}">
                  <a16:creationId xmlns:a16="http://schemas.microsoft.com/office/drawing/2014/main" id="{44507E90-AC77-B3C2-07CB-BC43AE8F0B73}"/>
                </a:ext>
              </a:extLst>
            </p:cNvPr>
            <p:cNvSpPr/>
            <p:nvPr/>
          </p:nvSpPr>
          <p:spPr>
            <a:xfrm>
              <a:off x="2402020" y="3445586"/>
              <a:ext cx="503721" cy="760915"/>
            </a:xfrm>
            <a:custGeom>
              <a:avLst/>
              <a:gdLst/>
              <a:ahLst/>
              <a:cxnLst/>
              <a:rect l="l" t="t" r="r" b="b"/>
              <a:pathLst>
                <a:path w="12705" h="19192" extrusionOk="0">
                  <a:moveTo>
                    <a:pt x="7420" y="224"/>
                  </a:moveTo>
                  <a:cubicBezTo>
                    <a:pt x="8294" y="224"/>
                    <a:pt x="9093" y="472"/>
                    <a:pt x="9903" y="983"/>
                  </a:cubicBezTo>
                  <a:cubicBezTo>
                    <a:pt x="10162" y="1144"/>
                    <a:pt x="10643" y="1590"/>
                    <a:pt x="10884" y="1920"/>
                  </a:cubicBezTo>
                  <a:cubicBezTo>
                    <a:pt x="11232" y="2402"/>
                    <a:pt x="11482" y="2919"/>
                    <a:pt x="11669" y="3544"/>
                  </a:cubicBezTo>
                  <a:cubicBezTo>
                    <a:pt x="11857" y="4168"/>
                    <a:pt x="11937" y="4811"/>
                    <a:pt x="11937" y="5444"/>
                  </a:cubicBezTo>
                  <a:cubicBezTo>
                    <a:pt x="11937" y="7674"/>
                    <a:pt x="10956" y="9887"/>
                    <a:pt x="10010" y="11501"/>
                  </a:cubicBezTo>
                  <a:cubicBezTo>
                    <a:pt x="8681" y="13767"/>
                    <a:pt x="6781" y="15703"/>
                    <a:pt x="4524" y="17077"/>
                  </a:cubicBezTo>
                  <a:cubicBezTo>
                    <a:pt x="3248" y="17862"/>
                    <a:pt x="1856" y="18460"/>
                    <a:pt x="393" y="18861"/>
                  </a:cubicBezTo>
                  <a:cubicBezTo>
                    <a:pt x="1357" y="16667"/>
                    <a:pt x="2249" y="14338"/>
                    <a:pt x="3034" y="11912"/>
                  </a:cubicBezTo>
                  <a:cubicBezTo>
                    <a:pt x="4229" y="8236"/>
                    <a:pt x="4916" y="4552"/>
                    <a:pt x="5086" y="957"/>
                  </a:cubicBezTo>
                  <a:cubicBezTo>
                    <a:pt x="5630" y="573"/>
                    <a:pt x="6227" y="332"/>
                    <a:pt x="6825" y="261"/>
                  </a:cubicBezTo>
                  <a:cubicBezTo>
                    <a:pt x="7028" y="237"/>
                    <a:pt x="7226" y="224"/>
                    <a:pt x="7420" y="224"/>
                  </a:cubicBezTo>
                  <a:close/>
                  <a:moveTo>
                    <a:pt x="7413" y="0"/>
                  </a:moveTo>
                  <a:cubicBezTo>
                    <a:pt x="7213" y="0"/>
                    <a:pt x="7008" y="13"/>
                    <a:pt x="6798" y="38"/>
                  </a:cubicBezTo>
                  <a:cubicBezTo>
                    <a:pt x="6103" y="127"/>
                    <a:pt x="5433" y="421"/>
                    <a:pt x="4871" y="841"/>
                  </a:cubicBezTo>
                  <a:cubicBezTo>
                    <a:pt x="4747" y="3695"/>
                    <a:pt x="4238" y="7487"/>
                    <a:pt x="2829" y="11840"/>
                  </a:cubicBezTo>
                  <a:cubicBezTo>
                    <a:pt x="1892" y="14695"/>
                    <a:pt x="919" y="17148"/>
                    <a:pt x="1" y="19191"/>
                  </a:cubicBezTo>
                  <a:cubicBezTo>
                    <a:pt x="1624" y="18799"/>
                    <a:pt x="3185" y="18156"/>
                    <a:pt x="4640" y="17273"/>
                  </a:cubicBezTo>
                  <a:cubicBezTo>
                    <a:pt x="6914" y="15882"/>
                    <a:pt x="8859" y="13901"/>
                    <a:pt x="10197" y="11617"/>
                  </a:cubicBezTo>
                  <a:cubicBezTo>
                    <a:pt x="11598" y="9226"/>
                    <a:pt x="12704" y="6229"/>
                    <a:pt x="11883" y="3481"/>
                  </a:cubicBezTo>
                  <a:cubicBezTo>
                    <a:pt x="11696" y="2866"/>
                    <a:pt x="11446" y="2322"/>
                    <a:pt x="11063" y="1786"/>
                  </a:cubicBezTo>
                  <a:cubicBezTo>
                    <a:pt x="10795" y="1430"/>
                    <a:pt x="10287" y="966"/>
                    <a:pt x="10019" y="796"/>
                  </a:cubicBezTo>
                  <a:cubicBezTo>
                    <a:pt x="9195" y="274"/>
                    <a:pt x="8353" y="0"/>
                    <a:pt x="7413" y="0"/>
                  </a:cubicBezTo>
                  <a:close/>
                </a:path>
              </a:pathLst>
            </a:custGeom>
            <a:solidFill>
              <a:srgbClr val="F2C6A7">
                <a:alpha val="26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43;p65">
              <a:extLst>
                <a:ext uri="{FF2B5EF4-FFF2-40B4-BE49-F238E27FC236}">
                  <a16:creationId xmlns:a16="http://schemas.microsoft.com/office/drawing/2014/main" id="{5B415F2A-6DDB-E2B2-F57D-17979E4FA64B}"/>
                </a:ext>
              </a:extLst>
            </p:cNvPr>
            <p:cNvSpPr/>
            <p:nvPr/>
          </p:nvSpPr>
          <p:spPr>
            <a:xfrm>
              <a:off x="2347384" y="3429192"/>
              <a:ext cx="516805" cy="778637"/>
            </a:xfrm>
            <a:custGeom>
              <a:avLst/>
              <a:gdLst/>
              <a:ahLst/>
              <a:cxnLst/>
              <a:rect l="l" t="t" r="r" b="b"/>
              <a:pathLst>
                <a:path w="13035" h="19639" extrusionOk="0">
                  <a:moveTo>
                    <a:pt x="7661" y="448"/>
                  </a:moveTo>
                  <a:cubicBezTo>
                    <a:pt x="8535" y="448"/>
                    <a:pt x="9334" y="696"/>
                    <a:pt x="10144" y="1207"/>
                  </a:cubicBezTo>
                  <a:cubicBezTo>
                    <a:pt x="10403" y="1368"/>
                    <a:pt x="10884" y="1814"/>
                    <a:pt x="11125" y="2144"/>
                  </a:cubicBezTo>
                  <a:cubicBezTo>
                    <a:pt x="11473" y="2626"/>
                    <a:pt x="11723" y="3143"/>
                    <a:pt x="11910" y="3768"/>
                  </a:cubicBezTo>
                  <a:cubicBezTo>
                    <a:pt x="12098" y="4392"/>
                    <a:pt x="12178" y="5035"/>
                    <a:pt x="12178" y="5668"/>
                  </a:cubicBezTo>
                  <a:cubicBezTo>
                    <a:pt x="12178" y="7898"/>
                    <a:pt x="11197" y="10111"/>
                    <a:pt x="10251" y="11725"/>
                  </a:cubicBezTo>
                  <a:cubicBezTo>
                    <a:pt x="8922" y="13991"/>
                    <a:pt x="7022" y="15927"/>
                    <a:pt x="4765" y="17301"/>
                  </a:cubicBezTo>
                  <a:cubicBezTo>
                    <a:pt x="3489" y="18086"/>
                    <a:pt x="2097" y="18684"/>
                    <a:pt x="634" y="19085"/>
                  </a:cubicBezTo>
                  <a:cubicBezTo>
                    <a:pt x="1598" y="16891"/>
                    <a:pt x="2490" y="14562"/>
                    <a:pt x="3275" y="12136"/>
                  </a:cubicBezTo>
                  <a:cubicBezTo>
                    <a:pt x="4470" y="8460"/>
                    <a:pt x="5157" y="4776"/>
                    <a:pt x="5327" y="1181"/>
                  </a:cubicBezTo>
                  <a:cubicBezTo>
                    <a:pt x="5871" y="797"/>
                    <a:pt x="6468" y="556"/>
                    <a:pt x="7066" y="485"/>
                  </a:cubicBezTo>
                  <a:cubicBezTo>
                    <a:pt x="7269" y="461"/>
                    <a:pt x="7467" y="448"/>
                    <a:pt x="7661" y="448"/>
                  </a:cubicBezTo>
                  <a:close/>
                  <a:moveTo>
                    <a:pt x="7659" y="0"/>
                  </a:moveTo>
                  <a:cubicBezTo>
                    <a:pt x="7448" y="0"/>
                    <a:pt x="7233" y="13"/>
                    <a:pt x="7013" y="39"/>
                  </a:cubicBezTo>
                  <a:cubicBezTo>
                    <a:pt x="6308" y="128"/>
                    <a:pt x="5603" y="422"/>
                    <a:pt x="4979" y="886"/>
                  </a:cubicBezTo>
                  <a:cubicBezTo>
                    <a:pt x="4925" y="931"/>
                    <a:pt x="4889" y="984"/>
                    <a:pt x="4889" y="1056"/>
                  </a:cubicBezTo>
                  <a:cubicBezTo>
                    <a:pt x="4729" y="4642"/>
                    <a:pt x="4051" y="8326"/>
                    <a:pt x="2855" y="11993"/>
                  </a:cubicBezTo>
                  <a:cubicBezTo>
                    <a:pt x="2017" y="14562"/>
                    <a:pt x="1071" y="17024"/>
                    <a:pt x="36" y="19317"/>
                  </a:cubicBezTo>
                  <a:cubicBezTo>
                    <a:pt x="1" y="19397"/>
                    <a:pt x="19" y="19487"/>
                    <a:pt x="72" y="19558"/>
                  </a:cubicBezTo>
                  <a:cubicBezTo>
                    <a:pt x="117" y="19612"/>
                    <a:pt x="179" y="19638"/>
                    <a:pt x="242" y="19638"/>
                  </a:cubicBezTo>
                  <a:cubicBezTo>
                    <a:pt x="259" y="19638"/>
                    <a:pt x="277" y="19638"/>
                    <a:pt x="295" y="19629"/>
                  </a:cubicBezTo>
                  <a:cubicBezTo>
                    <a:pt x="1963" y="19228"/>
                    <a:pt x="3551" y="18568"/>
                    <a:pt x="4996" y="17685"/>
                  </a:cubicBezTo>
                  <a:cubicBezTo>
                    <a:pt x="6156" y="16980"/>
                    <a:pt x="7227" y="16123"/>
                    <a:pt x="8172" y="15160"/>
                  </a:cubicBezTo>
                  <a:cubicBezTo>
                    <a:pt x="9127" y="14196"/>
                    <a:pt x="9948" y="13117"/>
                    <a:pt x="10635" y="11948"/>
                  </a:cubicBezTo>
                  <a:cubicBezTo>
                    <a:pt x="12446" y="8853"/>
                    <a:pt x="13034" y="5980"/>
                    <a:pt x="12339" y="3634"/>
                  </a:cubicBezTo>
                  <a:cubicBezTo>
                    <a:pt x="12133" y="2965"/>
                    <a:pt x="11866" y="2403"/>
                    <a:pt x="11482" y="1885"/>
                  </a:cubicBezTo>
                  <a:cubicBezTo>
                    <a:pt x="11206" y="1502"/>
                    <a:pt x="10679" y="1020"/>
                    <a:pt x="10385" y="833"/>
                  </a:cubicBezTo>
                  <a:cubicBezTo>
                    <a:pt x="9500" y="270"/>
                    <a:pt x="8620" y="0"/>
                    <a:pt x="7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44;p65">
              <a:extLst>
                <a:ext uri="{FF2B5EF4-FFF2-40B4-BE49-F238E27FC236}">
                  <a16:creationId xmlns:a16="http://schemas.microsoft.com/office/drawing/2014/main" id="{2DF47B73-DE99-8B71-476C-882F0AEF439C}"/>
                </a:ext>
              </a:extLst>
            </p:cNvPr>
            <p:cNvSpPr/>
            <p:nvPr/>
          </p:nvSpPr>
          <p:spPr>
            <a:xfrm>
              <a:off x="1184999" y="3132656"/>
              <a:ext cx="1399596" cy="185352"/>
            </a:xfrm>
            <a:custGeom>
              <a:avLst/>
              <a:gdLst/>
              <a:ahLst/>
              <a:cxnLst/>
              <a:rect l="l" t="t" r="r" b="b"/>
              <a:pathLst>
                <a:path w="35301" h="4675" extrusionOk="0">
                  <a:moveTo>
                    <a:pt x="17655" y="0"/>
                  </a:moveTo>
                  <a:cubicBezTo>
                    <a:pt x="7904" y="0"/>
                    <a:pt x="0" y="1383"/>
                    <a:pt x="0" y="3096"/>
                  </a:cubicBezTo>
                  <a:cubicBezTo>
                    <a:pt x="0" y="3676"/>
                    <a:pt x="901" y="4211"/>
                    <a:pt x="2462" y="4675"/>
                  </a:cubicBezTo>
                  <a:cubicBezTo>
                    <a:pt x="5540" y="3765"/>
                    <a:pt x="11187" y="3158"/>
                    <a:pt x="17655" y="3158"/>
                  </a:cubicBezTo>
                  <a:cubicBezTo>
                    <a:pt x="24114" y="3158"/>
                    <a:pt x="29770" y="3765"/>
                    <a:pt x="32839" y="4675"/>
                  </a:cubicBezTo>
                  <a:cubicBezTo>
                    <a:pt x="34400" y="4211"/>
                    <a:pt x="35301" y="3676"/>
                    <a:pt x="35301" y="3096"/>
                  </a:cubicBezTo>
                  <a:cubicBezTo>
                    <a:pt x="35301" y="1383"/>
                    <a:pt x="27397" y="0"/>
                    <a:pt x="176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5;p65">
              <a:extLst>
                <a:ext uri="{FF2B5EF4-FFF2-40B4-BE49-F238E27FC236}">
                  <a16:creationId xmlns:a16="http://schemas.microsoft.com/office/drawing/2014/main" id="{6999B7EF-7196-A795-7C34-365F8A2D9411}"/>
                </a:ext>
              </a:extLst>
            </p:cNvPr>
            <p:cNvSpPr/>
            <p:nvPr/>
          </p:nvSpPr>
          <p:spPr>
            <a:xfrm>
              <a:off x="1131077" y="3116301"/>
              <a:ext cx="1417279" cy="203233"/>
            </a:xfrm>
            <a:custGeom>
              <a:avLst/>
              <a:gdLst/>
              <a:ahLst/>
              <a:cxnLst/>
              <a:rect l="l" t="t" r="r" b="b"/>
              <a:pathLst>
                <a:path w="35747" h="5126" extrusionOk="0">
                  <a:moveTo>
                    <a:pt x="17878" y="446"/>
                  </a:moveTo>
                  <a:cubicBezTo>
                    <a:pt x="22579" y="446"/>
                    <a:pt x="26995" y="767"/>
                    <a:pt x="30314" y="1347"/>
                  </a:cubicBezTo>
                  <a:cubicBezTo>
                    <a:pt x="33989" y="1989"/>
                    <a:pt x="35301" y="2792"/>
                    <a:pt x="35301" y="3319"/>
                  </a:cubicBezTo>
                  <a:cubicBezTo>
                    <a:pt x="35301" y="3524"/>
                    <a:pt x="35078" y="4059"/>
                    <a:pt x="33062" y="4666"/>
                  </a:cubicBezTo>
                  <a:cubicBezTo>
                    <a:pt x="29823" y="3720"/>
                    <a:pt x="24149" y="3158"/>
                    <a:pt x="17878" y="3158"/>
                  </a:cubicBezTo>
                  <a:cubicBezTo>
                    <a:pt x="11598" y="3158"/>
                    <a:pt x="5924" y="3720"/>
                    <a:pt x="2685" y="4666"/>
                  </a:cubicBezTo>
                  <a:cubicBezTo>
                    <a:pt x="669" y="4059"/>
                    <a:pt x="446" y="3524"/>
                    <a:pt x="446" y="3319"/>
                  </a:cubicBezTo>
                  <a:cubicBezTo>
                    <a:pt x="446" y="2792"/>
                    <a:pt x="1758" y="1989"/>
                    <a:pt x="5433" y="1347"/>
                  </a:cubicBezTo>
                  <a:cubicBezTo>
                    <a:pt x="8752" y="767"/>
                    <a:pt x="13168" y="446"/>
                    <a:pt x="17878" y="446"/>
                  </a:cubicBezTo>
                  <a:close/>
                  <a:moveTo>
                    <a:pt x="17878" y="0"/>
                  </a:moveTo>
                  <a:cubicBezTo>
                    <a:pt x="9207" y="0"/>
                    <a:pt x="0" y="1160"/>
                    <a:pt x="0" y="3319"/>
                  </a:cubicBezTo>
                  <a:cubicBezTo>
                    <a:pt x="0" y="4006"/>
                    <a:pt x="857" y="4594"/>
                    <a:pt x="2623" y="5112"/>
                  </a:cubicBezTo>
                  <a:cubicBezTo>
                    <a:pt x="2641" y="5121"/>
                    <a:pt x="2661" y="5125"/>
                    <a:pt x="2682" y="5125"/>
                  </a:cubicBezTo>
                  <a:cubicBezTo>
                    <a:pt x="2703" y="5125"/>
                    <a:pt x="2726" y="5121"/>
                    <a:pt x="2748" y="5112"/>
                  </a:cubicBezTo>
                  <a:cubicBezTo>
                    <a:pt x="5897" y="4184"/>
                    <a:pt x="11687" y="3604"/>
                    <a:pt x="17878" y="3604"/>
                  </a:cubicBezTo>
                  <a:cubicBezTo>
                    <a:pt x="24060" y="3604"/>
                    <a:pt x="29850" y="4184"/>
                    <a:pt x="32999" y="5112"/>
                  </a:cubicBezTo>
                  <a:cubicBezTo>
                    <a:pt x="33017" y="5121"/>
                    <a:pt x="33044" y="5121"/>
                    <a:pt x="33062" y="5121"/>
                  </a:cubicBezTo>
                  <a:cubicBezTo>
                    <a:pt x="33088" y="5121"/>
                    <a:pt x="33106" y="5121"/>
                    <a:pt x="33124" y="5112"/>
                  </a:cubicBezTo>
                  <a:cubicBezTo>
                    <a:pt x="34890" y="4594"/>
                    <a:pt x="35747" y="4006"/>
                    <a:pt x="35747" y="3319"/>
                  </a:cubicBezTo>
                  <a:cubicBezTo>
                    <a:pt x="35747" y="1160"/>
                    <a:pt x="26540" y="0"/>
                    <a:pt x="17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46;p65">
              <a:extLst>
                <a:ext uri="{FF2B5EF4-FFF2-40B4-BE49-F238E27FC236}">
                  <a16:creationId xmlns:a16="http://schemas.microsoft.com/office/drawing/2014/main" id="{A45084F6-ED0D-B9BF-DBB4-5916652B6F8C}"/>
                </a:ext>
              </a:extLst>
            </p:cNvPr>
            <p:cNvSpPr/>
            <p:nvPr/>
          </p:nvSpPr>
          <p:spPr>
            <a:xfrm>
              <a:off x="1282608" y="3257860"/>
              <a:ext cx="1204343" cy="120644"/>
            </a:xfrm>
            <a:custGeom>
              <a:avLst/>
              <a:gdLst/>
              <a:ahLst/>
              <a:cxnLst/>
              <a:rect l="l" t="t" r="r" b="b"/>
              <a:pathLst>
                <a:path w="30377" h="3043" extrusionOk="0">
                  <a:moveTo>
                    <a:pt x="15193" y="0"/>
                  </a:moveTo>
                  <a:cubicBezTo>
                    <a:pt x="8725" y="0"/>
                    <a:pt x="3078" y="607"/>
                    <a:pt x="0" y="1517"/>
                  </a:cubicBezTo>
                  <a:cubicBezTo>
                    <a:pt x="3078" y="2427"/>
                    <a:pt x="8725" y="3042"/>
                    <a:pt x="15193" y="3042"/>
                  </a:cubicBezTo>
                  <a:cubicBezTo>
                    <a:pt x="21652" y="3042"/>
                    <a:pt x="27308" y="2427"/>
                    <a:pt x="30377" y="1517"/>
                  </a:cubicBezTo>
                  <a:cubicBezTo>
                    <a:pt x="27308" y="607"/>
                    <a:pt x="21652" y="0"/>
                    <a:pt x="15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47;p65">
              <a:extLst>
                <a:ext uri="{FF2B5EF4-FFF2-40B4-BE49-F238E27FC236}">
                  <a16:creationId xmlns:a16="http://schemas.microsoft.com/office/drawing/2014/main" id="{2864F6F7-9AAA-B6DC-24D7-56759BAB2C76}"/>
                </a:ext>
              </a:extLst>
            </p:cNvPr>
            <p:cNvSpPr/>
            <p:nvPr/>
          </p:nvSpPr>
          <p:spPr>
            <a:xfrm>
              <a:off x="1228686" y="3241505"/>
              <a:ext cx="1222055" cy="138330"/>
            </a:xfrm>
            <a:custGeom>
              <a:avLst/>
              <a:gdLst/>
              <a:ahLst/>
              <a:cxnLst/>
              <a:rect l="l" t="t" r="r" b="b"/>
              <a:pathLst>
                <a:path w="30823" h="3489" extrusionOk="0">
                  <a:moveTo>
                    <a:pt x="15416" y="446"/>
                  </a:moveTo>
                  <a:cubicBezTo>
                    <a:pt x="21108" y="446"/>
                    <a:pt x="26478" y="937"/>
                    <a:pt x="29743" y="1740"/>
                  </a:cubicBezTo>
                  <a:cubicBezTo>
                    <a:pt x="26469" y="2552"/>
                    <a:pt x="21108" y="3042"/>
                    <a:pt x="15416" y="3042"/>
                  </a:cubicBezTo>
                  <a:cubicBezTo>
                    <a:pt x="9715" y="3042"/>
                    <a:pt x="4354" y="2552"/>
                    <a:pt x="1080" y="1740"/>
                  </a:cubicBezTo>
                  <a:cubicBezTo>
                    <a:pt x="4345" y="937"/>
                    <a:pt x="9715" y="446"/>
                    <a:pt x="15416" y="446"/>
                  </a:cubicBezTo>
                  <a:close/>
                  <a:moveTo>
                    <a:pt x="15416" y="0"/>
                  </a:moveTo>
                  <a:cubicBezTo>
                    <a:pt x="9091" y="0"/>
                    <a:pt x="3390" y="571"/>
                    <a:pt x="161" y="1526"/>
                  </a:cubicBezTo>
                  <a:cubicBezTo>
                    <a:pt x="63" y="1552"/>
                    <a:pt x="0" y="1642"/>
                    <a:pt x="0" y="1740"/>
                  </a:cubicBezTo>
                  <a:cubicBezTo>
                    <a:pt x="0" y="1838"/>
                    <a:pt x="63" y="1927"/>
                    <a:pt x="161" y="1954"/>
                  </a:cubicBezTo>
                  <a:cubicBezTo>
                    <a:pt x="3346" y="2899"/>
                    <a:pt x="9189" y="3488"/>
                    <a:pt x="15416" y="3488"/>
                  </a:cubicBezTo>
                  <a:cubicBezTo>
                    <a:pt x="21634" y="3488"/>
                    <a:pt x="27477" y="2899"/>
                    <a:pt x="30662" y="1954"/>
                  </a:cubicBezTo>
                  <a:cubicBezTo>
                    <a:pt x="30760" y="1927"/>
                    <a:pt x="30823" y="1838"/>
                    <a:pt x="30823" y="1740"/>
                  </a:cubicBezTo>
                  <a:cubicBezTo>
                    <a:pt x="30823" y="1642"/>
                    <a:pt x="30760" y="1552"/>
                    <a:pt x="30662" y="1526"/>
                  </a:cubicBezTo>
                  <a:cubicBezTo>
                    <a:pt x="27433" y="571"/>
                    <a:pt x="21732" y="0"/>
                    <a:pt x="15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4748;p65">
              <a:extLst>
                <a:ext uri="{FF2B5EF4-FFF2-40B4-BE49-F238E27FC236}">
                  <a16:creationId xmlns:a16="http://schemas.microsoft.com/office/drawing/2014/main" id="{15C9DF3E-63FB-CE68-9D2D-EF71B0F42F25}"/>
                </a:ext>
              </a:extLst>
            </p:cNvPr>
            <p:cNvSpPr/>
            <p:nvPr/>
          </p:nvSpPr>
          <p:spPr>
            <a:xfrm>
              <a:off x="2508664" y="3329639"/>
              <a:ext cx="35048" cy="130480"/>
            </a:xfrm>
            <a:custGeom>
              <a:avLst/>
              <a:gdLst/>
              <a:ahLst/>
              <a:cxnLst/>
              <a:rect l="l" t="t" r="r" b="b"/>
              <a:pathLst>
                <a:path w="884" h="3291" extrusionOk="0">
                  <a:moveTo>
                    <a:pt x="631" y="1"/>
                  </a:moveTo>
                  <a:cubicBezTo>
                    <a:pt x="543" y="1"/>
                    <a:pt x="461" y="53"/>
                    <a:pt x="420" y="141"/>
                  </a:cubicBezTo>
                  <a:cubicBezTo>
                    <a:pt x="36" y="1087"/>
                    <a:pt x="1" y="2175"/>
                    <a:pt x="322" y="3139"/>
                  </a:cubicBezTo>
                  <a:cubicBezTo>
                    <a:pt x="349" y="3237"/>
                    <a:pt x="438" y="3290"/>
                    <a:pt x="536" y="3290"/>
                  </a:cubicBezTo>
                  <a:cubicBezTo>
                    <a:pt x="554" y="3290"/>
                    <a:pt x="581" y="3290"/>
                    <a:pt x="598" y="3281"/>
                  </a:cubicBezTo>
                  <a:cubicBezTo>
                    <a:pt x="723" y="3246"/>
                    <a:pt x="786" y="3121"/>
                    <a:pt x="741" y="3005"/>
                  </a:cubicBezTo>
                  <a:cubicBezTo>
                    <a:pt x="456" y="2139"/>
                    <a:pt x="491" y="1158"/>
                    <a:pt x="839" y="311"/>
                  </a:cubicBezTo>
                  <a:cubicBezTo>
                    <a:pt x="884" y="195"/>
                    <a:pt x="830" y="70"/>
                    <a:pt x="714" y="16"/>
                  </a:cubicBezTo>
                  <a:cubicBezTo>
                    <a:pt x="687" y="6"/>
                    <a:pt x="659" y="1"/>
                    <a:pt x="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4749;p65">
              <a:extLst>
                <a:ext uri="{FF2B5EF4-FFF2-40B4-BE49-F238E27FC236}">
                  <a16:creationId xmlns:a16="http://schemas.microsoft.com/office/drawing/2014/main" id="{79543FC3-9B51-248E-BA6C-D2C3A15FBF5A}"/>
                </a:ext>
              </a:extLst>
            </p:cNvPr>
            <p:cNvSpPr/>
            <p:nvPr/>
          </p:nvSpPr>
          <p:spPr>
            <a:xfrm>
              <a:off x="2243035" y="4203650"/>
              <a:ext cx="95907" cy="143167"/>
            </a:xfrm>
            <a:custGeom>
              <a:avLst/>
              <a:gdLst/>
              <a:ahLst/>
              <a:cxnLst/>
              <a:rect l="l" t="t" r="r" b="b"/>
              <a:pathLst>
                <a:path w="2419" h="3611" extrusionOk="0">
                  <a:moveTo>
                    <a:pt x="2174" y="1"/>
                  </a:moveTo>
                  <a:cubicBezTo>
                    <a:pt x="2149" y="1"/>
                    <a:pt x="2123" y="5"/>
                    <a:pt x="2097" y="15"/>
                  </a:cubicBezTo>
                  <a:cubicBezTo>
                    <a:pt x="1428" y="256"/>
                    <a:pt x="840" y="747"/>
                    <a:pt x="492" y="1362"/>
                  </a:cubicBezTo>
                  <a:cubicBezTo>
                    <a:pt x="135" y="1978"/>
                    <a:pt x="1" y="2727"/>
                    <a:pt x="126" y="3432"/>
                  </a:cubicBezTo>
                  <a:cubicBezTo>
                    <a:pt x="144" y="3539"/>
                    <a:pt x="242" y="3610"/>
                    <a:pt x="349" y="3610"/>
                  </a:cubicBezTo>
                  <a:lnTo>
                    <a:pt x="385" y="3610"/>
                  </a:lnTo>
                  <a:cubicBezTo>
                    <a:pt x="509" y="3583"/>
                    <a:pt x="590" y="3467"/>
                    <a:pt x="563" y="3352"/>
                  </a:cubicBezTo>
                  <a:cubicBezTo>
                    <a:pt x="456" y="2754"/>
                    <a:pt x="572" y="2111"/>
                    <a:pt x="875" y="1585"/>
                  </a:cubicBezTo>
                  <a:cubicBezTo>
                    <a:pt x="1179" y="1059"/>
                    <a:pt x="1678" y="640"/>
                    <a:pt x="2249" y="434"/>
                  </a:cubicBezTo>
                  <a:cubicBezTo>
                    <a:pt x="2365" y="390"/>
                    <a:pt x="2419" y="256"/>
                    <a:pt x="2383" y="149"/>
                  </a:cubicBezTo>
                  <a:cubicBezTo>
                    <a:pt x="2348" y="58"/>
                    <a:pt x="2265" y="1"/>
                    <a:pt x="2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4750;p65">
              <a:extLst>
                <a:ext uri="{FF2B5EF4-FFF2-40B4-BE49-F238E27FC236}">
                  <a16:creationId xmlns:a16="http://schemas.microsoft.com/office/drawing/2014/main" id="{3FD6BE93-D614-3098-B4BD-3E7A6B418A0C}"/>
                </a:ext>
              </a:extLst>
            </p:cNvPr>
            <p:cNvSpPr/>
            <p:nvPr/>
          </p:nvSpPr>
          <p:spPr>
            <a:xfrm>
              <a:off x="2676685" y="4034517"/>
              <a:ext cx="120291" cy="120608"/>
            </a:xfrm>
            <a:custGeom>
              <a:avLst/>
              <a:gdLst/>
              <a:ahLst/>
              <a:cxnLst/>
              <a:rect l="l" t="t" r="r" b="b"/>
              <a:pathLst>
                <a:path w="3034" h="3042" extrusionOk="0">
                  <a:moveTo>
                    <a:pt x="2777" y="1"/>
                  </a:moveTo>
                  <a:cubicBezTo>
                    <a:pt x="2708" y="1"/>
                    <a:pt x="2639" y="33"/>
                    <a:pt x="2596" y="97"/>
                  </a:cubicBezTo>
                  <a:cubicBezTo>
                    <a:pt x="1891" y="1061"/>
                    <a:pt x="1062" y="1917"/>
                    <a:pt x="116" y="2640"/>
                  </a:cubicBezTo>
                  <a:cubicBezTo>
                    <a:pt x="18" y="2720"/>
                    <a:pt x="0" y="2854"/>
                    <a:pt x="72" y="2952"/>
                  </a:cubicBezTo>
                  <a:cubicBezTo>
                    <a:pt x="116" y="3014"/>
                    <a:pt x="179" y="3041"/>
                    <a:pt x="250" y="3041"/>
                  </a:cubicBezTo>
                  <a:cubicBezTo>
                    <a:pt x="295" y="3041"/>
                    <a:pt x="339" y="3023"/>
                    <a:pt x="384" y="2996"/>
                  </a:cubicBezTo>
                  <a:cubicBezTo>
                    <a:pt x="1365" y="2247"/>
                    <a:pt x="2230" y="1355"/>
                    <a:pt x="2962" y="356"/>
                  </a:cubicBezTo>
                  <a:cubicBezTo>
                    <a:pt x="3033" y="258"/>
                    <a:pt x="3007" y="115"/>
                    <a:pt x="2908" y="44"/>
                  </a:cubicBezTo>
                  <a:cubicBezTo>
                    <a:pt x="2869" y="15"/>
                    <a:pt x="2823" y="1"/>
                    <a:pt x="2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4751;p65">
              <a:extLst>
                <a:ext uri="{FF2B5EF4-FFF2-40B4-BE49-F238E27FC236}">
                  <a16:creationId xmlns:a16="http://schemas.microsoft.com/office/drawing/2014/main" id="{3E306B15-FFA0-2329-84B7-82969E47D1F5}"/>
                </a:ext>
              </a:extLst>
            </p:cNvPr>
            <p:cNvSpPr/>
            <p:nvPr/>
          </p:nvSpPr>
          <p:spPr>
            <a:xfrm>
              <a:off x="1814380" y="2634277"/>
              <a:ext cx="242326" cy="454122"/>
            </a:xfrm>
            <a:custGeom>
              <a:avLst/>
              <a:gdLst/>
              <a:ahLst/>
              <a:cxnLst/>
              <a:rect l="l" t="t" r="r" b="b"/>
              <a:pathLst>
                <a:path w="6112" h="11454" extrusionOk="0">
                  <a:moveTo>
                    <a:pt x="5276" y="1"/>
                  </a:moveTo>
                  <a:cubicBezTo>
                    <a:pt x="5234" y="1"/>
                    <a:pt x="5193" y="12"/>
                    <a:pt x="5157" y="34"/>
                  </a:cubicBezTo>
                  <a:cubicBezTo>
                    <a:pt x="5050" y="106"/>
                    <a:pt x="5023" y="249"/>
                    <a:pt x="5095" y="347"/>
                  </a:cubicBezTo>
                  <a:cubicBezTo>
                    <a:pt x="5719" y="1248"/>
                    <a:pt x="5541" y="2425"/>
                    <a:pt x="5175" y="3219"/>
                  </a:cubicBezTo>
                  <a:cubicBezTo>
                    <a:pt x="4729" y="4192"/>
                    <a:pt x="3926" y="4977"/>
                    <a:pt x="3203" y="5646"/>
                  </a:cubicBezTo>
                  <a:cubicBezTo>
                    <a:pt x="3105" y="5726"/>
                    <a:pt x="3016" y="5815"/>
                    <a:pt x="2927" y="5896"/>
                  </a:cubicBezTo>
                  <a:cubicBezTo>
                    <a:pt x="2213" y="6547"/>
                    <a:pt x="1482" y="7216"/>
                    <a:pt x="946" y="8037"/>
                  </a:cubicBezTo>
                  <a:cubicBezTo>
                    <a:pt x="233" y="9107"/>
                    <a:pt x="1" y="10303"/>
                    <a:pt x="313" y="11293"/>
                  </a:cubicBezTo>
                  <a:cubicBezTo>
                    <a:pt x="340" y="11391"/>
                    <a:pt x="429" y="11453"/>
                    <a:pt x="527" y="11453"/>
                  </a:cubicBezTo>
                  <a:cubicBezTo>
                    <a:pt x="545" y="11453"/>
                    <a:pt x="572" y="11444"/>
                    <a:pt x="589" y="11444"/>
                  </a:cubicBezTo>
                  <a:cubicBezTo>
                    <a:pt x="705" y="11409"/>
                    <a:pt x="777" y="11275"/>
                    <a:pt x="741" y="11159"/>
                  </a:cubicBezTo>
                  <a:cubicBezTo>
                    <a:pt x="474" y="10294"/>
                    <a:pt x="679" y="9241"/>
                    <a:pt x="1321" y="8277"/>
                  </a:cubicBezTo>
                  <a:cubicBezTo>
                    <a:pt x="1830" y="7501"/>
                    <a:pt x="2534" y="6859"/>
                    <a:pt x="3221" y="6226"/>
                  </a:cubicBezTo>
                  <a:cubicBezTo>
                    <a:pt x="3319" y="6145"/>
                    <a:pt x="3409" y="6056"/>
                    <a:pt x="3498" y="5976"/>
                  </a:cubicBezTo>
                  <a:cubicBezTo>
                    <a:pt x="4256" y="5280"/>
                    <a:pt x="5104" y="4450"/>
                    <a:pt x="5576" y="3407"/>
                  </a:cubicBezTo>
                  <a:cubicBezTo>
                    <a:pt x="6112" y="2247"/>
                    <a:pt x="6067" y="980"/>
                    <a:pt x="5460" y="97"/>
                  </a:cubicBezTo>
                  <a:cubicBezTo>
                    <a:pt x="5421" y="34"/>
                    <a:pt x="5348" y="1"/>
                    <a:pt x="5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4752;p65">
              <a:extLst>
                <a:ext uri="{FF2B5EF4-FFF2-40B4-BE49-F238E27FC236}">
                  <a16:creationId xmlns:a16="http://schemas.microsoft.com/office/drawing/2014/main" id="{87EAC38C-1411-F240-842A-D5C0F7A58B44}"/>
                </a:ext>
              </a:extLst>
            </p:cNvPr>
            <p:cNvSpPr/>
            <p:nvPr/>
          </p:nvSpPr>
          <p:spPr>
            <a:xfrm>
              <a:off x="1636487" y="2634277"/>
              <a:ext cx="242326" cy="454122"/>
            </a:xfrm>
            <a:custGeom>
              <a:avLst/>
              <a:gdLst/>
              <a:ahLst/>
              <a:cxnLst/>
              <a:rect l="l" t="t" r="r" b="b"/>
              <a:pathLst>
                <a:path w="6112" h="11454" extrusionOk="0">
                  <a:moveTo>
                    <a:pt x="5273" y="1"/>
                  </a:moveTo>
                  <a:cubicBezTo>
                    <a:pt x="5233" y="1"/>
                    <a:pt x="5192" y="12"/>
                    <a:pt x="5157" y="34"/>
                  </a:cubicBezTo>
                  <a:cubicBezTo>
                    <a:pt x="5050" y="106"/>
                    <a:pt x="5023" y="249"/>
                    <a:pt x="5094" y="347"/>
                  </a:cubicBezTo>
                  <a:cubicBezTo>
                    <a:pt x="5719" y="1248"/>
                    <a:pt x="5540" y="2425"/>
                    <a:pt x="5175" y="3219"/>
                  </a:cubicBezTo>
                  <a:cubicBezTo>
                    <a:pt x="4729" y="4192"/>
                    <a:pt x="3917" y="4977"/>
                    <a:pt x="3203" y="5646"/>
                  </a:cubicBezTo>
                  <a:cubicBezTo>
                    <a:pt x="3105" y="5726"/>
                    <a:pt x="3016" y="5815"/>
                    <a:pt x="2927" y="5896"/>
                  </a:cubicBezTo>
                  <a:cubicBezTo>
                    <a:pt x="2213" y="6547"/>
                    <a:pt x="1481" y="7216"/>
                    <a:pt x="946" y="8037"/>
                  </a:cubicBezTo>
                  <a:cubicBezTo>
                    <a:pt x="232" y="9107"/>
                    <a:pt x="0" y="10303"/>
                    <a:pt x="313" y="11293"/>
                  </a:cubicBezTo>
                  <a:cubicBezTo>
                    <a:pt x="339" y="11391"/>
                    <a:pt x="429" y="11453"/>
                    <a:pt x="527" y="11453"/>
                  </a:cubicBezTo>
                  <a:cubicBezTo>
                    <a:pt x="545" y="11453"/>
                    <a:pt x="571" y="11444"/>
                    <a:pt x="589" y="11444"/>
                  </a:cubicBezTo>
                  <a:cubicBezTo>
                    <a:pt x="705" y="11409"/>
                    <a:pt x="777" y="11275"/>
                    <a:pt x="741" y="11159"/>
                  </a:cubicBezTo>
                  <a:cubicBezTo>
                    <a:pt x="473" y="10294"/>
                    <a:pt x="678" y="9241"/>
                    <a:pt x="1321" y="8277"/>
                  </a:cubicBezTo>
                  <a:cubicBezTo>
                    <a:pt x="1829" y="7501"/>
                    <a:pt x="2534" y="6859"/>
                    <a:pt x="3221" y="6226"/>
                  </a:cubicBezTo>
                  <a:cubicBezTo>
                    <a:pt x="3319" y="6145"/>
                    <a:pt x="3408" y="6056"/>
                    <a:pt x="3497" y="5976"/>
                  </a:cubicBezTo>
                  <a:cubicBezTo>
                    <a:pt x="4256" y="5280"/>
                    <a:pt x="5103" y="4450"/>
                    <a:pt x="5576" y="3407"/>
                  </a:cubicBezTo>
                  <a:cubicBezTo>
                    <a:pt x="6111" y="2247"/>
                    <a:pt x="6067" y="980"/>
                    <a:pt x="5460" y="97"/>
                  </a:cubicBezTo>
                  <a:cubicBezTo>
                    <a:pt x="5415" y="34"/>
                    <a:pt x="5344" y="1"/>
                    <a:pt x="5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4753;p65">
              <a:extLst>
                <a:ext uri="{FF2B5EF4-FFF2-40B4-BE49-F238E27FC236}">
                  <a16:creationId xmlns:a16="http://schemas.microsoft.com/office/drawing/2014/main" id="{7C99238B-B1EC-745E-C7FB-251E3CB65639}"/>
                </a:ext>
              </a:extLst>
            </p:cNvPr>
            <p:cNvSpPr/>
            <p:nvPr/>
          </p:nvSpPr>
          <p:spPr>
            <a:xfrm>
              <a:off x="1990528" y="2625872"/>
              <a:ext cx="242326" cy="454043"/>
            </a:xfrm>
            <a:custGeom>
              <a:avLst/>
              <a:gdLst/>
              <a:ahLst/>
              <a:cxnLst/>
              <a:rect l="l" t="t" r="r" b="b"/>
              <a:pathLst>
                <a:path w="6112" h="11452" extrusionOk="0">
                  <a:moveTo>
                    <a:pt x="5274" y="1"/>
                  </a:moveTo>
                  <a:cubicBezTo>
                    <a:pt x="5230" y="1"/>
                    <a:pt x="5185" y="14"/>
                    <a:pt x="5148" y="41"/>
                  </a:cubicBezTo>
                  <a:cubicBezTo>
                    <a:pt x="5050" y="104"/>
                    <a:pt x="5023" y="246"/>
                    <a:pt x="5094" y="345"/>
                  </a:cubicBezTo>
                  <a:cubicBezTo>
                    <a:pt x="5710" y="1246"/>
                    <a:pt x="5540" y="2423"/>
                    <a:pt x="5175" y="3217"/>
                  </a:cubicBezTo>
                  <a:cubicBezTo>
                    <a:pt x="4729" y="4190"/>
                    <a:pt x="3917" y="4983"/>
                    <a:pt x="3194" y="5644"/>
                  </a:cubicBezTo>
                  <a:cubicBezTo>
                    <a:pt x="3105" y="5733"/>
                    <a:pt x="3016" y="5813"/>
                    <a:pt x="2918" y="5893"/>
                  </a:cubicBezTo>
                  <a:cubicBezTo>
                    <a:pt x="2213" y="6545"/>
                    <a:pt x="1481" y="7214"/>
                    <a:pt x="937" y="8034"/>
                  </a:cubicBezTo>
                  <a:cubicBezTo>
                    <a:pt x="232" y="9114"/>
                    <a:pt x="0" y="10300"/>
                    <a:pt x="304" y="11291"/>
                  </a:cubicBezTo>
                  <a:cubicBezTo>
                    <a:pt x="339" y="11389"/>
                    <a:pt x="429" y="11451"/>
                    <a:pt x="518" y="11451"/>
                  </a:cubicBezTo>
                  <a:cubicBezTo>
                    <a:pt x="545" y="11451"/>
                    <a:pt x="562" y="11442"/>
                    <a:pt x="589" y="11442"/>
                  </a:cubicBezTo>
                  <a:cubicBezTo>
                    <a:pt x="705" y="11407"/>
                    <a:pt x="768" y="11282"/>
                    <a:pt x="732" y="11157"/>
                  </a:cubicBezTo>
                  <a:cubicBezTo>
                    <a:pt x="464" y="10291"/>
                    <a:pt x="678" y="9239"/>
                    <a:pt x="1312" y="8275"/>
                  </a:cubicBezTo>
                  <a:cubicBezTo>
                    <a:pt x="1820" y="7499"/>
                    <a:pt x="2534" y="6857"/>
                    <a:pt x="3221" y="6224"/>
                  </a:cubicBezTo>
                  <a:cubicBezTo>
                    <a:pt x="3310" y="6143"/>
                    <a:pt x="3408" y="6054"/>
                    <a:pt x="3497" y="5974"/>
                  </a:cubicBezTo>
                  <a:cubicBezTo>
                    <a:pt x="4247" y="5278"/>
                    <a:pt x="5094" y="4448"/>
                    <a:pt x="5576" y="3404"/>
                  </a:cubicBezTo>
                  <a:cubicBezTo>
                    <a:pt x="6111" y="2245"/>
                    <a:pt x="6067" y="978"/>
                    <a:pt x="5460" y="95"/>
                  </a:cubicBezTo>
                  <a:cubicBezTo>
                    <a:pt x="5416" y="34"/>
                    <a:pt x="5345" y="1"/>
                    <a:pt x="5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37"/>
          <p:cNvSpPr txBox="1">
            <a:spLocks noGrp="1"/>
          </p:cNvSpPr>
          <p:nvPr>
            <p:ph type="title"/>
          </p:nvPr>
        </p:nvSpPr>
        <p:spPr>
          <a:xfrm>
            <a:off x="1812823" y="2588423"/>
            <a:ext cx="551835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 err="1"/>
              <a:t>Layihənin</a:t>
            </a:r>
            <a:r>
              <a:rPr lang="en-US" b="1" i="1" dirty="0"/>
              <a:t> </a:t>
            </a:r>
            <a:r>
              <a:rPr lang="en-US" b="1" i="1" dirty="0" err="1"/>
              <a:t>məqsədi</a:t>
            </a:r>
            <a:r>
              <a:rPr lang="en-US" b="1" i="1" dirty="0"/>
              <a:t>:</a:t>
            </a:r>
            <a:endParaRPr i="1" dirty="0"/>
          </a:p>
        </p:txBody>
      </p:sp>
      <p:sp>
        <p:nvSpPr>
          <p:cNvPr id="2930" name="Google Shape;2930;p37"/>
          <p:cNvSpPr txBox="1">
            <a:spLocks noGrp="1"/>
          </p:cNvSpPr>
          <p:nvPr>
            <p:ph type="subTitle" idx="1"/>
          </p:nvPr>
        </p:nvSpPr>
        <p:spPr>
          <a:xfrm>
            <a:off x="2225143" y="3380580"/>
            <a:ext cx="5009394" cy="16684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layfair Display SemiBold" panose="020B0604020202020204" charset="-94"/>
              </a:rPr>
              <a:t>"Coffee Haven" </a:t>
            </a:r>
            <a:r>
              <a:rPr lang="en-US" dirty="0" err="1">
                <a:latin typeface="Playfair Display SemiBold" panose="020B0604020202020204" charset="-94"/>
              </a:rPr>
              <a:t>layihəsi</a:t>
            </a:r>
            <a:r>
              <a:rPr lang="en-US" dirty="0">
                <a:latin typeface="Playfair Display SemiBold" panose="020B0604020202020204" charset="-94"/>
              </a:rPr>
              <a:t>, </a:t>
            </a:r>
            <a:r>
              <a:rPr lang="en-US" dirty="0" err="1">
                <a:latin typeface="Playfair Display SemiBold" panose="020B0604020202020204" charset="-94"/>
              </a:rPr>
              <a:t>müasir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dövrün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qəhvəsevərlərinə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hədəflənmiş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dinamik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və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estetik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cəhətdən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cəlbedici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bir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veb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sayt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təqdim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etmək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məqsədi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ilə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hazırlanmışdır</a:t>
            </a:r>
            <a:r>
              <a:rPr lang="en-US" dirty="0">
                <a:latin typeface="Playfair Display SemiBold" panose="020B0604020202020204" charset="-94"/>
              </a:rPr>
              <a:t>. Sayt, </a:t>
            </a:r>
            <a:r>
              <a:rPr lang="en-US" dirty="0" err="1">
                <a:latin typeface="Playfair Display SemiBold" panose="020B0604020202020204" charset="-94"/>
              </a:rPr>
              <a:t>istifadəçilərə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kofe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dükanı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haqqında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ətraflı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məlumat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verməklə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yanaşı</a:t>
            </a:r>
            <a:r>
              <a:rPr lang="en-US" dirty="0">
                <a:latin typeface="Playfair Display SemiBold" panose="020B0604020202020204" charset="-94"/>
              </a:rPr>
              <a:t>, </a:t>
            </a:r>
            <a:r>
              <a:rPr lang="en-US" dirty="0" err="1">
                <a:latin typeface="Playfair Display SemiBold" panose="020B0604020202020204" charset="-94"/>
              </a:rPr>
              <a:t>onların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menyuya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baxması</a:t>
            </a:r>
            <a:r>
              <a:rPr lang="en-US" dirty="0">
                <a:latin typeface="Playfair Display SemiBold" panose="020B0604020202020204" charset="-94"/>
              </a:rPr>
              <a:t>,</a:t>
            </a:r>
            <a:r>
              <a:rPr lang="az-Latn-AZ" dirty="0">
                <a:latin typeface="Playfair Display SemiBold" panose="020B0604020202020204" charset="-94"/>
              </a:rPr>
              <a:t> məhsullar seçib səbətə əlavə etmək,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qalereya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şəkillərinə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nəzər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yetirməsi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və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asanlıqla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əlaqə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saxlaması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üçün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rahat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interfeys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təqdim</a:t>
            </a:r>
            <a:r>
              <a:rPr lang="en-US" dirty="0">
                <a:latin typeface="Playfair Display SemiBold" panose="020B0604020202020204" charset="-94"/>
              </a:rPr>
              <a:t> </a:t>
            </a:r>
            <a:r>
              <a:rPr lang="en-US" dirty="0" err="1">
                <a:latin typeface="Playfair Display SemiBold" panose="020B0604020202020204" charset="-94"/>
              </a:rPr>
              <a:t>edir</a:t>
            </a:r>
            <a:r>
              <a:rPr lang="en-US" dirty="0">
                <a:latin typeface="Playfair Display SemiBold" panose="020B0604020202020204" charset="-94"/>
              </a:rPr>
              <a:t>.</a:t>
            </a:r>
            <a:endParaRPr dirty="0">
              <a:latin typeface="Playfair Display SemiBold" panose="020B0604020202020204" charset="-94"/>
            </a:endParaRPr>
          </a:p>
        </p:txBody>
      </p:sp>
      <p:grpSp>
        <p:nvGrpSpPr>
          <p:cNvPr id="2931" name="Google Shape;2931;p37"/>
          <p:cNvGrpSpPr/>
          <p:nvPr/>
        </p:nvGrpSpPr>
        <p:grpSpPr>
          <a:xfrm rot="5985085" flipH="1">
            <a:off x="4542888" y="385620"/>
            <a:ext cx="1914332" cy="2128407"/>
            <a:chOff x="3047673" y="3054396"/>
            <a:chExt cx="2176094" cy="2419441"/>
          </a:xfrm>
        </p:grpSpPr>
        <p:sp>
          <p:nvSpPr>
            <p:cNvPr id="2932" name="Google Shape;2932;p37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2933" name="Google Shape;2933;p37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4" name="Google Shape;2934;p37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2935" name="Google Shape;2935;p37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7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37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37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37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37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37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42" name="Google Shape;2942;p37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7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4" name="Google Shape;2944;p37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2945" name="Google Shape;2945;p37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37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37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37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37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37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37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2" name="Google Shape;2952;p37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2953" name="Google Shape;2953;p37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54" name="Google Shape;2954;p37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2955" name="Google Shape;2955;p37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6" name="Google Shape;2956;p37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7" name="Google Shape;2957;p37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8" name="Google Shape;2958;p37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9" name="Google Shape;2959;p37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0" name="Google Shape;2960;p37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1" name="Google Shape;2961;p37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962" name="Google Shape;2962;p37"/>
          <p:cNvGrpSpPr/>
          <p:nvPr/>
        </p:nvGrpSpPr>
        <p:grpSpPr>
          <a:xfrm rot="-3787923" flipH="1">
            <a:off x="2714203" y="415522"/>
            <a:ext cx="1914465" cy="2128554"/>
            <a:chOff x="3047673" y="3054396"/>
            <a:chExt cx="2176094" cy="2419441"/>
          </a:xfrm>
        </p:grpSpPr>
        <p:sp>
          <p:nvSpPr>
            <p:cNvPr id="2963" name="Google Shape;2963;p37"/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5" name="Google Shape;2965;p37"/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2966" name="Google Shape;2966;p37"/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37"/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37"/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37"/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37"/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37"/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37"/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3" name="Google Shape;2973;p37"/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7"/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5" name="Google Shape;2975;p37"/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2976" name="Google Shape;2976;p37"/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37"/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37"/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37"/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37"/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37"/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37"/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3" name="Google Shape;2983;p37"/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2984" name="Google Shape;2984;p37"/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85" name="Google Shape;2985;p37"/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2986" name="Google Shape;2986;p37"/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7" name="Google Shape;2987;p37"/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8" name="Google Shape;2988;p37"/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9" name="Google Shape;2989;p37"/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0" name="Google Shape;2990;p37"/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1" name="Google Shape;2991;p37"/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2" name="Google Shape;2992;p37"/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993" name="Google Shape;2993;p37"/>
          <p:cNvGrpSpPr/>
          <p:nvPr/>
        </p:nvGrpSpPr>
        <p:grpSpPr>
          <a:xfrm rot="424943" flipH="1">
            <a:off x="3723086" y="651019"/>
            <a:ext cx="2046782" cy="1924361"/>
            <a:chOff x="-353633" y="2738749"/>
            <a:chExt cx="2046720" cy="1924303"/>
          </a:xfrm>
        </p:grpSpPr>
        <p:grpSp>
          <p:nvGrpSpPr>
            <p:cNvPr id="2994" name="Google Shape;2994;p37"/>
            <p:cNvGrpSpPr/>
            <p:nvPr/>
          </p:nvGrpSpPr>
          <p:grpSpPr>
            <a:xfrm rot="8581687" flipH="1">
              <a:off x="1258422" y="3063051"/>
              <a:ext cx="358089" cy="256812"/>
              <a:chOff x="2541648" y="2140929"/>
              <a:chExt cx="358103" cy="256822"/>
            </a:xfrm>
          </p:grpSpPr>
          <p:sp>
            <p:nvSpPr>
              <p:cNvPr id="2995" name="Google Shape;2995;p37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37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37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8" name="Google Shape;2998;p37"/>
            <p:cNvGrpSpPr/>
            <p:nvPr/>
          </p:nvGrpSpPr>
          <p:grpSpPr>
            <a:xfrm rot="-7534698" flipH="1">
              <a:off x="1093877" y="3185780"/>
              <a:ext cx="358094" cy="256815"/>
              <a:chOff x="2541648" y="2140929"/>
              <a:chExt cx="358103" cy="256822"/>
            </a:xfrm>
          </p:grpSpPr>
          <p:sp>
            <p:nvSpPr>
              <p:cNvPr id="2999" name="Google Shape;2999;p37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37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37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02" name="Google Shape;3002;p37"/>
            <p:cNvGrpSpPr/>
            <p:nvPr/>
          </p:nvGrpSpPr>
          <p:grpSpPr>
            <a:xfrm rot="8555422" flipH="1">
              <a:off x="1004130" y="3263136"/>
              <a:ext cx="358097" cy="256818"/>
              <a:chOff x="2541648" y="2140929"/>
              <a:chExt cx="358103" cy="256822"/>
            </a:xfrm>
          </p:grpSpPr>
          <p:sp>
            <p:nvSpPr>
              <p:cNvPr id="3003" name="Google Shape;3003;p37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37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37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06" name="Google Shape;3006;p37"/>
            <p:cNvGrpSpPr/>
            <p:nvPr/>
          </p:nvGrpSpPr>
          <p:grpSpPr>
            <a:xfrm rot="8555422" flipH="1">
              <a:off x="1067817" y="2988536"/>
              <a:ext cx="358097" cy="256818"/>
              <a:chOff x="2541648" y="2140929"/>
              <a:chExt cx="358103" cy="256822"/>
            </a:xfrm>
          </p:grpSpPr>
          <p:sp>
            <p:nvSpPr>
              <p:cNvPr id="3007" name="Google Shape;3007;p37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37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37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0" name="Google Shape;3010;p37"/>
            <p:cNvGrpSpPr/>
            <p:nvPr/>
          </p:nvGrpSpPr>
          <p:grpSpPr>
            <a:xfrm rot="-8581687">
              <a:off x="211724" y="2895626"/>
              <a:ext cx="358089" cy="256812"/>
              <a:chOff x="2541648" y="2140929"/>
              <a:chExt cx="358103" cy="256822"/>
            </a:xfrm>
          </p:grpSpPr>
          <p:sp>
            <p:nvSpPr>
              <p:cNvPr id="3011" name="Google Shape;3011;p37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37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37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4" name="Google Shape;3014;p37"/>
            <p:cNvGrpSpPr/>
            <p:nvPr/>
          </p:nvGrpSpPr>
          <p:grpSpPr>
            <a:xfrm rot="7534698">
              <a:off x="376264" y="3018355"/>
              <a:ext cx="358094" cy="256815"/>
              <a:chOff x="2541648" y="2140929"/>
              <a:chExt cx="358103" cy="256822"/>
            </a:xfrm>
          </p:grpSpPr>
          <p:sp>
            <p:nvSpPr>
              <p:cNvPr id="3015" name="Google Shape;3015;p37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37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37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8" name="Google Shape;3018;p37"/>
            <p:cNvGrpSpPr/>
            <p:nvPr/>
          </p:nvGrpSpPr>
          <p:grpSpPr>
            <a:xfrm rot="-8555422">
              <a:off x="466008" y="3095711"/>
              <a:ext cx="358097" cy="256818"/>
              <a:chOff x="2541648" y="2140929"/>
              <a:chExt cx="358103" cy="256822"/>
            </a:xfrm>
          </p:grpSpPr>
          <p:sp>
            <p:nvSpPr>
              <p:cNvPr id="3019" name="Google Shape;3019;p37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37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37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22" name="Google Shape;3022;p37"/>
            <p:cNvSpPr/>
            <p:nvPr/>
          </p:nvSpPr>
          <p:spPr>
            <a:xfrm>
              <a:off x="-332818" y="2841077"/>
              <a:ext cx="2025904" cy="1821975"/>
            </a:xfrm>
            <a:custGeom>
              <a:avLst/>
              <a:gdLst/>
              <a:ahLst/>
              <a:cxnLst/>
              <a:rect l="l" t="t" r="r" b="b"/>
              <a:pathLst>
                <a:path w="13918" h="12517" extrusionOk="0">
                  <a:moveTo>
                    <a:pt x="4285" y="0"/>
                  </a:moveTo>
                  <a:cubicBezTo>
                    <a:pt x="4032" y="0"/>
                    <a:pt x="3679" y="258"/>
                    <a:pt x="3569" y="860"/>
                  </a:cubicBezTo>
                  <a:cubicBezTo>
                    <a:pt x="3373" y="1877"/>
                    <a:pt x="2882" y="1494"/>
                    <a:pt x="2864" y="2315"/>
                  </a:cubicBezTo>
                  <a:cubicBezTo>
                    <a:pt x="2853" y="2818"/>
                    <a:pt x="2990" y="2989"/>
                    <a:pt x="3097" y="3046"/>
                  </a:cubicBezTo>
                  <a:lnTo>
                    <a:pt x="3097" y="3046"/>
                  </a:lnTo>
                  <a:cubicBezTo>
                    <a:pt x="2980" y="3104"/>
                    <a:pt x="2799" y="3409"/>
                    <a:pt x="2641" y="4589"/>
                  </a:cubicBezTo>
                  <a:cubicBezTo>
                    <a:pt x="2383" y="6516"/>
                    <a:pt x="1928" y="5580"/>
                    <a:pt x="1508" y="7310"/>
                  </a:cubicBezTo>
                  <a:cubicBezTo>
                    <a:pt x="1089" y="9050"/>
                    <a:pt x="1" y="9050"/>
                    <a:pt x="563" y="10076"/>
                  </a:cubicBezTo>
                  <a:cubicBezTo>
                    <a:pt x="563" y="10076"/>
                    <a:pt x="1803" y="10370"/>
                    <a:pt x="2784" y="11120"/>
                  </a:cubicBezTo>
                  <a:cubicBezTo>
                    <a:pt x="3765" y="11860"/>
                    <a:pt x="4889" y="11708"/>
                    <a:pt x="6584" y="11824"/>
                  </a:cubicBezTo>
                  <a:cubicBezTo>
                    <a:pt x="8279" y="11940"/>
                    <a:pt x="9850" y="12003"/>
                    <a:pt x="11625" y="12422"/>
                  </a:cubicBezTo>
                  <a:cubicBezTo>
                    <a:pt x="11894" y="12487"/>
                    <a:pt x="12124" y="12516"/>
                    <a:pt x="12321" y="12516"/>
                  </a:cubicBezTo>
                  <a:cubicBezTo>
                    <a:pt x="13416" y="12516"/>
                    <a:pt x="13454" y="11617"/>
                    <a:pt x="13159" y="11057"/>
                  </a:cubicBezTo>
                  <a:cubicBezTo>
                    <a:pt x="12820" y="10406"/>
                    <a:pt x="12704" y="10317"/>
                    <a:pt x="13034" y="8889"/>
                  </a:cubicBezTo>
                  <a:cubicBezTo>
                    <a:pt x="13364" y="7471"/>
                    <a:pt x="12481" y="6722"/>
                    <a:pt x="12686" y="5776"/>
                  </a:cubicBezTo>
                  <a:cubicBezTo>
                    <a:pt x="12901" y="4839"/>
                    <a:pt x="13222" y="4696"/>
                    <a:pt x="13570" y="4072"/>
                  </a:cubicBezTo>
                  <a:cubicBezTo>
                    <a:pt x="13918" y="3439"/>
                    <a:pt x="13641" y="2234"/>
                    <a:pt x="13195" y="1806"/>
                  </a:cubicBezTo>
                  <a:cubicBezTo>
                    <a:pt x="13153" y="1766"/>
                    <a:pt x="13117" y="1747"/>
                    <a:pt x="13086" y="1747"/>
                  </a:cubicBezTo>
                  <a:cubicBezTo>
                    <a:pt x="12787" y="1747"/>
                    <a:pt x="12897" y="3446"/>
                    <a:pt x="11580" y="3769"/>
                  </a:cubicBezTo>
                  <a:cubicBezTo>
                    <a:pt x="11033" y="3903"/>
                    <a:pt x="10635" y="3966"/>
                    <a:pt x="10263" y="3966"/>
                  </a:cubicBezTo>
                  <a:cubicBezTo>
                    <a:pt x="9646" y="3966"/>
                    <a:pt x="9101" y="3792"/>
                    <a:pt x="8065" y="3474"/>
                  </a:cubicBezTo>
                  <a:cubicBezTo>
                    <a:pt x="6406" y="2975"/>
                    <a:pt x="5915" y="2984"/>
                    <a:pt x="5157" y="2439"/>
                  </a:cubicBezTo>
                  <a:cubicBezTo>
                    <a:pt x="4399" y="1904"/>
                    <a:pt x="4452" y="896"/>
                    <a:pt x="4550" y="352"/>
                  </a:cubicBezTo>
                  <a:cubicBezTo>
                    <a:pt x="4591" y="127"/>
                    <a:pt x="4463" y="0"/>
                    <a:pt x="4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7"/>
            <p:cNvSpPr/>
            <p:nvPr/>
          </p:nvSpPr>
          <p:spPr>
            <a:xfrm>
              <a:off x="-353633" y="2827249"/>
              <a:ext cx="1997374" cy="1829835"/>
            </a:xfrm>
            <a:custGeom>
              <a:avLst/>
              <a:gdLst/>
              <a:ahLst/>
              <a:cxnLst/>
              <a:rect l="l" t="t" r="r" b="b"/>
              <a:pathLst>
                <a:path w="13722" h="12571" extrusionOk="0">
                  <a:moveTo>
                    <a:pt x="4066" y="53"/>
                  </a:moveTo>
                  <a:cubicBezTo>
                    <a:pt x="4131" y="53"/>
                    <a:pt x="4188" y="72"/>
                    <a:pt x="4230" y="108"/>
                  </a:cubicBezTo>
                  <a:cubicBezTo>
                    <a:pt x="4301" y="161"/>
                    <a:pt x="4319" y="260"/>
                    <a:pt x="4301" y="376"/>
                  </a:cubicBezTo>
                  <a:cubicBezTo>
                    <a:pt x="4194" y="929"/>
                    <a:pt x="4140" y="1946"/>
                    <a:pt x="4916" y="2490"/>
                  </a:cubicBezTo>
                  <a:cubicBezTo>
                    <a:pt x="5452" y="2873"/>
                    <a:pt x="5871" y="2981"/>
                    <a:pt x="6629" y="3186"/>
                  </a:cubicBezTo>
                  <a:cubicBezTo>
                    <a:pt x="6942" y="3275"/>
                    <a:pt x="7343" y="3382"/>
                    <a:pt x="7834" y="3534"/>
                  </a:cubicBezTo>
                  <a:lnTo>
                    <a:pt x="7941" y="3560"/>
                  </a:lnTo>
                  <a:cubicBezTo>
                    <a:pt x="8904" y="3856"/>
                    <a:pt x="9435" y="4017"/>
                    <a:pt x="10030" y="4017"/>
                  </a:cubicBezTo>
                  <a:cubicBezTo>
                    <a:pt x="10405" y="4017"/>
                    <a:pt x="10806" y="3953"/>
                    <a:pt x="11357" y="3819"/>
                  </a:cubicBezTo>
                  <a:cubicBezTo>
                    <a:pt x="12250" y="3596"/>
                    <a:pt x="12508" y="2740"/>
                    <a:pt x="12660" y="2231"/>
                  </a:cubicBezTo>
                  <a:cubicBezTo>
                    <a:pt x="12722" y="2008"/>
                    <a:pt x="12776" y="1821"/>
                    <a:pt x="12847" y="1803"/>
                  </a:cubicBezTo>
                  <a:cubicBezTo>
                    <a:pt x="12852" y="1801"/>
                    <a:pt x="12857" y="1801"/>
                    <a:pt x="12862" y="1801"/>
                  </a:cubicBezTo>
                  <a:cubicBezTo>
                    <a:pt x="12887" y="1801"/>
                    <a:pt x="12917" y="1818"/>
                    <a:pt x="12954" y="1848"/>
                  </a:cubicBezTo>
                  <a:cubicBezTo>
                    <a:pt x="13400" y="2285"/>
                    <a:pt x="13668" y="3462"/>
                    <a:pt x="13320" y="4087"/>
                  </a:cubicBezTo>
                  <a:cubicBezTo>
                    <a:pt x="13213" y="4283"/>
                    <a:pt x="13106" y="4435"/>
                    <a:pt x="12999" y="4577"/>
                  </a:cubicBezTo>
                  <a:cubicBezTo>
                    <a:pt x="12776" y="4890"/>
                    <a:pt x="12580" y="5157"/>
                    <a:pt x="12437" y="5800"/>
                  </a:cubicBezTo>
                  <a:cubicBezTo>
                    <a:pt x="12348" y="6228"/>
                    <a:pt x="12473" y="6620"/>
                    <a:pt x="12606" y="7040"/>
                  </a:cubicBezTo>
                  <a:cubicBezTo>
                    <a:pt x="12776" y="7548"/>
                    <a:pt x="12972" y="8128"/>
                    <a:pt x="12785" y="8913"/>
                  </a:cubicBezTo>
                  <a:cubicBezTo>
                    <a:pt x="12473" y="10260"/>
                    <a:pt x="12562" y="10430"/>
                    <a:pt x="12856" y="10983"/>
                  </a:cubicBezTo>
                  <a:cubicBezTo>
                    <a:pt x="12874" y="11018"/>
                    <a:pt x="12892" y="11063"/>
                    <a:pt x="12919" y="11099"/>
                  </a:cubicBezTo>
                  <a:cubicBezTo>
                    <a:pt x="13088" y="11429"/>
                    <a:pt x="13151" y="11902"/>
                    <a:pt x="12901" y="12205"/>
                  </a:cubicBezTo>
                  <a:cubicBezTo>
                    <a:pt x="12781" y="12363"/>
                    <a:pt x="12545" y="12520"/>
                    <a:pt x="12089" y="12520"/>
                  </a:cubicBezTo>
                  <a:cubicBezTo>
                    <a:pt x="11900" y="12520"/>
                    <a:pt x="11674" y="12493"/>
                    <a:pt x="11402" y="12428"/>
                  </a:cubicBezTo>
                  <a:cubicBezTo>
                    <a:pt x="9841" y="12053"/>
                    <a:pt x="8440" y="11955"/>
                    <a:pt x="6959" y="11866"/>
                  </a:cubicBezTo>
                  <a:cubicBezTo>
                    <a:pt x="6763" y="11848"/>
                    <a:pt x="6558" y="11839"/>
                    <a:pt x="6362" y="11821"/>
                  </a:cubicBezTo>
                  <a:cubicBezTo>
                    <a:pt x="5996" y="11794"/>
                    <a:pt x="5657" y="11786"/>
                    <a:pt x="5336" y="11777"/>
                  </a:cubicBezTo>
                  <a:cubicBezTo>
                    <a:pt x="4176" y="11732"/>
                    <a:pt x="3337" y="11696"/>
                    <a:pt x="2579" y="11125"/>
                  </a:cubicBezTo>
                  <a:cubicBezTo>
                    <a:pt x="1651" y="10421"/>
                    <a:pt x="492" y="10117"/>
                    <a:pt x="358" y="10082"/>
                  </a:cubicBezTo>
                  <a:cubicBezTo>
                    <a:pt x="63" y="9537"/>
                    <a:pt x="242" y="9297"/>
                    <a:pt x="545" y="8895"/>
                  </a:cubicBezTo>
                  <a:cubicBezTo>
                    <a:pt x="786" y="8574"/>
                    <a:pt x="1116" y="8128"/>
                    <a:pt x="1312" y="7343"/>
                  </a:cubicBezTo>
                  <a:cubicBezTo>
                    <a:pt x="1509" y="6540"/>
                    <a:pt x="1705" y="6326"/>
                    <a:pt x="1892" y="6112"/>
                  </a:cubicBezTo>
                  <a:cubicBezTo>
                    <a:pt x="2106" y="5871"/>
                    <a:pt x="2303" y="5657"/>
                    <a:pt x="2445" y="4613"/>
                  </a:cubicBezTo>
                  <a:cubicBezTo>
                    <a:pt x="2606" y="3435"/>
                    <a:pt x="2784" y="3168"/>
                    <a:pt x="2874" y="3105"/>
                  </a:cubicBezTo>
                  <a:cubicBezTo>
                    <a:pt x="2921" y="3129"/>
                    <a:pt x="2961" y="3133"/>
                    <a:pt x="2982" y="3133"/>
                  </a:cubicBezTo>
                  <a:cubicBezTo>
                    <a:pt x="2992" y="3133"/>
                    <a:pt x="2998" y="3132"/>
                    <a:pt x="2998" y="3132"/>
                  </a:cubicBezTo>
                  <a:cubicBezTo>
                    <a:pt x="3007" y="3123"/>
                    <a:pt x="3016" y="3123"/>
                    <a:pt x="3016" y="3114"/>
                  </a:cubicBezTo>
                  <a:cubicBezTo>
                    <a:pt x="3025" y="3105"/>
                    <a:pt x="3025" y="3096"/>
                    <a:pt x="3016" y="3088"/>
                  </a:cubicBezTo>
                  <a:cubicBezTo>
                    <a:pt x="3016" y="3080"/>
                    <a:pt x="2980" y="3036"/>
                    <a:pt x="2927" y="3036"/>
                  </a:cubicBezTo>
                  <a:cubicBezTo>
                    <a:pt x="2916" y="3036"/>
                    <a:pt x="2904" y="3038"/>
                    <a:pt x="2891" y="3043"/>
                  </a:cubicBezTo>
                  <a:lnTo>
                    <a:pt x="2874" y="3043"/>
                  </a:lnTo>
                  <a:cubicBezTo>
                    <a:pt x="2865" y="3034"/>
                    <a:pt x="2847" y="3025"/>
                    <a:pt x="2838" y="3016"/>
                  </a:cubicBezTo>
                  <a:cubicBezTo>
                    <a:pt x="2758" y="2945"/>
                    <a:pt x="2659" y="2766"/>
                    <a:pt x="2668" y="2347"/>
                  </a:cubicBezTo>
                  <a:cubicBezTo>
                    <a:pt x="2677" y="1946"/>
                    <a:pt x="2793" y="1848"/>
                    <a:pt x="2936" y="1714"/>
                  </a:cubicBezTo>
                  <a:cubicBezTo>
                    <a:pt x="3097" y="1580"/>
                    <a:pt x="3266" y="1419"/>
                    <a:pt x="3364" y="893"/>
                  </a:cubicBezTo>
                  <a:cubicBezTo>
                    <a:pt x="3480" y="277"/>
                    <a:pt x="3819" y="117"/>
                    <a:pt x="3917" y="81"/>
                  </a:cubicBezTo>
                  <a:cubicBezTo>
                    <a:pt x="3969" y="63"/>
                    <a:pt x="4020" y="53"/>
                    <a:pt x="4066" y="53"/>
                  </a:cubicBezTo>
                  <a:close/>
                  <a:moveTo>
                    <a:pt x="4061" y="1"/>
                  </a:moveTo>
                  <a:cubicBezTo>
                    <a:pt x="4010" y="1"/>
                    <a:pt x="3955" y="10"/>
                    <a:pt x="3899" y="28"/>
                  </a:cubicBezTo>
                  <a:cubicBezTo>
                    <a:pt x="3614" y="135"/>
                    <a:pt x="3391" y="447"/>
                    <a:pt x="3311" y="884"/>
                  </a:cubicBezTo>
                  <a:cubicBezTo>
                    <a:pt x="3221" y="1393"/>
                    <a:pt x="3052" y="1544"/>
                    <a:pt x="2900" y="1678"/>
                  </a:cubicBezTo>
                  <a:cubicBezTo>
                    <a:pt x="2758" y="1812"/>
                    <a:pt x="2624" y="1928"/>
                    <a:pt x="2615" y="2338"/>
                  </a:cubicBezTo>
                  <a:cubicBezTo>
                    <a:pt x="2606" y="2704"/>
                    <a:pt x="2668" y="2945"/>
                    <a:pt x="2802" y="3061"/>
                  </a:cubicBezTo>
                  <a:cubicBezTo>
                    <a:pt x="2811" y="3070"/>
                    <a:pt x="2820" y="3070"/>
                    <a:pt x="2820" y="3079"/>
                  </a:cubicBezTo>
                  <a:cubicBezTo>
                    <a:pt x="2651" y="3212"/>
                    <a:pt x="2508" y="3730"/>
                    <a:pt x="2392" y="4613"/>
                  </a:cubicBezTo>
                  <a:cubicBezTo>
                    <a:pt x="2258" y="5630"/>
                    <a:pt x="2071" y="5835"/>
                    <a:pt x="1857" y="6076"/>
                  </a:cubicBezTo>
                  <a:cubicBezTo>
                    <a:pt x="1669" y="6281"/>
                    <a:pt x="1455" y="6513"/>
                    <a:pt x="1259" y="7334"/>
                  </a:cubicBezTo>
                  <a:cubicBezTo>
                    <a:pt x="1071" y="8110"/>
                    <a:pt x="759" y="8529"/>
                    <a:pt x="501" y="8859"/>
                  </a:cubicBezTo>
                  <a:cubicBezTo>
                    <a:pt x="197" y="9270"/>
                    <a:pt x="1" y="9537"/>
                    <a:pt x="322" y="10117"/>
                  </a:cubicBezTo>
                  <a:cubicBezTo>
                    <a:pt x="322" y="10126"/>
                    <a:pt x="331" y="10126"/>
                    <a:pt x="340" y="10126"/>
                  </a:cubicBezTo>
                  <a:cubicBezTo>
                    <a:pt x="349" y="10135"/>
                    <a:pt x="1571" y="10430"/>
                    <a:pt x="2543" y="11161"/>
                  </a:cubicBezTo>
                  <a:cubicBezTo>
                    <a:pt x="3320" y="11750"/>
                    <a:pt x="4167" y="11786"/>
                    <a:pt x="5327" y="11821"/>
                  </a:cubicBezTo>
                  <a:cubicBezTo>
                    <a:pt x="5657" y="11839"/>
                    <a:pt x="5987" y="11848"/>
                    <a:pt x="6353" y="11875"/>
                  </a:cubicBezTo>
                  <a:cubicBezTo>
                    <a:pt x="6558" y="11893"/>
                    <a:pt x="6754" y="11902"/>
                    <a:pt x="6959" y="11910"/>
                  </a:cubicBezTo>
                  <a:cubicBezTo>
                    <a:pt x="8440" y="12009"/>
                    <a:pt x="9832" y="12107"/>
                    <a:pt x="11393" y="12481"/>
                  </a:cubicBezTo>
                  <a:cubicBezTo>
                    <a:pt x="11670" y="12544"/>
                    <a:pt x="11902" y="12571"/>
                    <a:pt x="12089" y="12571"/>
                  </a:cubicBezTo>
                  <a:cubicBezTo>
                    <a:pt x="12571" y="12571"/>
                    <a:pt x="12812" y="12410"/>
                    <a:pt x="12945" y="12241"/>
                  </a:cubicBezTo>
                  <a:cubicBezTo>
                    <a:pt x="13204" y="11910"/>
                    <a:pt x="13142" y="11420"/>
                    <a:pt x="12963" y="11072"/>
                  </a:cubicBezTo>
                  <a:cubicBezTo>
                    <a:pt x="12945" y="11036"/>
                    <a:pt x="12919" y="11000"/>
                    <a:pt x="12901" y="10965"/>
                  </a:cubicBezTo>
                  <a:cubicBezTo>
                    <a:pt x="12606" y="10403"/>
                    <a:pt x="12535" y="10251"/>
                    <a:pt x="12838" y="8922"/>
                  </a:cubicBezTo>
                  <a:cubicBezTo>
                    <a:pt x="13026" y="8128"/>
                    <a:pt x="12829" y="7539"/>
                    <a:pt x="12660" y="7022"/>
                  </a:cubicBezTo>
                  <a:cubicBezTo>
                    <a:pt x="12517" y="6594"/>
                    <a:pt x="12401" y="6228"/>
                    <a:pt x="12490" y="5808"/>
                  </a:cubicBezTo>
                  <a:cubicBezTo>
                    <a:pt x="12633" y="5175"/>
                    <a:pt x="12821" y="4916"/>
                    <a:pt x="13044" y="4613"/>
                  </a:cubicBezTo>
                  <a:cubicBezTo>
                    <a:pt x="13151" y="4461"/>
                    <a:pt x="13258" y="4310"/>
                    <a:pt x="13365" y="4113"/>
                  </a:cubicBezTo>
                  <a:cubicBezTo>
                    <a:pt x="13722" y="3471"/>
                    <a:pt x="13454" y="2258"/>
                    <a:pt x="12990" y="1812"/>
                  </a:cubicBezTo>
                  <a:cubicBezTo>
                    <a:pt x="12945" y="1767"/>
                    <a:pt x="12900" y="1747"/>
                    <a:pt x="12861" y="1747"/>
                  </a:cubicBezTo>
                  <a:cubicBezTo>
                    <a:pt x="12853" y="1747"/>
                    <a:pt x="12846" y="1748"/>
                    <a:pt x="12838" y="1749"/>
                  </a:cubicBezTo>
                  <a:cubicBezTo>
                    <a:pt x="12731" y="1776"/>
                    <a:pt x="12687" y="1955"/>
                    <a:pt x="12606" y="2213"/>
                  </a:cubicBezTo>
                  <a:cubicBezTo>
                    <a:pt x="12446" y="2749"/>
                    <a:pt x="12214" y="3551"/>
                    <a:pt x="11349" y="3766"/>
                  </a:cubicBezTo>
                  <a:cubicBezTo>
                    <a:pt x="10798" y="3900"/>
                    <a:pt x="10399" y="3964"/>
                    <a:pt x="10025" y="3964"/>
                  </a:cubicBezTo>
                  <a:cubicBezTo>
                    <a:pt x="9435" y="3964"/>
                    <a:pt x="8909" y="3805"/>
                    <a:pt x="7959" y="3516"/>
                  </a:cubicBezTo>
                  <a:lnTo>
                    <a:pt x="7851" y="3480"/>
                  </a:lnTo>
                  <a:cubicBezTo>
                    <a:pt x="7352" y="3328"/>
                    <a:pt x="6959" y="3221"/>
                    <a:pt x="6638" y="3141"/>
                  </a:cubicBezTo>
                  <a:cubicBezTo>
                    <a:pt x="5862" y="2927"/>
                    <a:pt x="5470" y="2820"/>
                    <a:pt x="4943" y="2445"/>
                  </a:cubicBezTo>
                  <a:cubicBezTo>
                    <a:pt x="4194" y="1919"/>
                    <a:pt x="4247" y="929"/>
                    <a:pt x="4354" y="385"/>
                  </a:cubicBezTo>
                  <a:cubicBezTo>
                    <a:pt x="4381" y="251"/>
                    <a:pt x="4346" y="135"/>
                    <a:pt x="4265" y="72"/>
                  </a:cubicBezTo>
                  <a:cubicBezTo>
                    <a:pt x="4211" y="23"/>
                    <a:pt x="4140" y="1"/>
                    <a:pt x="406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7"/>
            <p:cNvSpPr/>
            <p:nvPr/>
          </p:nvSpPr>
          <p:spPr>
            <a:xfrm>
              <a:off x="78836" y="3275295"/>
              <a:ext cx="1407856" cy="437844"/>
            </a:xfrm>
            <a:custGeom>
              <a:avLst/>
              <a:gdLst/>
              <a:ahLst/>
              <a:cxnLst/>
              <a:rect l="l" t="t" r="r" b="b"/>
              <a:pathLst>
                <a:path w="9672" h="3008" extrusionOk="0">
                  <a:moveTo>
                    <a:pt x="27" y="1"/>
                  </a:moveTo>
                  <a:cubicBezTo>
                    <a:pt x="10" y="1"/>
                    <a:pt x="1" y="10"/>
                    <a:pt x="1" y="18"/>
                  </a:cubicBezTo>
                  <a:cubicBezTo>
                    <a:pt x="1" y="36"/>
                    <a:pt x="10" y="45"/>
                    <a:pt x="19" y="54"/>
                  </a:cubicBezTo>
                  <a:cubicBezTo>
                    <a:pt x="27" y="54"/>
                    <a:pt x="536" y="108"/>
                    <a:pt x="946" y="714"/>
                  </a:cubicBezTo>
                  <a:cubicBezTo>
                    <a:pt x="1410" y="1392"/>
                    <a:pt x="2739" y="2302"/>
                    <a:pt x="4568" y="2713"/>
                  </a:cubicBezTo>
                  <a:cubicBezTo>
                    <a:pt x="5460" y="2909"/>
                    <a:pt x="5906" y="3007"/>
                    <a:pt x="6281" y="3007"/>
                  </a:cubicBezTo>
                  <a:cubicBezTo>
                    <a:pt x="6638" y="3007"/>
                    <a:pt x="6914" y="2918"/>
                    <a:pt x="7450" y="2739"/>
                  </a:cubicBezTo>
                  <a:cubicBezTo>
                    <a:pt x="7539" y="2713"/>
                    <a:pt x="7628" y="2686"/>
                    <a:pt x="7735" y="2650"/>
                  </a:cubicBezTo>
                  <a:cubicBezTo>
                    <a:pt x="8927" y="2261"/>
                    <a:pt x="9504" y="2239"/>
                    <a:pt x="9621" y="2239"/>
                  </a:cubicBezTo>
                  <a:cubicBezTo>
                    <a:pt x="9636" y="2239"/>
                    <a:pt x="9643" y="2240"/>
                    <a:pt x="9644" y="2240"/>
                  </a:cubicBezTo>
                  <a:cubicBezTo>
                    <a:pt x="9662" y="2240"/>
                    <a:pt x="9671" y="2231"/>
                    <a:pt x="9671" y="2213"/>
                  </a:cubicBezTo>
                  <a:cubicBezTo>
                    <a:pt x="9671" y="2204"/>
                    <a:pt x="9662" y="2186"/>
                    <a:pt x="9644" y="2186"/>
                  </a:cubicBezTo>
                  <a:cubicBezTo>
                    <a:pt x="9642" y="2186"/>
                    <a:pt x="9634" y="2186"/>
                    <a:pt x="9619" y="2186"/>
                  </a:cubicBezTo>
                  <a:cubicBezTo>
                    <a:pt x="9496" y="2186"/>
                    <a:pt x="8925" y="2207"/>
                    <a:pt x="7717" y="2597"/>
                  </a:cubicBezTo>
                  <a:cubicBezTo>
                    <a:pt x="7610" y="2632"/>
                    <a:pt x="7521" y="2659"/>
                    <a:pt x="7432" y="2686"/>
                  </a:cubicBezTo>
                  <a:cubicBezTo>
                    <a:pt x="6894" y="2862"/>
                    <a:pt x="6618" y="2954"/>
                    <a:pt x="6265" y="2954"/>
                  </a:cubicBezTo>
                  <a:cubicBezTo>
                    <a:pt x="5903" y="2954"/>
                    <a:pt x="5462" y="2858"/>
                    <a:pt x="4577" y="2659"/>
                  </a:cubicBezTo>
                  <a:cubicBezTo>
                    <a:pt x="2766" y="2249"/>
                    <a:pt x="1446" y="1348"/>
                    <a:pt x="991" y="688"/>
                  </a:cubicBezTo>
                  <a:cubicBezTo>
                    <a:pt x="563" y="63"/>
                    <a:pt x="45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7"/>
            <p:cNvSpPr/>
            <p:nvPr/>
          </p:nvSpPr>
          <p:spPr>
            <a:xfrm>
              <a:off x="-26261" y="3603396"/>
              <a:ext cx="333769" cy="344686"/>
            </a:xfrm>
            <a:custGeom>
              <a:avLst/>
              <a:gdLst/>
              <a:ahLst/>
              <a:cxnLst/>
              <a:rect l="l" t="t" r="r" b="b"/>
              <a:pathLst>
                <a:path w="2293" h="2368" extrusionOk="0">
                  <a:moveTo>
                    <a:pt x="31" y="0"/>
                  </a:moveTo>
                  <a:cubicBezTo>
                    <a:pt x="27" y="0"/>
                    <a:pt x="23" y="1"/>
                    <a:pt x="18" y="4"/>
                  </a:cubicBezTo>
                  <a:cubicBezTo>
                    <a:pt x="0" y="4"/>
                    <a:pt x="0" y="22"/>
                    <a:pt x="0" y="30"/>
                  </a:cubicBezTo>
                  <a:cubicBezTo>
                    <a:pt x="0" y="39"/>
                    <a:pt x="232" y="798"/>
                    <a:pt x="865" y="1386"/>
                  </a:cubicBezTo>
                  <a:cubicBezTo>
                    <a:pt x="1195" y="1699"/>
                    <a:pt x="1490" y="1859"/>
                    <a:pt x="1731" y="1984"/>
                  </a:cubicBezTo>
                  <a:cubicBezTo>
                    <a:pt x="1954" y="2100"/>
                    <a:pt x="2132" y="2198"/>
                    <a:pt x="2239" y="2359"/>
                  </a:cubicBezTo>
                  <a:cubicBezTo>
                    <a:pt x="2239" y="2368"/>
                    <a:pt x="2248" y="2368"/>
                    <a:pt x="2257" y="2368"/>
                  </a:cubicBezTo>
                  <a:lnTo>
                    <a:pt x="2275" y="2368"/>
                  </a:lnTo>
                  <a:cubicBezTo>
                    <a:pt x="2284" y="2359"/>
                    <a:pt x="2293" y="2341"/>
                    <a:pt x="2284" y="2332"/>
                  </a:cubicBezTo>
                  <a:cubicBezTo>
                    <a:pt x="2168" y="2154"/>
                    <a:pt x="1981" y="2064"/>
                    <a:pt x="1758" y="1940"/>
                  </a:cubicBezTo>
                  <a:cubicBezTo>
                    <a:pt x="1517" y="1815"/>
                    <a:pt x="1222" y="1654"/>
                    <a:pt x="901" y="1351"/>
                  </a:cubicBezTo>
                  <a:cubicBezTo>
                    <a:pt x="277" y="771"/>
                    <a:pt x="54" y="30"/>
                    <a:pt x="54" y="22"/>
                  </a:cubicBezTo>
                  <a:cubicBezTo>
                    <a:pt x="47" y="8"/>
                    <a:pt x="4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7"/>
            <p:cNvSpPr/>
            <p:nvPr/>
          </p:nvSpPr>
          <p:spPr>
            <a:xfrm>
              <a:off x="-5591" y="3494805"/>
              <a:ext cx="154730" cy="258515"/>
            </a:xfrm>
            <a:custGeom>
              <a:avLst/>
              <a:gdLst/>
              <a:ahLst/>
              <a:cxnLst/>
              <a:rect l="l" t="t" r="r" b="b"/>
              <a:pathLst>
                <a:path w="1063" h="1776" extrusionOk="0">
                  <a:moveTo>
                    <a:pt x="19" y="0"/>
                  </a:moveTo>
                  <a:cubicBezTo>
                    <a:pt x="10" y="0"/>
                    <a:pt x="1" y="18"/>
                    <a:pt x="1" y="36"/>
                  </a:cubicBezTo>
                  <a:cubicBezTo>
                    <a:pt x="10" y="63"/>
                    <a:pt x="188" y="875"/>
                    <a:pt x="518" y="1098"/>
                  </a:cubicBezTo>
                  <a:cubicBezTo>
                    <a:pt x="839" y="1312"/>
                    <a:pt x="1009" y="1758"/>
                    <a:pt x="1009" y="1758"/>
                  </a:cubicBezTo>
                  <a:cubicBezTo>
                    <a:pt x="1009" y="1767"/>
                    <a:pt x="1027" y="1776"/>
                    <a:pt x="1036" y="1776"/>
                  </a:cubicBezTo>
                  <a:lnTo>
                    <a:pt x="1045" y="1776"/>
                  </a:lnTo>
                  <a:cubicBezTo>
                    <a:pt x="1053" y="1767"/>
                    <a:pt x="1062" y="1749"/>
                    <a:pt x="1062" y="1740"/>
                  </a:cubicBezTo>
                  <a:cubicBezTo>
                    <a:pt x="1053" y="1722"/>
                    <a:pt x="884" y="1276"/>
                    <a:pt x="545" y="1053"/>
                  </a:cubicBezTo>
                  <a:cubicBezTo>
                    <a:pt x="233" y="839"/>
                    <a:pt x="54" y="27"/>
                    <a:pt x="54" y="18"/>
                  </a:cubicBezTo>
                  <a:cubicBezTo>
                    <a:pt x="54" y="9"/>
                    <a:pt x="3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7"/>
            <p:cNvSpPr/>
            <p:nvPr/>
          </p:nvSpPr>
          <p:spPr>
            <a:xfrm>
              <a:off x="1035917" y="3847070"/>
              <a:ext cx="454584" cy="285443"/>
            </a:xfrm>
            <a:custGeom>
              <a:avLst/>
              <a:gdLst/>
              <a:ahLst/>
              <a:cxnLst/>
              <a:rect l="l" t="t" r="r" b="b"/>
              <a:pathLst>
                <a:path w="3123" h="1961" extrusionOk="0">
                  <a:moveTo>
                    <a:pt x="3096" y="0"/>
                  </a:moveTo>
                  <a:cubicBezTo>
                    <a:pt x="3089" y="0"/>
                    <a:pt x="3083" y="2"/>
                    <a:pt x="3078" y="7"/>
                  </a:cubicBezTo>
                  <a:cubicBezTo>
                    <a:pt x="3069" y="16"/>
                    <a:pt x="2382" y="578"/>
                    <a:pt x="1785" y="1149"/>
                  </a:cubicBezTo>
                  <a:cubicBezTo>
                    <a:pt x="1196" y="1720"/>
                    <a:pt x="36" y="1898"/>
                    <a:pt x="27" y="1907"/>
                  </a:cubicBezTo>
                  <a:cubicBezTo>
                    <a:pt x="9" y="1907"/>
                    <a:pt x="0" y="1916"/>
                    <a:pt x="0" y="1934"/>
                  </a:cubicBezTo>
                  <a:cubicBezTo>
                    <a:pt x="0" y="1952"/>
                    <a:pt x="18" y="1961"/>
                    <a:pt x="27" y="1961"/>
                  </a:cubicBezTo>
                  <a:lnTo>
                    <a:pt x="36" y="1961"/>
                  </a:lnTo>
                  <a:cubicBezTo>
                    <a:pt x="45" y="1952"/>
                    <a:pt x="1223" y="1773"/>
                    <a:pt x="1820" y="1193"/>
                  </a:cubicBezTo>
                  <a:cubicBezTo>
                    <a:pt x="2418" y="613"/>
                    <a:pt x="3105" y="51"/>
                    <a:pt x="3105" y="51"/>
                  </a:cubicBezTo>
                  <a:cubicBezTo>
                    <a:pt x="3123" y="42"/>
                    <a:pt x="3123" y="25"/>
                    <a:pt x="3114" y="7"/>
                  </a:cubicBezTo>
                  <a:cubicBezTo>
                    <a:pt x="3109" y="2"/>
                    <a:pt x="3103" y="0"/>
                    <a:pt x="309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7"/>
            <p:cNvSpPr/>
            <p:nvPr/>
          </p:nvSpPr>
          <p:spPr>
            <a:xfrm>
              <a:off x="1294292" y="3929313"/>
              <a:ext cx="219650" cy="186317"/>
            </a:xfrm>
            <a:custGeom>
              <a:avLst/>
              <a:gdLst/>
              <a:ahLst/>
              <a:cxnLst/>
              <a:rect l="l" t="t" r="r" b="b"/>
              <a:pathLst>
                <a:path w="1509" h="1280" extrusionOk="0">
                  <a:moveTo>
                    <a:pt x="1482" y="0"/>
                  </a:moveTo>
                  <a:cubicBezTo>
                    <a:pt x="1479" y="0"/>
                    <a:pt x="1475" y="1"/>
                    <a:pt x="1473" y="4"/>
                  </a:cubicBezTo>
                  <a:cubicBezTo>
                    <a:pt x="1437" y="22"/>
                    <a:pt x="777" y="432"/>
                    <a:pt x="563" y="798"/>
                  </a:cubicBezTo>
                  <a:cubicBezTo>
                    <a:pt x="358" y="1137"/>
                    <a:pt x="28" y="1226"/>
                    <a:pt x="28" y="1226"/>
                  </a:cubicBezTo>
                  <a:cubicBezTo>
                    <a:pt x="10" y="1226"/>
                    <a:pt x="1" y="1244"/>
                    <a:pt x="10" y="1253"/>
                  </a:cubicBezTo>
                  <a:cubicBezTo>
                    <a:pt x="10" y="1271"/>
                    <a:pt x="19" y="1280"/>
                    <a:pt x="36" y="1280"/>
                  </a:cubicBezTo>
                  <a:cubicBezTo>
                    <a:pt x="54" y="1271"/>
                    <a:pt x="393" y="1181"/>
                    <a:pt x="607" y="825"/>
                  </a:cubicBezTo>
                  <a:cubicBezTo>
                    <a:pt x="813" y="477"/>
                    <a:pt x="1491" y="57"/>
                    <a:pt x="1500" y="48"/>
                  </a:cubicBezTo>
                  <a:cubicBezTo>
                    <a:pt x="1508" y="40"/>
                    <a:pt x="1508" y="31"/>
                    <a:pt x="1508" y="13"/>
                  </a:cubicBezTo>
                  <a:cubicBezTo>
                    <a:pt x="1502" y="6"/>
                    <a:pt x="1491" y="0"/>
                    <a:pt x="14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7"/>
            <p:cNvSpPr/>
            <p:nvPr/>
          </p:nvSpPr>
          <p:spPr>
            <a:xfrm>
              <a:off x="-239220" y="4055808"/>
              <a:ext cx="187045" cy="262445"/>
            </a:xfrm>
            <a:custGeom>
              <a:avLst/>
              <a:gdLst/>
              <a:ahLst/>
              <a:cxnLst/>
              <a:rect l="l" t="t" r="r" b="b"/>
              <a:pathLst>
                <a:path w="1285" h="1803" extrusionOk="0">
                  <a:moveTo>
                    <a:pt x="27" y="0"/>
                  </a:moveTo>
                  <a:cubicBezTo>
                    <a:pt x="18" y="0"/>
                    <a:pt x="0" y="9"/>
                    <a:pt x="0" y="27"/>
                  </a:cubicBezTo>
                  <a:cubicBezTo>
                    <a:pt x="0" y="45"/>
                    <a:pt x="9" y="571"/>
                    <a:pt x="419" y="946"/>
                  </a:cubicBezTo>
                  <a:cubicBezTo>
                    <a:pt x="517" y="1044"/>
                    <a:pt x="607" y="1124"/>
                    <a:pt x="687" y="1196"/>
                  </a:cubicBezTo>
                  <a:cubicBezTo>
                    <a:pt x="928" y="1401"/>
                    <a:pt x="1088" y="1543"/>
                    <a:pt x="1231" y="1784"/>
                  </a:cubicBezTo>
                  <a:cubicBezTo>
                    <a:pt x="1240" y="1793"/>
                    <a:pt x="1249" y="1802"/>
                    <a:pt x="1258" y="1802"/>
                  </a:cubicBezTo>
                  <a:cubicBezTo>
                    <a:pt x="1258" y="1802"/>
                    <a:pt x="1267" y="1802"/>
                    <a:pt x="1267" y="1793"/>
                  </a:cubicBezTo>
                  <a:cubicBezTo>
                    <a:pt x="1285" y="1793"/>
                    <a:pt x="1285" y="1775"/>
                    <a:pt x="1276" y="1758"/>
                  </a:cubicBezTo>
                  <a:cubicBezTo>
                    <a:pt x="1124" y="1508"/>
                    <a:pt x="963" y="1365"/>
                    <a:pt x="723" y="1151"/>
                  </a:cubicBezTo>
                  <a:cubicBezTo>
                    <a:pt x="642" y="1080"/>
                    <a:pt x="553" y="999"/>
                    <a:pt x="455" y="910"/>
                  </a:cubicBezTo>
                  <a:cubicBezTo>
                    <a:pt x="62" y="553"/>
                    <a:pt x="54" y="27"/>
                    <a:pt x="54" y="27"/>
                  </a:cubicBezTo>
                  <a:cubicBezTo>
                    <a:pt x="54" y="9"/>
                    <a:pt x="45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7"/>
            <p:cNvSpPr/>
            <p:nvPr/>
          </p:nvSpPr>
          <p:spPr>
            <a:xfrm>
              <a:off x="98342" y="3035114"/>
              <a:ext cx="433914" cy="378019"/>
            </a:xfrm>
            <a:custGeom>
              <a:avLst/>
              <a:gdLst/>
              <a:ahLst/>
              <a:cxnLst/>
              <a:rect l="l" t="t" r="r" b="b"/>
              <a:pathLst>
                <a:path w="2981" h="2597" extrusionOk="0">
                  <a:moveTo>
                    <a:pt x="27" y="0"/>
                  </a:moveTo>
                  <a:cubicBezTo>
                    <a:pt x="9" y="0"/>
                    <a:pt x="0" y="18"/>
                    <a:pt x="9" y="36"/>
                  </a:cubicBezTo>
                  <a:cubicBezTo>
                    <a:pt x="18" y="63"/>
                    <a:pt x="197" y="767"/>
                    <a:pt x="545" y="1062"/>
                  </a:cubicBezTo>
                  <a:cubicBezTo>
                    <a:pt x="661" y="1151"/>
                    <a:pt x="768" y="1267"/>
                    <a:pt x="884" y="1383"/>
                  </a:cubicBezTo>
                  <a:cubicBezTo>
                    <a:pt x="1107" y="1615"/>
                    <a:pt x="1348" y="1865"/>
                    <a:pt x="1687" y="2034"/>
                  </a:cubicBezTo>
                  <a:cubicBezTo>
                    <a:pt x="1803" y="2097"/>
                    <a:pt x="1927" y="2159"/>
                    <a:pt x="2043" y="2222"/>
                  </a:cubicBezTo>
                  <a:cubicBezTo>
                    <a:pt x="2400" y="2409"/>
                    <a:pt x="2704" y="2570"/>
                    <a:pt x="2953" y="2596"/>
                  </a:cubicBezTo>
                  <a:cubicBezTo>
                    <a:pt x="2962" y="2596"/>
                    <a:pt x="2980" y="2587"/>
                    <a:pt x="2980" y="2578"/>
                  </a:cubicBezTo>
                  <a:cubicBezTo>
                    <a:pt x="2980" y="2561"/>
                    <a:pt x="2971" y="2543"/>
                    <a:pt x="2953" y="2543"/>
                  </a:cubicBezTo>
                  <a:cubicBezTo>
                    <a:pt x="2721" y="2525"/>
                    <a:pt x="2418" y="2355"/>
                    <a:pt x="2070" y="2177"/>
                  </a:cubicBezTo>
                  <a:cubicBezTo>
                    <a:pt x="1954" y="2115"/>
                    <a:pt x="1829" y="2043"/>
                    <a:pt x="1704" y="1981"/>
                  </a:cubicBezTo>
                  <a:cubicBezTo>
                    <a:pt x="1374" y="1820"/>
                    <a:pt x="1142" y="1579"/>
                    <a:pt x="919" y="1347"/>
                  </a:cubicBezTo>
                  <a:cubicBezTo>
                    <a:pt x="803" y="1222"/>
                    <a:pt x="696" y="1115"/>
                    <a:pt x="580" y="1017"/>
                  </a:cubicBezTo>
                  <a:cubicBezTo>
                    <a:pt x="250" y="741"/>
                    <a:pt x="63" y="27"/>
                    <a:pt x="63" y="18"/>
                  </a:cubicBezTo>
                  <a:cubicBezTo>
                    <a:pt x="54" y="9"/>
                    <a:pt x="45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7"/>
            <p:cNvSpPr/>
            <p:nvPr/>
          </p:nvSpPr>
          <p:spPr>
            <a:xfrm>
              <a:off x="1134609" y="3349387"/>
              <a:ext cx="480639" cy="249344"/>
            </a:xfrm>
            <a:custGeom>
              <a:avLst/>
              <a:gdLst/>
              <a:ahLst/>
              <a:cxnLst/>
              <a:rect l="l" t="t" r="r" b="b"/>
              <a:pathLst>
                <a:path w="3302" h="1713" extrusionOk="0">
                  <a:moveTo>
                    <a:pt x="3257" y="0"/>
                  </a:moveTo>
                  <a:cubicBezTo>
                    <a:pt x="3239" y="9"/>
                    <a:pt x="3230" y="18"/>
                    <a:pt x="3239" y="36"/>
                  </a:cubicBezTo>
                  <a:cubicBezTo>
                    <a:pt x="3239" y="36"/>
                    <a:pt x="3221" y="143"/>
                    <a:pt x="2623" y="411"/>
                  </a:cubicBezTo>
                  <a:cubicBezTo>
                    <a:pt x="2311" y="544"/>
                    <a:pt x="2150" y="723"/>
                    <a:pt x="2017" y="857"/>
                  </a:cubicBezTo>
                  <a:cubicBezTo>
                    <a:pt x="1873" y="1009"/>
                    <a:pt x="1772" y="1110"/>
                    <a:pt x="1566" y="1110"/>
                  </a:cubicBezTo>
                  <a:cubicBezTo>
                    <a:pt x="1542" y="1110"/>
                    <a:pt x="1517" y="1109"/>
                    <a:pt x="1490" y="1106"/>
                  </a:cubicBezTo>
                  <a:cubicBezTo>
                    <a:pt x="1463" y="1103"/>
                    <a:pt x="1435" y="1101"/>
                    <a:pt x="1407" y="1101"/>
                  </a:cubicBezTo>
                  <a:cubicBezTo>
                    <a:pt x="1100" y="1101"/>
                    <a:pt x="731" y="1309"/>
                    <a:pt x="438" y="1472"/>
                  </a:cubicBezTo>
                  <a:cubicBezTo>
                    <a:pt x="259" y="1570"/>
                    <a:pt x="108" y="1659"/>
                    <a:pt x="27" y="1659"/>
                  </a:cubicBezTo>
                  <a:cubicBezTo>
                    <a:pt x="9" y="1659"/>
                    <a:pt x="0" y="1668"/>
                    <a:pt x="0" y="1686"/>
                  </a:cubicBezTo>
                  <a:cubicBezTo>
                    <a:pt x="0" y="1704"/>
                    <a:pt x="18" y="1713"/>
                    <a:pt x="27" y="1713"/>
                  </a:cubicBezTo>
                  <a:cubicBezTo>
                    <a:pt x="116" y="1713"/>
                    <a:pt x="268" y="1624"/>
                    <a:pt x="464" y="1517"/>
                  </a:cubicBezTo>
                  <a:cubicBezTo>
                    <a:pt x="753" y="1352"/>
                    <a:pt x="1119" y="1156"/>
                    <a:pt x="1412" y="1156"/>
                  </a:cubicBezTo>
                  <a:cubicBezTo>
                    <a:pt x="1436" y="1156"/>
                    <a:pt x="1459" y="1157"/>
                    <a:pt x="1481" y="1160"/>
                  </a:cubicBezTo>
                  <a:cubicBezTo>
                    <a:pt x="1514" y="1164"/>
                    <a:pt x="1544" y="1166"/>
                    <a:pt x="1573" y="1166"/>
                  </a:cubicBezTo>
                  <a:cubicBezTo>
                    <a:pt x="1804" y="1166"/>
                    <a:pt x="1918" y="1043"/>
                    <a:pt x="2061" y="892"/>
                  </a:cubicBezTo>
                  <a:cubicBezTo>
                    <a:pt x="2186" y="758"/>
                    <a:pt x="2347" y="589"/>
                    <a:pt x="2641" y="464"/>
                  </a:cubicBezTo>
                  <a:cubicBezTo>
                    <a:pt x="3266" y="179"/>
                    <a:pt x="3301" y="63"/>
                    <a:pt x="3283" y="18"/>
                  </a:cubicBezTo>
                  <a:cubicBezTo>
                    <a:pt x="3283" y="9"/>
                    <a:pt x="3266" y="0"/>
                    <a:pt x="32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32" name="Google Shape;3032;p37"/>
            <p:cNvGrpSpPr/>
            <p:nvPr/>
          </p:nvGrpSpPr>
          <p:grpSpPr>
            <a:xfrm rot="-8555422">
              <a:off x="402321" y="2821111"/>
              <a:ext cx="358097" cy="256818"/>
              <a:chOff x="2541648" y="2140929"/>
              <a:chExt cx="358103" cy="256822"/>
            </a:xfrm>
          </p:grpSpPr>
          <p:sp>
            <p:nvSpPr>
              <p:cNvPr id="3033" name="Google Shape;3033;p37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37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37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6" name="Google Shape;3036;p37"/>
            <p:cNvGrpSpPr/>
            <p:nvPr/>
          </p:nvGrpSpPr>
          <p:grpSpPr>
            <a:xfrm rot="-10265664" flipH="1">
              <a:off x="811508" y="3185775"/>
              <a:ext cx="358087" cy="256810"/>
              <a:chOff x="2541648" y="2140929"/>
              <a:chExt cx="358103" cy="256822"/>
            </a:xfrm>
          </p:grpSpPr>
          <p:sp>
            <p:nvSpPr>
              <p:cNvPr id="3037" name="Google Shape;3037;p37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37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37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0" name="Google Shape;3040;p37"/>
            <p:cNvGrpSpPr/>
            <p:nvPr/>
          </p:nvGrpSpPr>
          <p:grpSpPr>
            <a:xfrm rot="10275439" flipH="1">
              <a:off x="842818" y="2988395"/>
              <a:ext cx="358110" cy="256827"/>
              <a:chOff x="2541648" y="2140929"/>
              <a:chExt cx="358103" cy="256822"/>
            </a:xfrm>
          </p:grpSpPr>
          <p:sp>
            <p:nvSpPr>
              <p:cNvPr id="3041" name="Google Shape;3041;p37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37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37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4" name="Google Shape;3044;p37"/>
            <p:cNvGrpSpPr/>
            <p:nvPr/>
          </p:nvGrpSpPr>
          <p:grpSpPr>
            <a:xfrm rot="-8555422">
              <a:off x="600383" y="3063048"/>
              <a:ext cx="358097" cy="256818"/>
              <a:chOff x="2541648" y="2140929"/>
              <a:chExt cx="358103" cy="256822"/>
            </a:xfrm>
          </p:grpSpPr>
          <p:sp>
            <p:nvSpPr>
              <p:cNvPr id="3045" name="Google Shape;3045;p37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37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37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8" name="Google Shape;3048;p37"/>
            <p:cNvGrpSpPr/>
            <p:nvPr/>
          </p:nvGrpSpPr>
          <p:grpSpPr>
            <a:xfrm rot="10573282">
              <a:off x="652181" y="2895774"/>
              <a:ext cx="358094" cy="256815"/>
              <a:chOff x="2541648" y="2140929"/>
              <a:chExt cx="358103" cy="256822"/>
            </a:xfrm>
          </p:grpSpPr>
          <p:sp>
            <p:nvSpPr>
              <p:cNvPr id="3049" name="Google Shape;3049;p37"/>
              <p:cNvSpPr/>
              <p:nvPr/>
            </p:nvSpPr>
            <p:spPr>
              <a:xfrm>
                <a:off x="2557252" y="2140929"/>
                <a:ext cx="342498" cy="24647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548" extrusionOk="0">
                    <a:moveTo>
                      <a:pt x="719" y="0"/>
                    </a:moveTo>
                    <a:cubicBezTo>
                      <a:pt x="495" y="0"/>
                      <a:pt x="317" y="74"/>
                      <a:pt x="241" y="221"/>
                    </a:cubicBezTo>
                    <a:cubicBezTo>
                      <a:pt x="223" y="248"/>
                      <a:pt x="214" y="283"/>
                      <a:pt x="206" y="328"/>
                    </a:cubicBezTo>
                    <a:cubicBezTo>
                      <a:pt x="179" y="346"/>
                      <a:pt x="152" y="381"/>
                      <a:pt x="143" y="417"/>
                    </a:cubicBezTo>
                    <a:cubicBezTo>
                      <a:pt x="0" y="685"/>
                      <a:pt x="277" y="1113"/>
                      <a:pt x="768" y="1372"/>
                    </a:cubicBezTo>
                    <a:cubicBezTo>
                      <a:pt x="998" y="1489"/>
                      <a:pt x="1233" y="1547"/>
                      <a:pt x="1432" y="1547"/>
                    </a:cubicBezTo>
                    <a:cubicBezTo>
                      <a:pt x="1656" y="1547"/>
                      <a:pt x="1834" y="1474"/>
                      <a:pt x="1909" y="1327"/>
                    </a:cubicBezTo>
                    <a:cubicBezTo>
                      <a:pt x="1927" y="1291"/>
                      <a:pt x="1936" y="1256"/>
                      <a:pt x="1945" y="1220"/>
                    </a:cubicBezTo>
                    <a:cubicBezTo>
                      <a:pt x="1972" y="1193"/>
                      <a:pt x="1999" y="1166"/>
                      <a:pt x="2016" y="1131"/>
                    </a:cubicBezTo>
                    <a:cubicBezTo>
                      <a:pt x="2150" y="854"/>
                      <a:pt x="1874" y="426"/>
                      <a:pt x="1383" y="176"/>
                    </a:cubicBezTo>
                    <a:cubicBezTo>
                      <a:pt x="1152" y="59"/>
                      <a:pt x="918" y="0"/>
                      <a:pt x="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37"/>
              <p:cNvSpPr/>
              <p:nvPr/>
            </p:nvSpPr>
            <p:spPr>
              <a:xfrm>
                <a:off x="2541648" y="2143318"/>
                <a:ext cx="328168" cy="25443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98" extrusionOk="0">
                    <a:moveTo>
                      <a:pt x="667" y="50"/>
                    </a:moveTo>
                    <a:cubicBezTo>
                      <a:pt x="862" y="50"/>
                      <a:pt x="1094" y="109"/>
                      <a:pt x="1321" y="224"/>
                    </a:cubicBezTo>
                    <a:cubicBezTo>
                      <a:pt x="1561" y="349"/>
                      <a:pt x="1749" y="509"/>
                      <a:pt x="1865" y="688"/>
                    </a:cubicBezTo>
                    <a:cubicBezTo>
                      <a:pt x="1981" y="857"/>
                      <a:pt x="2007" y="1018"/>
                      <a:pt x="1945" y="1143"/>
                    </a:cubicBezTo>
                    <a:cubicBezTo>
                      <a:pt x="1927" y="1169"/>
                      <a:pt x="1909" y="1205"/>
                      <a:pt x="1883" y="1223"/>
                    </a:cubicBezTo>
                    <a:cubicBezTo>
                      <a:pt x="1874" y="1232"/>
                      <a:pt x="1874" y="1232"/>
                      <a:pt x="1874" y="1241"/>
                    </a:cubicBezTo>
                    <a:cubicBezTo>
                      <a:pt x="1865" y="1276"/>
                      <a:pt x="1856" y="1312"/>
                      <a:pt x="1847" y="1339"/>
                    </a:cubicBezTo>
                    <a:cubicBezTo>
                      <a:pt x="1772" y="1474"/>
                      <a:pt x="1603" y="1543"/>
                      <a:pt x="1390" y="1543"/>
                    </a:cubicBezTo>
                    <a:cubicBezTo>
                      <a:pt x="1194" y="1543"/>
                      <a:pt x="962" y="1485"/>
                      <a:pt x="732" y="1366"/>
                    </a:cubicBezTo>
                    <a:cubicBezTo>
                      <a:pt x="500" y="1250"/>
                      <a:pt x="312" y="1089"/>
                      <a:pt x="196" y="911"/>
                    </a:cubicBezTo>
                    <a:cubicBezTo>
                      <a:pt x="80" y="741"/>
                      <a:pt x="54" y="572"/>
                      <a:pt x="116" y="447"/>
                    </a:cubicBezTo>
                    <a:cubicBezTo>
                      <a:pt x="134" y="420"/>
                      <a:pt x="152" y="393"/>
                      <a:pt x="179" y="366"/>
                    </a:cubicBezTo>
                    <a:cubicBezTo>
                      <a:pt x="179" y="366"/>
                      <a:pt x="188" y="357"/>
                      <a:pt x="188" y="349"/>
                    </a:cubicBezTo>
                    <a:cubicBezTo>
                      <a:pt x="188" y="322"/>
                      <a:pt x="205" y="286"/>
                      <a:pt x="214" y="259"/>
                    </a:cubicBezTo>
                    <a:cubicBezTo>
                      <a:pt x="284" y="120"/>
                      <a:pt x="454" y="50"/>
                      <a:pt x="667" y="50"/>
                    </a:cubicBezTo>
                    <a:close/>
                    <a:moveTo>
                      <a:pt x="676" y="1"/>
                    </a:moveTo>
                    <a:cubicBezTo>
                      <a:pt x="440" y="1"/>
                      <a:pt x="251" y="79"/>
                      <a:pt x="170" y="233"/>
                    </a:cubicBezTo>
                    <a:cubicBezTo>
                      <a:pt x="152" y="259"/>
                      <a:pt x="143" y="295"/>
                      <a:pt x="134" y="340"/>
                    </a:cubicBezTo>
                    <a:cubicBezTo>
                      <a:pt x="107" y="366"/>
                      <a:pt x="89" y="393"/>
                      <a:pt x="72" y="429"/>
                    </a:cubicBezTo>
                    <a:cubicBezTo>
                      <a:pt x="0" y="572"/>
                      <a:pt x="27" y="750"/>
                      <a:pt x="152" y="937"/>
                    </a:cubicBezTo>
                    <a:cubicBezTo>
                      <a:pt x="268" y="1125"/>
                      <a:pt x="473" y="1294"/>
                      <a:pt x="714" y="1419"/>
                    </a:cubicBezTo>
                    <a:cubicBezTo>
                      <a:pt x="946" y="1535"/>
                      <a:pt x="1187" y="1598"/>
                      <a:pt x="1383" y="1598"/>
                    </a:cubicBezTo>
                    <a:cubicBezTo>
                      <a:pt x="1624" y="1598"/>
                      <a:pt x="1811" y="1517"/>
                      <a:pt x="1891" y="1366"/>
                    </a:cubicBezTo>
                    <a:cubicBezTo>
                      <a:pt x="1909" y="1330"/>
                      <a:pt x="1918" y="1294"/>
                      <a:pt x="1927" y="1259"/>
                    </a:cubicBezTo>
                    <a:cubicBezTo>
                      <a:pt x="1954" y="1232"/>
                      <a:pt x="1972" y="1196"/>
                      <a:pt x="1990" y="1169"/>
                    </a:cubicBezTo>
                    <a:cubicBezTo>
                      <a:pt x="2061" y="1027"/>
                      <a:pt x="2034" y="839"/>
                      <a:pt x="1909" y="652"/>
                    </a:cubicBezTo>
                    <a:cubicBezTo>
                      <a:pt x="1784" y="473"/>
                      <a:pt x="1588" y="304"/>
                      <a:pt x="1347" y="179"/>
                    </a:cubicBezTo>
                    <a:cubicBezTo>
                      <a:pt x="1116" y="59"/>
                      <a:pt x="87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37"/>
              <p:cNvSpPr/>
              <p:nvPr/>
            </p:nvSpPr>
            <p:spPr>
              <a:xfrm>
                <a:off x="2562985" y="2194906"/>
                <a:ext cx="285654" cy="150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944" extrusionOk="0">
                    <a:moveTo>
                      <a:pt x="30" y="0"/>
                    </a:moveTo>
                    <a:cubicBezTo>
                      <a:pt x="25" y="0"/>
                      <a:pt x="18" y="2"/>
                      <a:pt x="9" y="7"/>
                    </a:cubicBezTo>
                    <a:cubicBezTo>
                      <a:pt x="0" y="16"/>
                      <a:pt x="0" y="25"/>
                      <a:pt x="9" y="42"/>
                    </a:cubicBezTo>
                    <a:cubicBezTo>
                      <a:pt x="178" y="283"/>
                      <a:pt x="482" y="453"/>
                      <a:pt x="901" y="542"/>
                    </a:cubicBezTo>
                    <a:cubicBezTo>
                      <a:pt x="955" y="551"/>
                      <a:pt x="1008" y="560"/>
                      <a:pt x="1071" y="578"/>
                    </a:cubicBezTo>
                    <a:cubicBezTo>
                      <a:pt x="1178" y="587"/>
                      <a:pt x="1285" y="604"/>
                      <a:pt x="1383" y="649"/>
                    </a:cubicBezTo>
                    <a:cubicBezTo>
                      <a:pt x="1508" y="694"/>
                      <a:pt x="1633" y="783"/>
                      <a:pt x="1749" y="935"/>
                    </a:cubicBezTo>
                    <a:cubicBezTo>
                      <a:pt x="1749" y="943"/>
                      <a:pt x="1757" y="943"/>
                      <a:pt x="1766" y="943"/>
                    </a:cubicBezTo>
                    <a:lnTo>
                      <a:pt x="1784" y="943"/>
                    </a:lnTo>
                    <a:cubicBezTo>
                      <a:pt x="1793" y="935"/>
                      <a:pt x="1793" y="917"/>
                      <a:pt x="1784" y="908"/>
                    </a:cubicBezTo>
                    <a:cubicBezTo>
                      <a:pt x="1668" y="747"/>
                      <a:pt x="1543" y="649"/>
                      <a:pt x="1401" y="596"/>
                    </a:cubicBezTo>
                    <a:cubicBezTo>
                      <a:pt x="1302" y="560"/>
                      <a:pt x="1187" y="542"/>
                      <a:pt x="1079" y="524"/>
                    </a:cubicBezTo>
                    <a:cubicBezTo>
                      <a:pt x="1017" y="515"/>
                      <a:pt x="963" y="506"/>
                      <a:pt x="910" y="488"/>
                    </a:cubicBezTo>
                    <a:cubicBezTo>
                      <a:pt x="509" y="408"/>
                      <a:pt x="214" y="239"/>
                      <a:pt x="45" y="7"/>
                    </a:cubicBezTo>
                    <a:cubicBezTo>
                      <a:pt x="40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9">
          <a:extLst>
            <a:ext uri="{FF2B5EF4-FFF2-40B4-BE49-F238E27FC236}">
              <a16:creationId xmlns:a16="http://schemas.microsoft.com/office/drawing/2014/main" id="{64C7D6EA-2A60-0256-4047-DFF2B905E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39">
            <a:extLst>
              <a:ext uri="{FF2B5EF4-FFF2-40B4-BE49-F238E27FC236}">
                <a16:creationId xmlns:a16="http://schemas.microsoft.com/office/drawing/2014/main" id="{629ABCC8-51F1-770D-DD9E-EDD5D6657659}"/>
              </a:ext>
            </a:extLst>
          </p:cNvPr>
          <p:cNvSpPr/>
          <p:nvPr/>
        </p:nvSpPr>
        <p:spPr>
          <a:xfrm>
            <a:off x="3810150" y="1205986"/>
            <a:ext cx="1523700" cy="152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39">
            <a:extLst>
              <a:ext uri="{FF2B5EF4-FFF2-40B4-BE49-F238E27FC236}">
                <a16:creationId xmlns:a16="http://schemas.microsoft.com/office/drawing/2014/main" id="{D19ED073-8354-2F7B-A276-5507B1E4DF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5700" y="3062602"/>
            <a:ext cx="403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 err="1"/>
              <a:t>Saytın</a:t>
            </a:r>
            <a:r>
              <a:rPr lang="en-US" b="1" i="1" dirty="0"/>
              <a:t> </a:t>
            </a:r>
            <a:r>
              <a:rPr lang="en-US" b="1" i="1" dirty="0" err="1"/>
              <a:t>əsas</a:t>
            </a:r>
            <a:r>
              <a:rPr lang="en-US" b="1" i="1" dirty="0"/>
              <a:t> </a:t>
            </a:r>
            <a:r>
              <a:rPr lang="en-US" b="1" i="1" dirty="0" err="1"/>
              <a:t>bölmələri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42" name="Google Shape;3142;p39">
            <a:extLst>
              <a:ext uri="{FF2B5EF4-FFF2-40B4-BE49-F238E27FC236}">
                <a16:creationId xmlns:a16="http://schemas.microsoft.com/office/drawing/2014/main" id="{25143E04-DDCC-D10E-14D3-FF7392EF45B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67700" y="1546938"/>
            <a:ext cx="120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144" name="Google Shape;3144;p39">
            <a:extLst>
              <a:ext uri="{FF2B5EF4-FFF2-40B4-BE49-F238E27FC236}">
                <a16:creationId xmlns:a16="http://schemas.microsoft.com/office/drawing/2014/main" id="{753B5630-2970-D47A-D02E-416AAB2A11CE}"/>
              </a:ext>
            </a:extLst>
          </p:cNvPr>
          <p:cNvGrpSpPr/>
          <p:nvPr/>
        </p:nvGrpSpPr>
        <p:grpSpPr>
          <a:xfrm>
            <a:off x="6677172" y="1923447"/>
            <a:ext cx="1847564" cy="1296634"/>
            <a:chOff x="4429586" y="2613713"/>
            <a:chExt cx="621322" cy="436034"/>
          </a:xfrm>
        </p:grpSpPr>
        <p:sp>
          <p:nvSpPr>
            <p:cNvPr id="3145" name="Google Shape;3145;p39">
              <a:extLst>
                <a:ext uri="{FF2B5EF4-FFF2-40B4-BE49-F238E27FC236}">
                  <a16:creationId xmlns:a16="http://schemas.microsoft.com/office/drawing/2014/main" id="{2A9BE039-B1AB-ED86-10D3-66EE4FDEF0C1}"/>
                </a:ext>
              </a:extLst>
            </p:cNvPr>
            <p:cNvSpPr/>
            <p:nvPr/>
          </p:nvSpPr>
          <p:spPr>
            <a:xfrm>
              <a:off x="4441566" y="2869379"/>
              <a:ext cx="561367" cy="180368"/>
            </a:xfrm>
            <a:custGeom>
              <a:avLst/>
              <a:gdLst/>
              <a:ahLst/>
              <a:cxnLst/>
              <a:rect l="l" t="t" r="r" b="b"/>
              <a:pathLst>
                <a:path w="10028" h="3222" extrusionOk="0">
                  <a:moveTo>
                    <a:pt x="5014" y="1"/>
                  </a:moveTo>
                  <a:cubicBezTo>
                    <a:pt x="2240" y="1"/>
                    <a:pt x="0" y="723"/>
                    <a:pt x="0" y="1607"/>
                  </a:cubicBezTo>
                  <a:cubicBezTo>
                    <a:pt x="0" y="1946"/>
                    <a:pt x="322" y="2258"/>
                    <a:pt x="875" y="2517"/>
                  </a:cubicBezTo>
                  <a:lnTo>
                    <a:pt x="875" y="2525"/>
                  </a:lnTo>
                  <a:cubicBezTo>
                    <a:pt x="964" y="2561"/>
                    <a:pt x="1053" y="2606"/>
                    <a:pt x="1151" y="2641"/>
                  </a:cubicBezTo>
                  <a:cubicBezTo>
                    <a:pt x="1365" y="2722"/>
                    <a:pt x="1606" y="2802"/>
                    <a:pt x="1865" y="2864"/>
                  </a:cubicBezTo>
                  <a:cubicBezTo>
                    <a:pt x="2730" y="3088"/>
                    <a:pt x="3828" y="3221"/>
                    <a:pt x="5014" y="3221"/>
                  </a:cubicBezTo>
                  <a:cubicBezTo>
                    <a:pt x="6201" y="3221"/>
                    <a:pt x="7298" y="3088"/>
                    <a:pt x="8163" y="2864"/>
                  </a:cubicBezTo>
                  <a:cubicBezTo>
                    <a:pt x="8422" y="2802"/>
                    <a:pt x="8663" y="2722"/>
                    <a:pt x="8877" y="2641"/>
                  </a:cubicBezTo>
                  <a:cubicBezTo>
                    <a:pt x="8993" y="2597"/>
                    <a:pt x="9109" y="2543"/>
                    <a:pt x="9207" y="2499"/>
                  </a:cubicBezTo>
                  <a:cubicBezTo>
                    <a:pt x="9341" y="2427"/>
                    <a:pt x="9466" y="2365"/>
                    <a:pt x="9564" y="2285"/>
                  </a:cubicBezTo>
                  <a:cubicBezTo>
                    <a:pt x="9867" y="2079"/>
                    <a:pt x="10028" y="1856"/>
                    <a:pt x="10028" y="1607"/>
                  </a:cubicBezTo>
                  <a:cubicBezTo>
                    <a:pt x="10028" y="723"/>
                    <a:pt x="7789" y="1"/>
                    <a:pt x="50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9">
              <a:extLst>
                <a:ext uri="{FF2B5EF4-FFF2-40B4-BE49-F238E27FC236}">
                  <a16:creationId xmlns:a16="http://schemas.microsoft.com/office/drawing/2014/main" id="{98EBE3F7-2B2A-410C-BE97-B6DDE0EF3905}"/>
                </a:ext>
              </a:extLst>
            </p:cNvPr>
            <p:cNvSpPr/>
            <p:nvPr/>
          </p:nvSpPr>
          <p:spPr>
            <a:xfrm>
              <a:off x="4429586" y="2862885"/>
              <a:ext cx="564894" cy="183335"/>
            </a:xfrm>
            <a:custGeom>
              <a:avLst/>
              <a:gdLst/>
              <a:ahLst/>
              <a:cxnLst/>
              <a:rect l="l" t="t" r="r" b="b"/>
              <a:pathLst>
                <a:path w="10091" h="3275" extrusionOk="0">
                  <a:moveTo>
                    <a:pt x="5050" y="54"/>
                  </a:moveTo>
                  <a:cubicBezTo>
                    <a:pt x="7797" y="54"/>
                    <a:pt x="10037" y="759"/>
                    <a:pt x="10037" y="1633"/>
                  </a:cubicBezTo>
                  <a:cubicBezTo>
                    <a:pt x="10037" y="1865"/>
                    <a:pt x="9885" y="2079"/>
                    <a:pt x="9582" y="2294"/>
                  </a:cubicBezTo>
                  <a:cubicBezTo>
                    <a:pt x="9483" y="2365"/>
                    <a:pt x="9367" y="2427"/>
                    <a:pt x="9225" y="2499"/>
                  </a:cubicBezTo>
                  <a:cubicBezTo>
                    <a:pt x="9118" y="2552"/>
                    <a:pt x="9011" y="2597"/>
                    <a:pt x="8904" y="2641"/>
                  </a:cubicBezTo>
                  <a:cubicBezTo>
                    <a:pt x="8681" y="2722"/>
                    <a:pt x="8440" y="2802"/>
                    <a:pt x="8181" y="2865"/>
                  </a:cubicBezTo>
                  <a:cubicBezTo>
                    <a:pt x="7298" y="3096"/>
                    <a:pt x="6183" y="3221"/>
                    <a:pt x="5050" y="3221"/>
                  </a:cubicBezTo>
                  <a:cubicBezTo>
                    <a:pt x="3908" y="3221"/>
                    <a:pt x="2793" y="3096"/>
                    <a:pt x="1909" y="2865"/>
                  </a:cubicBezTo>
                  <a:cubicBezTo>
                    <a:pt x="1642" y="2793"/>
                    <a:pt x="1401" y="2722"/>
                    <a:pt x="1196" y="2641"/>
                  </a:cubicBezTo>
                  <a:cubicBezTo>
                    <a:pt x="1098" y="2606"/>
                    <a:pt x="1008" y="2561"/>
                    <a:pt x="919" y="2526"/>
                  </a:cubicBezTo>
                  <a:cubicBezTo>
                    <a:pt x="919" y="2526"/>
                    <a:pt x="919" y="2526"/>
                    <a:pt x="919" y="2517"/>
                  </a:cubicBezTo>
                  <a:cubicBezTo>
                    <a:pt x="348" y="2258"/>
                    <a:pt x="54" y="1955"/>
                    <a:pt x="54" y="1633"/>
                  </a:cubicBezTo>
                  <a:cubicBezTo>
                    <a:pt x="54" y="759"/>
                    <a:pt x="2293" y="54"/>
                    <a:pt x="5050" y="54"/>
                  </a:cubicBezTo>
                  <a:close/>
                  <a:moveTo>
                    <a:pt x="5050" y="1"/>
                  </a:moveTo>
                  <a:cubicBezTo>
                    <a:pt x="2266" y="1"/>
                    <a:pt x="0" y="732"/>
                    <a:pt x="0" y="1633"/>
                  </a:cubicBezTo>
                  <a:cubicBezTo>
                    <a:pt x="0" y="1972"/>
                    <a:pt x="313" y="2294"/>
                    <a:pt x="892" y="2570"/>
                  </a:cubicBezTo>
                  <a:lnTo>
                    <a:pt x="901" y="2570"/>
                  </a:lnTo>
                  <a:cubicBezTo>
                    <a:pt x="982" y="2615"/>
                    <a:pt x="1080" y="2650"/>
                    <a:pt x="1169" y="2686"/>
                  </a:cubicBezTo>
                  <a:cubicBezTo>
                    <a:pt x="1383" y="2766"/>
                    <a:pt x="1624" y="2847"/>
                    <a:pt x="1892" y="2918"/>
                  </a:cubicBezTo>
                  <a:cubicBezTo>
                    <a:pt x="2784" y="3150"/>
                    <a:pt x="3899" y="3275"/>
                    <a:pt x="5050" y="3275"/>
                  </a:cubicBezTo>
                  <a:cubicBezTo>
                    <a:pt x="6192" y="3275"/>
                    <a:pt x="7307" y="3150"/>
                    <a:pt x="8199" y="2918"/>
                  </a:cubicBezTo>
                  <a:cubicBezTo>
                    <a:pt x="8457" y="2847"/>
                    <a:pt x="8698" y="2775"/>
                    <a:pt x="8921" y="2686"/>
                  </a:cubicBezTo>
                  <a:cubicBezTo>
                    <a:pt x="9028" y="2650"/>
                    <a:pt x="9144" y="2597"/>
                    <a:pt x="9251" y="2543"/>
                  </a:cubicBezTo>
                  <a:cubicBezTo>
                    <a:pt x="9385" y="2481"/>
                    <a:pt x="9510" y="2410"/>
                    <a:pt x="9617" y="2338"/>
                  </a:cubicBezTo>
                  <a:cubicBezTo>
                    <a:pt x="9929" y="2115"/>
                    <a:pt x="10090" y="1883"/>
                    <a:pt x="10090" y="1633"/>
                  </a:cubicBezTo>
                  <a:cubicBezTo>
                    <a:pt x="10090" y="732"/>
                    <a:pt x="7824" y="1"/>
                    <a:pt x="50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9">
              <a:extLst>
                <a:ext uri="{FF2B5EF4-FFF2-40B4-BE49-F238E27FC236}">
                  <a16:creationId xmlns:a16="http://schemas.microsoft.com/office/drawing/2014/main" id="{991F46A9-EC83-7A56-83EE-8913707E8888}"/>
                </a:ext>
              </a:extLst>
            </p:cNvPr>
            <p:cNvSpPr/>
            <p:nvPr/>
          </p:nvSpPr>
          <p:spPr>
            <a:xfrm>
              <a:off x="4450075" y="2913156"/>
              <a:ext cx="157360" cy="111624"/>
            </a:xfrm>
            <a:custGeom>
              <a:avLst/>
              <a:gdLst/>
              <a:ahLst/>
              <a:cxnLst/>
              <a:rect l="l" t="t" r="r" b="b"/>
              <a:pathLst>
                <a:path w="2811" h="1994" extrusionOk="0">
                  <a:moveTo>
                    <a:pt x="727" y="0"/>
                  </a:moveTo>
                  <a:cubicBezTo>
                    <a:pt x="723" y="0"/>
                    <a:pt x="719" y="1"/>
                    <a:pt x="714" y="4"/>
                  </a:cubicBezTo>
                  <a:cubicBezTo>
                    <a:pt x="241" y="218"/>
                    <a:pt x="0" y="477"/>
                    <a:pt x="0" y="735"/>
                  </a:cubicBezTo>
                  <a:cubicBezTo>
                    <a:pt x="0" y="1021"/>
                    <a:pt x="286" y="1297"/>
                    <a:pt x="821" y="1520"/>
                  </a:cubicBezTo>
                  <a:cubicBezTo>
                    <a:pt x="821" y="1520"/>
                    <a:pt x="830" y="1520"/>
                    <a:pt x="830" y="1529"/>
                  </a:cubicBezTo>
                  <a:cubicBezTo>
                    <a:pt x="910" y="1556"/>
                    <a:pt x="999" y="1592"/>
                    <a:pt x="1088" y="1619"/>
                  </a:cubicBezTo>
                  <a:cubicBezTo>
                    <a:pt x="1276" y="1690"/>
                    <a:pt x="1508" y="1752"/>
                    <a:pt x="1758" y="1815"/>
                  </a:cubicBezTo>
                  <a:cubicBezTo>
                    <a:pt x="2070" y="1886"/>
                    <a:pt x="2418" y="1949"/>
                    <a:pt x="2783" y="1993"/>
                  </a:cubicBezTo>
                  <a:cubicBezTo>
                    <a:pt x="2792" y="1993"/>
                    <a:pt x="2810" y="1984"/>
                    <a:pt x="2810" y="1975"/>
                  </a:cubicBezTo>
                  <a:cubicBezTo>
                    <a:pt x="2810" y="1958"/>
                    <a:pt x="2801" y="1940"/>
                    <a:pt x="2783" y="1940"/>
                  </a:cubicBezTo>
                  <a:cubicBezTo>
                    <a:pt x="2427" y="1895"/>
                    <a:pt x="2079" y="1833"/>
                    <a:pt x="1766" y="1761"/>
                  </a:cubicBezTo>
                  <a:cubicBezTo>
                    <a:pt x="1517" y="1699"/>
                    <a:pt x="1294" y="1636"/>
                    <a:pt x="1106" y="1574"/>
                  </a:cubicBezTo>
                  <a:cubicBezTo>
                    <a:pt x="1017" y="1538"/>
                    <a:pt x="928" y="1512"/>
                    <a:pt x="857" y="1476"/>
                  </a:cubicBezTo>
                  <a:lnTo>
                    <a:pt x="848" y="1476"/>
                  </a:lnTo>
                  <a:cubicBezTo>
                    <a:pt x="321" y="1253"/>
                    <a:pt x="45" y="1003"/>
                    <a:pt x="45" y="735"/>
                  </a:cubicBezTo>
                  <a:cubicBezTo>
                    <a:pt x="45" y="495"/>
                    <a:pt x="286" y="254"/>
                    <a:pt x="741" y="49"/>
                  </a:cubicBezTo>
                  <a:cubicBezTo>
                    <a:pt x="749" y="40"/>
                    <a:pt x="758" y="31"/>
                    <a:pt x="749" y="13"/>
                  </a:cubicBezTo>
                  <a:cubicBezTo>
                    <a:pt x="743" y="7"/>
                    <a:pt x="737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9">
              <a:extLst>
                <a:ext uri="{FF2B5EF4-FFF2-40B4-BE49-F238E27FC236}">
                  <a16:creationId xmlns:a16="http://schemas.microsoft.com/office/drawing/2014/main" id="{37AD3025-D692-3606-A7E4-8CE63B5EE122}"/>
                </a:ext>
              </a:extLst>
            </p:cNvPr>
            <p:cNvSpPr/>
            <p:nvPr/>
          </p:nvSpPr>
          <p:spPr>
            <a:xfrm>
              <a:off x="4821622" y="2913156"/>
              <a:ext cx="152881" cy="111120"/>
            </a:xfrm>
            <a:custGeom>
              <a:avLst/>
              <a:gdLst/>
              <a:ahLst/>
              <a:cxnLst/>
              <a:rect l="l" t="t" r="r" b="b"/>
              <a:pathLst>
                <a:path w="2731" h="1985" extrusionOk="0">
                  <a:moveTo>
                    <a:pt x="1994" y="0"/>
                  </a:moveTo>
                  <a:cubicBezTo>
                    <a:pt x="1985" y="0"/>
                    <a:pt x="1978" y="7"/>
                    <a:pt x="1972" y="13"/>
                  </a:cubicBezTo>
                  <a:cubicBezTo>
                    <a:pt x="1963" y="31"/>
                    <a:pt x="1972" y="40"/>
                    <a:pt x="1981" y="49"/>
                  </a:cubicBezTo>
                  <a:cubicBezTo>
                    <a:pt x="2436" y="254"/>
                    <a:pt x="2677" y="495"/>
                    <a:pt x="2677" y="735"/>
                  </a:cubicBezTo>
                  <a:cubicBezTo>
                    <a:pt x="2677" y="923"/>
                    <a:pt x="2534" y="1110"/>
                    <a:pt x="2257" y="1280"/>
                  </a:cubicBezTo>
                  <a:cubicBezTo>
                    <a:pt x="2159" y="1342"/>
                    <a:pt x="2052" y="1396"/>
                    <a:pt x="1927" y="1458"/>
                  </a:cubicBezTo>
                  <a:cubicBezTo>
                    <a:pt x="1820" y="1494"/>
                    <a:pt x="1722" y="1538"/>
                    <a:pt x="1624" y="1574"/>
                  </a:cubicBezTo>
                  <a:cubicBezTo>
                    <a:pt x="1419" y="1645"/>
                    <a:pt x="1196" y="1708"/>
                    <a:pt x="955" y="1761"/>
                  </a:cubicBezTo>
                  <a:cubicBezTo>
                    <a:pt x="669" y="1824"/>
                    <a:pt x="357" y="1886"/>
                    <a:pt x="27" y="1931"/>
                  </a:cubicBezTo>
                  <a:cubicBezTo>
                    <a:pt x="9" y="1931"/>
                    <a:pt x="0" y="1949"/>
                    <a:pt x="0" y="1958"/>
                  </a:cubicBezTo>
                  <a:cubicBezTo>
                    <a:pt x="9" y="1975"/>
                    <a:pt x="18" y="1984"/>
                    <a:pt x="27" y="1984"/>
                  </a:cubicBezTo>
                  <a:lnTo>
                    <a:pt x="36" y="1984"/>
                  </a:lnTo>
                  <a:cubicBezTo>
                    <a:pt x="366" y="1940"/>
                    <a:pt x="678" y="1877"/>
                    <a:pt x="973" y="1815"/>
                  </a:cubicBezTo>
                  <a:cubicBezTo>
                    <a:pt x="1214" y="1752"/>
                    <a:pt x="1437" y="1690"/>
                    <a:pt x="1633" y="1619"/>
                  </a:cubicBezTo>
                  <a:cubicBezTo>
                    <a:pt x="1740" y="1583"/>
                    <a:pt x="1847" y="1547"/>
                    <a:pt x="1945" y="1503"/>
                  </a:cubicBezTo>
                  <a:cubicBezTo>
                    <a:pt x="2070" y="1449"/>
                    <a:pt x="2186" y="1387"/>
                    <a:pt x="2284" y="1324"/>
                  </a:cubicBezTo>
                  <a:cubicBezTo>
                    <a:pt x="2579" y="1146"/>
                    <a:pt x="2730" y="941"/>
                    <a:pt x="2730" y="735"/>
                  </a:cubicBezTo>
                  <a:cubicBezTo>
                    <a:pt x="2730" y="477"/>
                    <a:pt x="2480" y="218"/>
                    <a:pt x="2008" y="4"/>
                  </a:cubicBezTo>
                  <a:cubicBezTo>
                    <a:pt x="2002" y="1"/>
                    <a:pt x="1998" y="0"/>
                    <a:pt x="199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9">
              <a:extLst>
                <a:ext uri="{FF2B5EF4-FFF2-40B4-BE49-F238E27FC236}">
                  <a16:creationId xmlns:a16="http://schemas.microsoft.com/office/drawing/2014/main" id="{8322BD72-C353-49EE-6B19-F29878DDF296}"/>
                </a:ext>
              </a:extLst>
            </p:cNvPr>
            <p:cNvSpPr/>
            <p:nvPr/>
          </p:nvSpPr>
          <p:spPr>
            <a:xfrm>
              <a:off x="4589860" y="2899889"/>
              <a:ext cx="244297" cy="96901"/>
            </a:xfrm>
            <a:custGeom>
              <a:avLst/>
              <a:gdLst/>
              <a:ahLst/>
              <a:cxnLst/>
              <a:rect l="l" t="t" r="r" b="b"/>
              <a:pathLst>
                <a:path w="4364" h="1731" extrusionOk="0">
                  <a:moveTo>
                    <a:pt x="2187" y="54"/>
                  </a:moveTo>
                  <a:cubicBezTo>
                    <a:pt x="3355" y="54"/>
                    <a:pt x="4310" y="419"/>
                    <a:pt x="4310" y="865"/>
                  </a:cubicBezTo>
                  <a:cubicBezTo>
                    <a:pt x="4310" y="981"/>
                    <a:pt x="4247" y="1088"/>
                    <a:pt x="4123" y="1195"/>
                  </a:cubicBezTo>
                  <a:cubicBezTo>
                    <a:pt x="4078" y="1231"/>
                    <a:pt x="4024" y="1267"/>
                    <a:pt x="3971" y="1303"/>
                  </a:cubicBezTo>
                  <a:cubicBezTo>
                    <a:pt x="3846" y="1374"/>
                    <a:pt x="3694" y="1436"/>
                    <a:pt x="3525" y="1499"/>
                  </a:cubicBezTo>
                  <a:cubicBezTo>
                    <a:pt x="3150" y="1615"/>
                    <a:pt x="2668" y="1677"/>
                    <a:pt x="2187" y="1677"/>
                  </a:cubicBezTo>
                  <a:cubicBezTo>
                    <a:pt x="1696" y="1677"/>
                    <a:pt x="1223" y="1615"/>
                    <a:pt x="840" y="1499"/>
                  </a:cubicBezTo>
                  <a:cubicBezTo>
                    <a:pt x="679" y="1445"/>
                    <a:pt x="536" y="1383"/>
                    <a:pt x="420" y="1320"/>
                  </a:cubicBezTo>
                  <a:cubicBezTo>
                    <a:pt x="179" y="1178"/>
                    <a:pt x="55" y="1026"/>
                    <a:pt x="55" y="865"/>
                  </a:cubicBezTo>
                  <a:cubicBezTo>
                    <a:pt x="55" y="419"/>
                    <a:pt x="1009" y="54"/>
                    <a:pt x="2187" y="54"/>
                  </a:cubicBezTo>
                  <a:close/>
                  <a:moveTo>
                    <a:pt x="2187" y="0"/>
                  </a:moveTo>
                  <a:cubicBezTo>
                    <a:pt x="964" y="0"/>
                    <a:pt x="1" y="384"/>
                    <a:pt x="1" y="865"/>
                  </a:cubicBezTo>
                  <a:cubicBezTo>
                    <a:pt x="1" y="1044"/>
                    <a:pt x="135" y="1213"/>
                    <a:pt x="394" y="1365"/>
                  </a:cubicBezTo>
                  <a:cubicBezTo>
                    <a:pt x="518" y="1436"/>
                    <a:pt x="661" y="1490"/>
                    <a:pt x="822" y="1543"/>
                  </a:cubicBezTo>
                  <a:cubicBezTo>
                    <a:pt x="1214" y="1668"/>
                    <a:pt x="1687" y="1731"/>
                    <a:pt x="2187" y="1731"/>
                  </a:cubicBezTo>
                  <a:cubicBezTo>
                    <a:pt x="2677" y="1731"/>
                    <a:pt x="3159" y="1668"/>
                    <a:pt x="3543" y="1543"/>
                  </a:cubicBezTo>
                  <a:cubicBezTo>
                    <a:pt x="3721" y="1490"/>
                    <a:pt x="3873" y="1427"/>
                    <a:pt x="3998" y="1347"/>
                  </a:cubicBezTo>
                  <a:cubicBezTo>
                    <a:pt x="4060" y="1311"/>
                    <a:pt x="4105" y="1276"/>
                    <a:pt x="4149" y="1240"/>
                  </a:cubicBezTo>
                  <a:cubicBezTo>
                    <a:pt x="4292" y="1124"/>
                    <a:pt x="4363" y="999"/>
                    <a:pt x="4363" y="865"/>
                  </a:cubicBezTo>
                  <a:cubicBezTo>
                    <a:pt x="4363" y="384"/>
                    <a:pt x="3400" y="0"/>
                    <a:pt x="218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9">
              <a:extLst>
                <a:ext uri="{FF2B5EF4-FFF2-40B4-BE49-F238E27FC236}">
                  <a16:creationId xmlns:a16="http://schemas.microsoft.com/office/drawing/2014/main" id="{47779B9E-2C68-071F-4DE8-D2CD2C49C0DC}"/>
                </a:ext>
              </a:extLst>
            </p:cNvPr>
            <p:cNvSpPr/>
            <p:nvPr/>
          </p:nvSpPr>
          <p:spPr>
            <a:xfrm>
              <a:off x="4458024" y="2978598"/>
              <a:ext cx="3583" cy="3247"/>
            </a:xfrm>
            <a:custGeom>
              <a:avLst/>
              <a:gdLst/>
              <a:ahLst/>
              <a:cxnLst/>
              <a:rect l="l" t="t" r="r" b="b"/>
              <a:pathLst>
                <a:path w="64" h="58" extrusionOk="0">
                  <a:moveTo>
                    <a:pt x="37" y="0"/>
                  </a:moveTo>
                  <a:cubicBezTo>
                    <a:pt x="28" y="0"/>
                    <a:pt x="16" y="8"/>
                    <a:pt x="10" y="21"/>
                  </a:cubicBezTo>
                  <a:cubicBezTo>
                    <a:pt x="1" y="30"/>
                    <a:pt x="10" y="48"/>
                    <a:pt x="19" y="57"/>
                  </a:cubicBezTo>
                  <a:lnTo>
                    <a:pt x="37" y="57"/>
                  </a:lnTo>
                  <a:cubicBezTo>
                    <a:pt x="45" y="57"/>
                    <a:pt x="54" y="48"/>
                    <a:pt x="63" y="39"/>
                  </a:cubicBezTo>
                  <a:cubicBezTo>
                    <a:pt x="63" y="30"/>
                    <a:pt x="63" y="12"/>
                    <a:pt x="45" y="4"/>
                  </a:cubicBezTo>
                  <a:cubicBezTo>
                    <a:pt x="43" y="1"/>
                    <a:pt x="40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1" name="Google Shape;3151;p39">
              <a:extLst>
                <a:ext uri="{FF2B5EF4-FFF2-40B4-BE49-F238E27FC236}">
                  <a16:creationId xmlns:a16="http://schemas.microsoft.com/office/drawing/2014/main" id="{6A559734-6B5A-F503-1726-2DF5471C2ED9}"/>
                </a:ext>
              </a:extLst>
            </p:cNvPr>
            <p:cNvGrpSpPr/>
            <p:nvPr/>
          </p:nvGrpSpPr>
          <p:grpSpPr>
            <a:xfrm>
              <a:off x="4441566" y="2618191"/>
              <a:ext cx="609342" cy="358889"/>
              <a:chOff x="4441566" y="2618191"/>
              <a:chExt cx="609342" cy="358889"/>
            </a:xfrm>
          </p:grpSpPr>
          <p:sp>
            <p:nvSpPr>
              <p:cNvPr id="3152" name="Google Shape;3152;p39">
                <a:extLst>
                  <a:ext uri="{FF2B5EF4-FFF2-40B4-BE49-F238E27FC236}">
                    <a16:creationId xmlns:a16="http://schemas.microsoft.com/office/drawing/2014/main" id="{0FDB800A-6BF6-19B9-AF41-0C84898A4B57}"/>
                  </a:ext>
                </a:extLst>
              </p:cNvPr>
              <p:cNvSpPr/>
              <p:nvPr/>
            </p:nvSpPr>
            <p:spPr>
              <a:xfrm>
                <a:off x="4459032" y="2618191"/>
                <a:ext cx="519438" cy="60962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1089" extrusionOk="0">
                    <a:moveTo>
                      <a:pt x="4640" y="1"/>
                    </a:moveTo>
                    <a:cubicBezTo>
                      <a:pt x="2079" y="1"/>
                      <a:pt x="1" y="411"/>
                      <a:pt x="1" y="911"/>
                    </a:cubicBezTo>
                    <a:cubicBezTo>
                      <a:pt x="1" y="973"/>
                      <a:pt x="36" y="1035"/>
                      <a:pt x="99" y="1089"/>
                    </a:cubicBezTo>
                    <a:cubicBezTo>
                      <a:pt x="143" y="1044"/>
                      <a:pt x="206" y="1009"/>
                      <a:pt x="286" y="964"/>
                    </a:cubicBezTo>
                    <a:cubicBezTo>
                      <a:pt x="928" y="616"/>
                      <a:pt x="2641" y="366"/>
                      <a:pt x="4640" y="366"/>
                    </a:cubicBezTo>
                    <a:cubicBezTo>
                      <a:pt x="6647" y="366"/>
                      <a:pt x="8351" y="616"/>
                      <a:pt x="8993" y="964"/>
                    </a:cubicBezTo>
                    <a:cubicBezTo>
                      <a:pt x="9073" y="1009"/>
                      <a:pt x="9136" y="1044"/>
                      <a:pt x="9180" y="1089"/>
                    </a:cubicBezTo>
                    <a:cubicBezTo>
                      <a:pt x="9243" y="1035"/>
                      <a:pt x="9279" y="973"/>
                      <a:pt x="9279" y="911"/>
                    </a:cubicBezTo>
                    <a:cubicBezTo>
                      <a:pt x="9279" y="411"/>
                      <a:pt x="7200" y="1"/>
                      <a:pt x="46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39">
                <a:extLst>
                  <a:ext uri="{FF2B5EF4-FFF2-40B4-BE49-F238E27FC236}">
                    <a16:creationId xmlns:a16="http://schemas.microsoft.com/office/drawing/2014/main" id="{0788F603-44A0-71A3-6E0C-B16923123F55}"/>
                  </a:ext>
                </a:extLst>
              </p:cNvPr>
              <p:cNvSpPr/>
              <p:nvPr/>
            </p:nvSpPr>
            <p:spPr>
              <a:xfrm>
                <a:off x="4441566" y="2671149"/>
                <a:ext cx="609342" cy="30593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5465" extrusionOk="0">
                    <a:moveTo>
                      <a:pt x="9920" y="1124"/>
                    </a:moveTo>
                    <a:cubicBezTo>
                      <a:pt x="10010" y="1124"/>
                      <a:pt x="10100" y="1142"/>
                      <a:pt x="10188" y="1178"/>
                    </a:cubicBezTo>
                    <a:cubicBezTo>
                      <a:pt x="10483" y="1294"/>
                      <a:pt x="10447" y="1588"/>
                      <a:pt x="10367" y="1847"/>
                    </a:cubicBezTo>
                    <a:cubicBezTo>
                      <a:pt x="10331" y="1945"/>
                      <a:pt x="10286" y="2052"/>
                      <a:pt x="10233" y="2150"/>
                    </a:cubicBezTo>
                    <a:cubicBezTo>
                      <a:pt x="10135" y="2355"/>
                      <a:pt x="9992" y="2543"/>
                      <a:pt x="9840" y="2721"/>
                    </a:cubicBezTo>
                    <a:cubicBezTo>
                      <a:pt x="9689" y="2900"/>
                      <a:pt x="9519" y="3060"/>
                      <a:pt x="9332" y="3203"/>
                    </a:cubicBezTo>
                    <a:cubicBezTo>
                      <a:pt x="9011" y="3462"/>
                      <a:pt x="8645" y="3658"/>
                      <a:pt x="8226" y="3774"/>
                    </a:cubicBezTo>
                    <a:cubicBezTo>
                      <a:pt x="8957" y="2944"/>
                      <a:pt x="9287" y="2025"/>
                      <a:pt x="9439" y="1303"/>
                    </a:cubicBezTo>
                    <a:cubicBezTo>
                      <a:pt x="9484" y="1267"/>
                      <a:pt x="9537" y="1231"/>
                      <a:pt x="9591" y="1205"/>
                    </a:cubicBezTo>
                    <a:cubicBezTo>
                      <a:pt x="9699" y="1151"/>
                      <a:pt x="9809" y="1124"/>
                      <a:pt x="9920" y="1124"/>
                    </a:cubicBezTo>
                    <a:close/>
                    <a:moveTo>
                      <a:pt x="277" y="0"/>
                    </a:moveTo>
                    <a:cubicBezTo>
                      <a:pt x="277" y="1"/>
                      <a:pt x="1" y="3257"/>
                      <a:pt x="3105" y="4996"/>
                    </a:cubicBezTo>
                    <a:cubicBezTo>
                      <a:pt x="3667" y="5308"/>
                      <a:pt x="4289" y="5464"/>
                      <a:pt x="4911" y="5464"/>
                    </a:cubicBezTo>
                    <a:cubicBezTo>
                      <a:pt x="5534" y="5464"/>
                      <a:pt x="6156" y="5308"/>
                      <a:pt x="6718" y="4996"/>
                    </a:cubicBezTo>
                    <a:cubicBezTo>
                      <a:pt x="7316" y="4657"/>
                      <a:pt x="7681" y="4380"/>
                      <a:pt x="8056" y="3970"/>
                    </a:cubicBezTo>
                    <a:cubicBezTo>
                      <a:pt x="8093" y="3974"/>
                      <a:pt x="8132" y="3975"/>
                      <a:pt x="8170" y="3975"/>
                    </a:cubicBezTo>
                    <a:cubicBezTo>
                      <a:pt x="8622" y="3975"/>
                      <a:pt x="9160" y="3746"/>
                      <a:pt x="9546" y="3524"/>
                    </a:cubicBezTo>
                    <a:cubicBezTo>
                      <a:pt x="9778" y="3390"/>
                      <a:pt x="9992" y="3221"/>
                      <a:pt x="10179" y="3024"/>
                    </a:cubicBezTo>
                    <a:cubicBezTo>
                      <a:pt x="10367" y="2837"/>
                      <a:pt x="10527" y="2614"/>
                      <a:pt x="10661" y="2373"/>
                    </a:cubicBezTo>
                    <a:cubicBezTo>
                      <a:pt x="10786" y="2123"/>
                      <a:pt x="10884" y="1856"/>
                      <a:pt x="10875" y="1544"/>
                    </a:cubicBezTo>
                    <a:cubicBezTo>
                      <a:pt x="10875" y="1213"/>
                      <a:pt x="10670" y="964"/>
                      <a:pt x="10393" y="848"/>
                    </a:cubicBezTo>
                    <a:cubicBezTo>
                      <a:pt x="10288" y="809"/>
                      <a:pt x="10172" y="787"/>
                      <a:pt x="10054" y="787"/>
                    </a:cubicBezTo>
                    <a:cubicBezTo>
                      <a:pt x="9983" y="787"/>
                      <a:pt x="9911" y="795"/>
                      <a:pt x="9840" y="812"/>
                    </a:cubicBezTo>
                    <a:cubicBezTo>
                      <a:pt x="9707" y="839"/>
                      <a:pt x="9591" y="910"/>
                      <a:pt x="9492" y="982"/>
                    </a:cubicBezTo>
                    <a:cubicBezTo>
                      <a:pt x="9582" y="393"/>
                      <a:pt x="9546" y="0"/>
                      <a:pt x="9546" y="0"/>
                    </a:cubicBezTo>
                    <a:lnTo>
                      <a:pt x="9546" y="0"/>
                    </a:lnTo>
                    <a:cubicBezTo>
                      <a:pt x="9546" y="63"/>
                      <a:pt x="9510" y="116"/>
                      <a:pt x="9457" y="179"/>
                    </a:cubicBezTo>
                    <a:cubicBezTo>
                      <a:pt x="9020" y="589"/>
                      <a:pt x="7155" y="901"/>
                      <a:pt x="4907" y="901"/>
                    </a:cubicBezTo>
                    <a:cubicBezTo>
                      <a:pt x="2668" y="901"/>
                      <a:pt x="803" y="589"/>
                      <a:pt x="366" y="179"/>
                    </a:cubicBezTo>
                    <a:cubicBezTo>
                      <a:pt x="304" y="116"/>
                      <a:pt x="277" y="63"/>
                      <a:pt x="2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54" name="Google Shape;3154;p39">
              <a:extLst>
                <a:ext uri="{FF2B5EF4-FFF2-40B4-BE49-F238E27FC236}">
                  <a16:creationId xmlns:a16="http://schemas.microsoft.com/office/drawing/2014/main" id="{1EC3B9D4-CD8E-4EB5-A776-65DF24BB03C7}"/>
                </a:ext>
              </a:extLst>
            </p:cNvPr>
            <p:cNvSpPr/>
            <p:nvPr/>
          </p:nvSpPr>
          <p:spPr>
            <a:xfrm>
              <a:off x="4450579" y="2613713"/>
              <a:ext cx="521902" cy="63985"/>
            </a:xfrm>
            <a:custGeom>
              <a:avLst/>
              <a:gdLst/>
              <a:ahLst/>
              <a:cxnLst/>
              <a:rect l="l" t="t" r="r" b="b"/>
              <a:pathLst>
                <a:path w="9323" h="1143" extrusionOk="0">
                  <a:moveTo>
                    <a:pt x="4657" y="54"/>
                  </a:moveTo>
                  <a:cubicBezTo>
                    <a:pt x="7155" y="54"/>
                    <a:pt x="9269" y="455"/>
                    <a:pt x="9269" y="928"/>
                  </a:cubicBezTo>
                  <a:cubicBezTo>
                    <a:pt x="9269" y="982"/>
                    <a:pt x="9242" y="1026"/>
                    <a:pt x="9198" y="1080"/>
                  </a:cubicBezTo>
                  <a:cubicBezTo>
                    <a:pt x="9153" y="1035"/>
                    <a:pt x="9099" y="999"/>
                    <a:pt x="9028" y="964"/>
                  </a:cubicBezTo>
                  <a:cubicBezTo>
                    <a:pt x="8359" y="607"/>
                    <a:pt x="6602" y="357"/>
                    <a:pt x="4657" y="357"/>
                  </a:cubicBezTo>
                  <a:cubicBezTo>
                    <a:pt x="2712" y="357"/>
                    <a:pt x="955" y="607"/>
                    <a:pt x="285" y="964"/>
                  </a:cubicBezTo>
                  <a:cubicBezTo>
                    <a:pt x="223" y="999"/>
                    <a:pt x="161" y="1035"/>
                    <a:pt x="116" y="1080"/>
                  </a:cubicBezTo>
                  <a:cubicBezTo>
                    <a:pt x="71" y="1026"/>
                    <a:pt x="54" y="982"/>
                    <a:pt x="54" y="928"/>
                  </a:cubicBezTo>
                  <a:cubicBezTo>
                    <a:pt x="54" y="455"/>
                    <a:pt x="2159" y="54"/>
                    <a:pt x="4657" y="54"/>
                  </a:cubicBezTo>
                  <a:close/>
                  <a:moveTo>
                    <a:pt x="4657" y="0"/>
                  </a:moveTo>
                  <a:cubicBezTo>
                    <a:pt x="2043" y="0"/>
                    <a:pt x="0" y="411"/>
                    <a:pt x="0" y="928"/>
                  </a:cubicBezTo>
                  <a:cubicBezTo>
                    <a:pt x="0" y="999"/>
                    <a:pt x="27" y="1071"/>
                    <a:pt x="98" y="1133"/>
                  </a:cubicBezTo>
                  <a:cubicBezTo>
                    <a:pt x="107" y="1142"/>
                    <a:pt x="107" y="1142"/>
                    <a:pt x="116" y="1142"/>
                  </a:cubicBezTo>
                  <a:cubicBezTo>
                    <a:pt x="125" y="1142"/>
                    <a:pt x="125" y="1142"/>
                    <a:pt x="134" y="1133"/>
                  </a:cubicBezTo>
                  <a:cubicBezTo>
                    <a:pt x="178" y="1089"/>
                    <a:pt x="241" y="1053"/>
                    <a:pt x="312" y="1008"/>
                  </a:cubicBezTo>
                  <a:cubicBezTo>
                    <a:pt x="972" y="652"/>
                    <a:pt x="2721" y="411"/>
                    <a:pt x="4657" y="411"/>
                  </a:cubicBezTo>
                  <a:cubicBezTo>
                    <a:pt x="6602" y="411"/>
                    <a:pt x="8341" y="652"/>
                    <a:pt x="9001" y="1008"/>
                  </a:cubicBezTo>
                  <a:cubicBezTo>
                    <a:pt x="9082" y="1053"/>
                    <a:pt x="9135" y="1089"/>
                    <a:pt x="9180" y="1133"/>
                  </a:cubicBezTo>
                  <a:cubicBezTo>
                    <a:pt x="9189" y="1138"/>
                    <a:pt x="9195" y="1140"/>
                    <a:pt x="9201" y="1140"/>
                  </a:cubicBezTo>
                  <a:cubicBezTo>
                    <a:pt x="9207" y="1140"/>
                    <a:pt x="9211" y="1138"/>
                    <a:pt x="9215" y="1133"/>
                  </a:cubicBezTo>
                  <a:cubicBezTo>
                    <a:pt x="9287" y="1071"/>
                    <a:pt x="9323" y="999"/>
                    <a:pt x="9323" y="928"/>
                  </a:cubicBezTo>
                  <a:cubicBezTo>
                    <a:pt x="9323" y="411"/>
                    <a:pt x="7271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39">
              <a:extLst>
                <a:ext uri="{FF2B5EF4-FFF2-40B4-BE49-F238E27FC236}">
                  <a16:creationId xmlns:a16="http://schemas.microsoft.com/office/drawing/2014/main" id="{962D4A20-C3CC-29BD-31CF-CE56BBA24B0F}"/>
                </a:ext>
              </a:extLst>
            </p:cNvPr>
            <p:cNvSpPr/>
            <p:nvPr/>
          </p:nvSpPr>
          <p:spPr>
            <a:xfrm>
              <a:off x="4457017" y="2635153"/>
              <a:ext cx="508466" cy="81507"/>
            </a:xfrm>
            <a:custGeom>
              <a:avLst/>
              <a:gdLst/>
              <a:ahLst/>
              <a:cxnLst/>
              <a:rect l="l" t="t" r="r" b="b"/>
              <a:pathLst>
                <a:path w="9083" h="1456" extrusionOk="0">
                  <a:moveTo>
                    <a:pt x="4542" y="1"/>
                  </a:moveTo>
                  <a:cubicBezTo>
                    <a:pt x="2543" y="1"/>
                    <a:pt x="831" y="251"/>
                    <a:pt x="188" y="608"/>
                  </a:cubicBezTo>
                  <a:cubicBezTo>
                    <a:pt x="108" y="643"/>
                    <a:pt x="46" y="688"/>
                    <a:pt x="1" y="732"/>
                  </a:cubicBezTo>
                  <a:cubicBezTo>
                    <a:pt x="429" y="1143"/>
                    <a:pt x="2303" y="1455"/>
                    <a:pt x="4542" y="1455"/>
                  </a:cubicBezTo>
                  <a:cubicBezTo>
                    <a:pt x="6781" y="1455"/>
                    <a:pt x="8654" y="1143"/>
                    <a:pt x="9083" y="732"/>
                  </a:cubicBezTo>
                  <a:cubicBezTo>
                    <a:pt x="9038" y="688"/>
                    <a:pt x="8976" y="643"/>
                    <a:pt x="8904" y="608"/>
                  </a:cubicBezTo>
                  <a:cubicBezTo>
                    <a:pt x="8253" y="251"/>
                    <a:pt x="6549" y="1"/>
                    <a:pt x="4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6" name="Google Shape;3156;p39">
              <a:extLst>
                <a:ext uri="{FF2B5EF4-FFF2-40B4-BE49-F238E27FC236}">
                  <a16:creationId xmlns:a16="http://schemas.microsoft.com/office/drawing/2014/main" id="{0BFF1AD4-E518-B48A-B0BF-BAED1913D199}"/>
                </a:ext>
              </a:extLst>
            </p:cNvPr>
            <p:cNvGrpSpPr/>
            <p:nvPr/>
          </p:nvGrpSpPr>
          <p:grpSpPr>
            <a:xfrm>
              <a:off x="4508967" y="2647637"/>
              <a:ext cx="405080" cy="56484"/>
              <a:chOff x="4508967" y="2647637"/>
              <a:chExt cx="405080" cy="56484"/>
            </a:xfrm>
          </p:grpSpPr>
          <p:sp>
            <p:nvSpPr>
              <p:cNvPr id="3157" name="Google Shape;3157;p39">
                <a:extLst>
                  <a:ext uri="{FF2B5EF4-FFF2-40B4-BE49-F238E27FC236}">
                    <a16:creationId xmlns:a16="http://schemas.microsoft.com/office/drawing/2014/main" id="{73EA60BA-D332-6FF5-7FB5-80FFB6BD2181}"/>
                  </a:ext>
                </a:extLst>
              </p:cNvPr>
              <p:cNvSpPr/>
              <p:nvPr/>
            </p:nvSpPr>
            <p:spPr>
              <a:xfrm>
                <a:off x="4508967" y="2647637"/>
                <a:ext cx="285218" cy="56484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009" extrusionOk="0">
                    <a:moveTo>
                      <a:pt x="2552" y="1"/>
                    </a:moveTo>
                    <a:cubicBezTo>
                      <a:pt x="1143" y="1"/>
                      <a:pt x="1" y="233"/>
                      <a:pt x="1" y="509"/>
                    </a:cubicBezTo>
                    <a:cubicBezTo>
                      <a:pt x="1" y="786"/>
                      <a:pt x="1143" y="1009"/>
                      <a:pt x="2552" y="1009"/>
                    </a:cubicBezTo>
                    <a:cubicBezTo>
                      <a:pt x="3953" y="1009"/>
                      <a:pt x="5095" y="786"/>
                      <a:pt x="5095" y="509"/>
                    </a:cubicBezTo>
                    <a:cubicBezTo>
                      <a:pt x="5095" y="233"/>
                      <a:pt x="3953" y="1"/>
                      <a:pt x="2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39">
                <a:extLst>
                  <a:ext uri="{FF2B5EF4-FFF2-40B4-BE49-F238E27FC236}">
                    <a16:creationId xmlns:a16="http://schemas.microsoft.com/office/drawing/2014/main" id="{D26AD9F6-ED5C-B1BD-9CE8-9880D61AF4FC}"/>
                  </a:ext>
                </a:extLst>
              </p:cNvPr>
              <p:cNvSpPr/>
              <p:nvPr/>
            </p:nvSpPr>
            <p:spPr>
              <a:xfrm>
                <a:off x="4814121" y="2654131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61" y="1"/>
                    </a:moveTo>
                    <a:cubicBezTo>
                      <a:pt x="72" y="1"/>
                      <a:pt x="1" y="28"/>
                      <a:pt x="1" y="54"/>
                    </a:cubicBezTo>
                    <a:cubicBezTo>
                      <a:pt x="1" y="90"/>
                      <a:pt x="72" y="117"/>
                      <a:pt x="161" y="117"/>
                    </a:cubicBezTo>
                    <a:cubicBezTo>
                      <a:pt x="259" y="117"/>
                      <a:pt x="331" y="90"/>
                      <a:pt x="331" y="54"/>
                    </a:cubicBezTo>
                    <a:cubicBezTo>
                      <a:pt x="331" y="28"/>
                      <a:pt x="259" y="1"/>
                      <a:pt x="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39">
                <a:extLst>
                  <a:ext uri="{FF2B5EF4-FFF2-40B4-BE49-F238E27FC236}">
                    <a16:creationId xmlns:a16="http://schemas.microsoft.com/office/drawing/2014/main" id="{DB6A2829-902B-E6DA-00E5-F9152B45B339}"/>
                  </a:ext>
                </a:extLst>
              </p:cNvPr>
              <p:cNvSpPr/>
              <p:nvPr/>
            </p:nvSpPr>
            <p:spPr>
              <a:xfrm>
                <a:off x="4813113" y="2651444"/>
                <a:ext cx="23064" cy="9741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74" extrusionOk="0">
                    <a:moveTo>
                      <a:pt x="26" y="72"/>
                    </a:moveTo>
                    <a:cubicBezTo>
                      <a:pt x="25" y="73"/>
                      <a:pt x="22" y="74"/>
                      <a:pt x="19" y="76"/>
                    </a:cubicBezTo>
                    <a:cubicBezTo>
                      <a:pt x="22" y="75"/>
                      <a:pt x="25" y="73"/>
                      <a:pt x="26" y="72"/>
                    </a:cubicBezTo>
                    <a:close/>
                    <a:moveTo>
                      <a:pt x="186" y="74"/>
                    </a:moveTo>
                    <a:cubicBezTo>
                      <a:pt x="187" y="74"/>
                      <a:pt x="187" y="75"/>
                      <a:pt x="188" y="76"/>
                    </a:cubicBezTo>
                    <a:lnTo>
                      <a:pt x="197" y="76"/>
                    </a:lnTo>
                    <a:cubicBezTo>
                      <a:pt x="194" y="76"/>
                      <a:pt x="190" y="75"/>
                      <a:pt x="186" y="74"/>
                    </a:cubicBezTo>
                    <a:close/>
                    <a:moveTo>
                      <a:pt x="295" y="67"/>
                    </a:moveTo>
                    <a:cubicBezTo>
                      <a:pt x="295" y="67"/>
                      <a:pt x="295" y="76"/>
                      <a:pt x="295" y="76"/>
                    </a:cubicBezTo>
                    <a:lnTo>
                      <a:pt x="304" y="67"/>
                    </a:lnTo>
                    <a:close/>
                    <a:moveTo>
                      <a:pt x="277" y="102"/>
                    </a:moveTo>
                    <a:cubicBezTo>
                      <a:pt x="277" y="102"/>
                      <a:pt x="277" y="102"/>
                      <a:pt x="277" y="102"/>
                    </a:cubicBezTo>
                    <a:lnTo>
                      <a:pt x="277" y="102"/>
                    </a:lnTo>
                    <a:close/>
                    <a:moveTo>
                      <a:pt x="277" y="111"/>
                    </a:moveTo>
                    <a:cubicBezTo>
                      <a:pt x="286" y="111"/>
                      <a:pt x="286" y="120"/>
                      <a:pt x="295" y="120"/>
                    </a:cubicBezTo>
                    <a:cubicBezTo>
                      <a:pt x="295" y="120"/>
                      <a:pt x="286" y="111"/>
                      <a:pt x="286" y="111"/>
                    </a:cubicBezTo>
                    <a:close/>
                    <a:moveTo>
                      <a:pt x="213" y="0"/>
                    </a:moveTo>
                    <a:cubicBezTo>
                      <a:pt x="191" y="0"/>
                      <a:pt x="173" y="4"/>
                      <a:pt x="143" y="4"/>
                    </a:cubicBezTo>
                    <a:cubicBezTo>
                      <a:pt x="152" y="22"/>
                      <a:pt x="143" y="22"/>
                      <a:pt x="117" y="22"/>
                    </a:cubicBezTo>
                    <a:cubicBezTo>
                      <a:pt x="99" y="22"/>
                      <a:pt x="81" y="22"/>
                      <a:pt x="90" y="31"/>
                    </a:cubicBezTo>
                    <a:cubicBezTo>
                      <a:pt x="81" y="40"/>
                      <a:pt x="90" y="40"/>
                      <a:pt x="108" y="49"/>
                    </a:cubicBezTo>
                    <a:cubicBezTo>
                      <a:pt x="102" y="49"/>
                      <a:pt x="92" y="45"/>
                      <a:pt x="83" y="45"/>
                    </a:cubicBezTo>
                    <a:cubicBezTo>
                      <a:pt x="79" y="45"/>
                      <a:pt x="75" y="46"/>
                      <a:pt x="72" y="49"/>
                    </a:cubicBezTo>
                    <a:lnTo>
                      <a:pt x="63" y="40"/>
                    </a:lnTo>
                    <a:lnTo>
                      <a:pt x="36" y="40"/>
                    </a:lnTo>
                    <a:lnTo>
                      <a:pt x="54" y="49"/>
                    </a:lnTo>
                    <a:cubicBezTo>
                      <a:pt x="23" y="57"/>
                      <a:pt x="39" y="64"/>
                      <a:pt x="26" y="72"/>
                    </a:cubicBezTo>
                    <a:lnTo>
                      <a:pt x="26" y="72"/>
                    </a:lnTo>
                    <a:cubicBezTo>
                      <a:pt x="28" y="72"/>
                      <a:pt x="28" y="72"/>
                      <a:pt x="29" y="72"/>
                    </a:cubicBezTo>
                    <a:cubicBezTo>
                      <a:pt x="32" y="72"/>
                      <a:pt x="30" y="76"/>
                      <a:pt x="36" y="76"/>
                    </a:cubicBezTo>
                    <a:cubicBezTo>
                      <a:pt x="27" y="76"/>
                      <a:pt x="19" y="85"/>
                      <a:pt x="19" y="85"/>
                    </a:cubicBezTo>
                    <a:cubicBezTo>
                      <a:pt x="1" y="94"/>
                      <a:pt x="19" y="102"/>
                      <a:pt x="1" y="111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27" y="129"/>
                      <a:pt x="19" y="129"/>
                      <a:pt x="27" y="138"/>
                    </a:cubicBezTo>
                    <a:lnTo>
                      <a:pt x="36" y="138"/>
                    </a:lnTo>
                    <a:cubicBezTo>
                      <a:pt x="36" y="138"/>
                      <a:pt x="45" y="147"/>
                      <a:pt x="45" y="147"/>
                    </a:cubicBezTo>
                    <a:cubicBezTo>
                      <a:pt x="54" y="156"/>
                      <a:pt x="90" y="156"/>
                      <a:pt x="117" y="156"/>
                    </a:cubicBezTo>
                    <a:cubicBezTo>
                      <a:pt x="117" y="158"/>
                      <a:pt x="118" y="158"/>
                      <a:pt x="121" y="158"/>
                    </a:cubicBezTo>
                    <a:cubicBezTo>
                      <a:pt x="130" y="158"/>
                      <a:pt x="156" y="147"/>
                      <a:pt x="170" y="147"/>
                    </a:cubicBezTo>
                    <a:lnTo>
                      <a:pt x="188" y="147"/>
                    </a:lnTo>
                    <a:cubicBezTo>
                      <a:pt x="181" y="147"/>
                      <a:pt x="157" y="158"/>
                      <a:pt x="143" y="158"/>
                    </a:cubicBezTo>
                    <a:cubicBezTo>
                      <a:pt x="139" y="158"/>
                      <a:pt x="136" y="158"/>
                      <a:pt x="135" y="156"/>
                    </a:cubicBezTo>
                    <a:cubicBezTo>
                      <a:pt x="135" y="165"/>
                      <a:pt x="108" y="165"/>
                      <a:pt x="108" y="165"/>
                    </a:cubicBezTo>
                    <a:cubicBezTo>
                      <a:pt x="137" y="165"/>
                      <a:pt x="151" y="169"/>
                      <a:pt x="171" y="169"/>
                    </a:cubicBezTo>
                    <a:cubicBezTo>
                      <a:pt x="180" y="169"/>
                      <a:pt x="191" y="168"/>
                      <a:pt x="206" y="165"/>
                    </a:cubicBezTo>
                    <a:lnTo>
                      <a:pt x="206" y="165"/>
                    </a:lnTo>
                    <a:cubicBezTo>
                      <a:pt x="192" y="169"/>
                      <a:pt x="197" y="172"/>
                      <a:pt x="206" y="172"/>
                    </a:cubicBezTo>
                    <a:cubicBezTo>
                      <a:pt x="215" y="172"/>
                      <a:pt x="228" y="169"/>
                      <a:pt x="233" y="165"/>
                    </a:cubicBezTo>
                    <a:lnTo>
                      <a:pt x="233" y="174"/>
                    </a:lnTo>
                    <a:cubicBezTo>
                      <a:pt x="242" y="174"/>
                      <a:pt x="250" y="174"/>
                      <a:pt x="268" y="165"/>
                    </a:cubicBezTo>
                    <a:cubicBezTo>
                      <a:pt x="286" y="156"/>
                      <a:pt x="295" y="147"/>
                      <a:pt x="322" y="147"/>
                    </a:cubicBezTo>
                    <a:cubicBezTo>
                      <a:pt x="358" y="147"/>
                      <a:pt x="358" y="111"/>
                      <a:pt x="340" y="102"/>
                    </a:cubicBezTo>
                    <a:lnTo>
                      <a:pt x="340" y="102"/>
                    </a:lnTo>
                    <a:cubicBezTo>
                      <a:pt x="331" y="120"/>
                      <a:pt x="331" y="120"/>
                      <a:pt x="322" y="129"/>
                    </a:cubicBezTo>
                    <a:cubicBezTo>
                      <a:pt x="313" y="138"/>
                      <a:pt x="304" y="138"/>
                      <a:pt x="295" y="138"/>
                    </a:cubicBezTo>
                    <a:cubicBezTo>
                      <a:pt x="304" y="129"/>
                      <a:pt x="304" y="129"/>
                      <a:pt x="304" y="120"/>
                    </a:cubicBezTo>
                    <a:lnTo>
                      <a:pt x="286" y="120"/>
                    </a:lnTo>
                    <a:cubicBezTo>
                      <a:pt x="286" y="120"/>
                      <a:pt x="295" y="120"/>
                      <a:pt x="286" y="129"/>
                    </a:cubicBezTo>
                    <a:cubicBezTo>
                      <a:pt x="286" y="129"/>
                      <a:pt x="286" y="120"/>
                      <a:pt x="286" y="120"/>
                    </a:cubicBezTo>
                    <a:cubicBezTo>
                      <a:pt x="284" y="122"/>
                      <a:pt x="283" y="123"/>
                      <a:pt x="282" y="123"/>
                    </a:cubicBezTo>
                    <a:cubicBezTo>
                      <a:pt x="278" y="123"/>
                      <a:pt x="276" y="118"/>
                      <a:pt x="273" y="118"/>
                    </a:cubicBezTo>
                    <a:cubicBezTo>
                      <a:pt x="272" y="118"/>
                      <a:pt x="270" y="118"/>
                      <a:pt x="268" y="120"/>
                    </a:cubicBezTo>
                    <a:cubicBezTo>
                      <a:pt x="268" y="120"/>
                      <a:pt x="277" y="111"/>
                      <a:pt x="277" y="111"/>
                    </a:cubicBezTo>
                    <a:lnTo>
                      <a:pt x="277" y="102"/>
                    </a:lnTo>
                    <a:cubicBezTo>
                      <a:pt x="277" y="111"/>
                      <a:pt x="268" y="111"/>
                      <a:pt x="268" y="120"/>
                    </a:cubicBezTo>
                    <a:lnTo>
                      <a:pt x="259" y="120"/>
                    </a:lnTo>
                    <a:lnTo>
                      <a:pt x="268" y="111"/>
                    </a:lnTo>
                    <a:cubicBezTo>
                      <a:pt x="268" y="111"/>
                      <a:pt x="272" y="107"/>
                      <a:pt x="270" y="107"/>
                    </a:cubicBezTo>
                    <a:cubicBezTo>
                      <a:pt x="268" y="107"/>
                      <a:pt x="265" y="108"/>
                      <a:pt x="259" y="111"/>
                    </a:cubicBezTo>
                    <a:lnTo>
                      <a:pt x="250" y="111"/>
                    </a:lnTo>
                    <a:cubicBezTo>
                      <a:pt x="256" y="108"/>
                      <a:pt x="257" y="107"/>
                      <a:pt x="256" y="107"/>
                    </a:cubicBezTo>
                    <a:cubicBezTo>
                      <a:pt x="252" y="107"/>
                      <a:pt x="239" y="111"/>
                      <a:pt x="233" y="111"/>
                    </a:cubicBezTo>
                    <a:lnTo>
                      <a:pt x="215" y="111"/>
                    </a:lnTo>
                    <a:cubicBezTo>
                      <a:pt x="224" y="102"/>
                      <a:pt x="188" y="102"/>
                      <a:pt x="143" y="94"/>
                    </a:cubicBezTo>
                    <a:cubicBezTo>
                      <a:pt x="126" y="85"/>
                      <a:pt x="161" y="85"/>
                      <a:pt x="170" y="85"/>
                    </a:cubicBezTo>
                    <a:lnTo>
                      <a:pt x="179" y="94"/>
                    </a:lnTo>
                    <a:lnTo>
                      <a:pt x="206" y="94"/>
                    </a:lnTo>
                    <a:cubicBezTo>
                      <a:pt x="198" y="94"/>
                      <a:pt x="212" y="94"/>
                      <a:pt x="208" y="87"/>
                    </a:cubicBezTo>
                    <a:lnTo>
                      <a:pt x="208" y="87"/>
                    </a:lnTo>
                    <a:cubicBezTo>
                      <a:pt x="208" y="87"/>
                      <a:pt x="209" y="87"/>
                      <a:pt x="209" y="87"/>
                    </a:cubicBezTo>
                    <a:cubicBezTo>
                      <a:pt x="210" y="87"/>
                      <a:pt x="209" y="86"/>
                      <a:pt x="206" y="85"/>
                    </a:cubicBezTo>
                    <a:lnTo>
                      <a:pt x="206" y="85"/>
                    </a:lnTo>
                    <a:cubicBezTo>
                      <a:pt x="207" y="85"/>
                      <a:pt x="207" y="86"/>
                      <a:pt x="208" y="87"/>
                    </a:cubicBezTo>
                    <a:lnTo>
                      <a:pt x="208" y="87"/>
                    </a:lnTo>
                    <a:cubicBezTo>
                      <a:pt x="200" y="85"/>
                      <a:pt x="166" y="73"/>
                      <a:pt x="152" y="67"/>
                    </a:cubicBezTo>
                    <a:cubicBezTo>
                      <a:pt x="164" y="67"/>
                      <a:pt x="177" y="71"/>
                      <a:pt x="186" y="74"/>
                    </a:cubicBezTo>
                    <a:lnTo>
                      <a:pt x="186" y="74"/>
                    </a:lnTo>
                    <a:cubicBezTo>
                      <a:pt x="179" y="66"/>
                      <a:pt x="179" y="65"/>
                      <a:pt x="184" y="65"/>
                    </a:cubicBezTo>
                    <a:cubicBezTo>
                      <a:pt x="188" y="65"/>
                      <a:pt x="197" y="67"/>
                      <a:pt x="206" y="67"/>
                    </a:cubicBezTo>
                    <a:lnTo>
                      <a:pt x="188" y="58"/>
                    </a:lnTo>
                    <a:lnTo>
                      <a:pt x="188" y="58"/>
                    </a:lnTo>
                    <a:cubicBezTo>
                      <a:pt x="194" y="61"/>
                      <a:pt x="197" y="62"/>
                      <a:pt x="199" y="62"/>
                    </a:cubicBezTo>
                    <a:cubicBezTo>
                      <a:pt x="202" y="62"/>
                      <a:pt x="200" y="58"/>
                      <a:pt x="206" y="58"/>
                    </a:cubicBezTo>
                    <a:cubicBezTo>
                      <a:pt x="212" y="58"/>
                      <a:pt x="226" y="62"/>
                      <a:pt x="234" y="62"/>
                    </a:cubicBezTo>
                    <a:cubicBezTo>
                      <a:pt x="239" y="62"/>
                      <a:pt x="242" y="61"/>
                      <a:pt x="242" y="58"/>
                    </a:cubicBezTo>
                    <a:cubicBezTo>
                      <a:pt x="245" y="60"/>
                      <a:pt x="248" y="60"/>
                      <a:pt x="251" y="60"/>
                    </a:cubicBezTo>
                    <a:cubicBezTo>
                      <a:pt x="258" y="60"/>
                      <a:pt x="261" y="55"/>
                      <a:pt x="268" y="55"/>
                    </a:cubicBezTo>
                    <a:cubicBezTo>
                      <a:pt x="271" y="55"/>
                      <a:pt x="273" y="56"/>
                      <a:pt x="277" y="58"/>
                    </a:cubicBezTo>
                    <a:cubicBezTo>
                      <a:pt x="282" y="62"/>
                      <a:pt x="288" y="62"/>
                      <a:pt x="294" y="62"/>
                    </a:cubicBezTo>
                    <a:cubicBezTo>
                      <a:pt x="300" y="62"/>
                      <a:pt x="304" y="62"/>
                      <a:pt x="304" y="67"/>
                    </a:cubicBezTo>
                    <a:cubicBezTo>
                      <a:pt x="304" y="76"/>
                      <a:pt x="313" y="76"/>
                      <a:pt x="313" y="85"/>
                    </a:cubicBezTo>
                    <a:lnTo>
                      <a:pt x="340" y="85"/>
                    </a:lnTo>
                    <a:cubicBezTo>
                      <a:pt x="331" y="85"/>
                      <a:pt x="331" y="85"/>
                      <a:pt x="331" y="76"/>
                    </a:cubicBezTo>
                    <a:lnTo>
                      <a:pt x="322" y="76"/>
                    </a:lnTo>
                    <a:cubicBezTo>
                      <a:pt x="322" y="76"/>
                      <a:pt x="313" y="76"/>
                      <a:pt x="313" y="67"/>
                    </a:cubicBezTo>
                    <a:lnTo>
                      <a:pt x="322" y="67"/>
                    </a:lnTo>
                    <a:cubicBezTo>
                      <a:pt x="326" y="71"/>
                      <a:pt x="331" y="71"/>
                      <a:pt x="335" y="71"/>
                    </a:cubicBezTo>
                    <a:cubicBezTo>
                      <a:pt x="340" y="71"/>
                      <a:pt x="344" y="71"/>
                      <a:pt x="349" y="76"/>
                    </a:cubicBezTo>
                    <a:cubicBezTo>
                      <a:pt x="349" y="76"/>
                      <a:pt x="358" y="85"/>
                      <a:pt x="349" y="85"/>
                    </a:cubicBezTo>
                    <a:cubicBezTo>
                      <a:pt x="358" y="85"/>
                      <a:pt x="358" y="102"/>
                      <a:pt x="366" y="102"/>
                    </a:cubicBezTo>
                    <a:cubicBezTo>
                      <a:pt x="384" y="102"/>
                      <a:pt x="402" y="94"/>
                      <a:pt x="411" y="76"/>
                    </a:cubicBezTo>
                    <a:cubicBezTo>
                      <a:pt x="402" y="67"/>
                      <a:pt x="393" y="58"/>
                      <a:pt x="384" y="49"/>
                    </a:cubicBezTo>
                    <a:cubicBezTo>
                      <a:pt x="375" y="31"/>
                      <a:pt x="349" y="13"/>
                      <a:pt x="322" y="13"/>
                    </a:cubicBezTo>
                    <a:cubicBezTo>
                      <a:pt x="304" y="13"/>
                      <a:pt x="277" y="13"/>
                      <a:pt x="250" y="4"/>
                    </a:cubicBezTo>
                    <a:cubicBezTo>
                      <a:pt x="236" y="1"/>
                      <a:pt x="224" y="0"/>
                      <a:pt x="2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39">
                <a:extLst>
                  <a:ext uri="{FF2B5EF4-FFF2-40B4-BE49-F238E27FC236}">
                    <a16:creationId xmlns:a16="http://schemas.microsoft.com/office/drawing/2014/main" id="{2F706E0B-6EBB-A467-80B2-933851983028}"/>
                  </a:ext>
                </a:extLst>
              </p:cNvPr>
              <p:cNvSpPr/>
              <p:nvPr/>
            </p:nvSpPr>
            <p:spPr>
              <a:xfrm>
                <a:off x="4850565" y="2657154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70" y="0"/>
                    </a:moveTo>
                    <a:cubicBezTo>
                      <a:pt x="72" y="0"/>
                      <a:pt x="1" y="27"/>
                      <a:pt x="1" y="63"/>
                    </a:cubicBezTo>
                    <a:cubicBezTo>
                      <a:pt x="1" y="99"/>
                      <a:pt x="72" y="116"/>
                      <a:pt x="170" y="116"/>
                    </a:cubicBezTo>
                    <a:cubicBezTo>
                      <a:pt x="259" y="116"/>
                      <a:pt x="331" y="99"/>
                      <a:pt x="331" y="63"/>
                    </a:cubicBezTo>
                    <a:cubicBezTo>
                      <a:pt x="331" y="27"/>
                      <a:pt x="259" y="0"/>
                      <a:pt x="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39">
                <a:extLst>
                  <a:ext uri="{FF2B5EF4-FFF2-40B4-BE49-F238E27FC236}">
                    <a16:creationId xmlns:a16="http://schemas.microsoft.com/office/drawing/2014/main" id="{9E06613D-4C2A-1218-407D-2885989CE813}"/>
                  </a:ext>
                </a:extLst>
              </p:cNvPr>
              <p:cNvSpPr/>
              <p:nvPr/>
            </p:nvSpPr>
            <p:spPr>
              <a:xfrm>
                <a:off x="4849557" y="2654635"/>
                <a:ext cx="23064" cy="968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73" extrusionOk="0">
                    <a:moveTo>
                      <a:pt x="27" y="69"/>
                    </a:moveTo>
                    <a:cubicBezTo>
                      <a:pt x="25" y="69"/>
                      <a:pt x="22" y="70"/>
                      <a:pt x="19" y="72"/>
                    </a:cubicBezTo>
                    <a:cubicBezTo>
                      <a:pt x="22" y="71"/>
                      <a:pt x="25" y="70"/>
                      <a:pt x="27" y="69"/>
                    </a:cubicBezTo>
                    <a:close/>
                    <a:moveTo>
                      <a:pt x="295" y="72"/>
                    </a:moveTo>
                    <a:cubicBezTo>
                      <a:pt x="295" y="72"/>
                      <a:pt x="295" y="72"/>
                      <a:pt x="295" y="81"/>
                    </a:cubicBezTo>
                    <a:lnTo>
                      <a:pt x="304" y="72"/>
                    </a:lnTo>
                    <a:close/>
                    <a:moveTo>
                      <a:pt x="277" y="108"/>
                    </a:moveTo>
                    <a:cubicBezTo>
                      <a:pt x="277" y="108"/>
                      <a:pt x="269" y="117"/>
                      <a:pt x="269" y="117"/>
                    </a:cubicBezTo>
                    <a:cubicBezTo>
                      <a:pt x="269" y="117"/>
                      <a:pt x="269" y="115"/>
                      <a:pt x="270" y="113"/>
                    </a:cubicBezTo>
                    <a:lnTo>
                      <a:pt x="270" y="113"/>
                    </a:lnTo>
                    <a:cubicBezTo>
                      <a:pt x="270" y="112"/>
                      <a:pt x="271" y="112"/>
                      <a:pt x="271" y="112"/>
                    </a:cubicBezTo>
                    <a:cubicBezTo>
                      <a:pt x="271" y="112"/>
                      <a:pt x="270" y="112"/>
                      <a:pt x="270" y="112"/>
                    </a:cubicBezTo>
                    <a:lnTo>
                      <a:pt x="270" y="112"/>
                    </a:lnTo>
                    <a:cubicBezTo>
                      <a:pt x="271" y="110"/>
                      <a:pt x="273" y="108"/>
                      <a:pt x="277" y="108"/>
                    </a:cubicBezTo>
                    <a:close/>
                    <a:moveTo>
                      <a:pt x="286" y="108"/>
                    </a:moveTo>
                    <a:lnTo>
                      <a:pt x="286" y="117"/>
                    </a:lnTo>
                    <a:cubicBezTo>
                      <a:pt x="286" y="117"/>
                      <a:pt x="286" y="117"/>
                      <a:pt x="295" y="126"/>
                    </a:cubicBezTo>
                    <a:lnTo>
                      <a:pt x="295" y="117"/>
                    </a:lnTo>
                    <a:cubicBezTo>
                      <a:pt x="295" y="117"/>
                      <a:pt x="295" y="117"/>
                      <a:pt x="286" y="108"/>
                    </a:cubicBezTo>
                    <a:close/>
                    <a:moveTo>
                      <a:pt x="144" y="1"/>
                    </a:moveTo>
                    <a:cubicBezTo>
                      <a:pt x="162" y="19"/>
                      <a:pt x="144" y="19"/>
                      <a:pt x="126" y="19"/>
                    </a:cubicBezTo>
                    <a:cubicBezTo>
                      <a:pt x="99" y="19"/>
                      <a:pt x="81" y="19"/>
                      <a:pt x="90" y="28"/>
                    </a:cubicBezTo>
                    <a:cubicBezTo>
                      <a:pt x="81" y="37"/>
                      <a:pt x="99" y="45"/>
                      <a:pt x="108" y="45"/>
                    </a:cubicBezTo>
                    <a:cubicBezTo>
                      <a:pt x="105" y="48"/>
                      <a:pt x="101" y="49"/>
                      <a:pt x="97" y="49"/>
                    </a:cubicBezTo>
                    <a:cubicBezTo>
                      <a:pt x="88" y="49"/>
                      <a:pt x="78" y="45"/>
                      <a:pt x="72" y="45"/>
                    </a:cubicBezTo>
                    <a:lnTo>
                      <a:pt x="46" y="45"/>
                    </a:lnTo>
                    <a:lnTo>
                      <a:pt x="54" y="54"/>
                    </a:lnTo>
                    <a:cubicBezTo>
                      <a:pt x="23" y="54"/>
                      <a:pt x="40" y="61"/>
                      <a:pt x="27" y="69"/>
                    </a:cubicBezTo>
                    <a:lnTo>
                      <a:pt x="27" y="69"/>
                    </a:lnTo>
                    <a:cubicBezTo>
                      <a:pt x="27" y="69"/>
                      <a:pt x="28" y="68"/>
                      <a:pt x="29" y="68"/>
                    </a:cubicBezTo>
                    <a:cubicBezTo>
                      <a:pt x="33" y="68"/>
                      <a:pt x="30" y="75"/>
                      <a:pt x="37" y="81"/>
                    </a:cubicBezTo>
                    <a:lnTo>
                      <a:pt x="19" y="81"/>
                    </a:lnTo>
                    <a:cubicBezTo>
                      <a:pt x="1" y="90"/>
                      <a:pt x="19" y="108"/>
                      <a:pt x="10" y="117"/>
                    </a:cubicBezTo>
                    <a:cubicBezTo>
                      <a:pt x="28" y="126"/>
                      <a:pt x="19" y="135"/>
                      <a:pt x="28" y="144"/>
                    </a:cubicBezTo>
                    <a:lnTo>
                      <a:pt x="37" y="135"/>
                    </a:lnTo>
                    <a:cubicBezTo>
                      <a:pt x="46" y="144"/>
                      <a:pt x="54" y="144"/>
                      <a:pt x="46" y="152"/>
                    </a:cubicBezTo>
                    <a:cubicBezTo>
                      <a:pt x="51" y="152"/>
                      <a:pt x="69" y="156"/>
                      <a:pt x="91" y="156"/>
                    </a:cubicBezTo>
                    <a:cubicBezTo>
                      <a:pt x="102" y="156"/>
                      <a:pt x="114" y="155"/>
                      <a:pt x="126" y="152"/>
                    </a:cubicBezTo>
                    <a:cubicBezTo>
                      <a:pt x="126" y="155"/>
                      <a:pt x="128" y="156"/>
                      <a:pt x="132" y="156"/>
                    </a:cubicBezTo>
                    <a:cubicBezTo>
                      <a:pt x="141" y="156"/>
                      <a:pt x="158" y="150"/>
                      <a:pt x="170" y="144"/>
                    </a:cubicBezTo>
                    <a:cubicBezTo>
                      <a:pt x="170" y="148"/>
                      <a:pt x="177" y="148"/>
                      <a:pt x="183" y="148"/>
                    </a:cubicBezTo>
                    <a:cubicBezTo>
                      <a:pt x="188" y="148"/>
                      <a:pt x="193" y="148"/>
                      <a:pt x="188" y="152"/>
                    </a:cubicBezTo>
                    <a:cubicBezTo>
                      <a:pt x="179" y="152"/>
                      <a:pt x="144" y="161"/>
                      <a:pt x="144" y="161"/>
                    </a:cubicBezTo>
                    <a:cubicBezTo>
                      <a:pt x="139" y="166"/>
                      <a:pt x="130" y="166"/>
                      <a:pt x="122" y="166"/>
                    </a:cubicBezTo>
                    <a:cubicBezTo>
                      <a:pt x="115" y="166"/>
                      <a:pt x="108" y="166"/>
                      <a:pt x="108" y="170"/>
                    </a:cubicBezTo>
                    <a:cubicBezTo>
                      <a:pt x="118" y="168"/>
                      <a:pt x="127" y="168"/>
                      <a:pt x="135" y="168"/>
                    </a:cubicBezTo>
                    <a:cubicBezTo>
                      <a:pt x="149" y="168"/>
                      <a:pt x="160" y="170"/>
                      <a:pt x="172" y="170"/>
                    </a:cubicBezTo>
                    <a:cubicBezTo>
                      <a:pt x="182" y="170"/>
                      <a:pt x="193" y="168"/>
                      <a:pt x="206" y="161"/>
                    </a:cubicBezTo>
                    <a:lnTo>
                      <a:pt x="206" y="161"/>
                    </a:lnTo>
                    <a:cubicBezTo>
                      <a:pt x="197" y="170"/>
                      <a:pt x="202" y="173"/>
                      <a:pt x="209" y="173"/>
                    </a:cubicBezTo>
                    <a:cubicBezTo>
                      <a:pt x="217" y="173"/>
                      <a:pt x="228" y="170"/>
                      <a:pt x="233" y="170"/>
                    </a:cubicBezTo>
                    <a:cubicBezTo>
                      <a:pt x="242" y="170"/>
                      <a:pt x="251" y="170"/>
                      <a:pt x="269" y="161"/>
                    </a:cubicBezTo>
                    <a:cubicBezTo>
                      <a:pt x="286" y="161"/>
                      <a:pt x="304" y="152"/>
                      <a:pt x="322" y="152"/>
                    </a:cubicBezTo>
                    <a:cubicBezTo>
                      <a:pt x="358" y="152"/>
                      <a:pt x="358" y="117"/>
                      <a:pt x="340" y="108"/>
                    </a:cubicBezTo>
                    <a:lnTo>
                      <a:pt x="340" y="108"/>
                    </a:lnTo>
                    <a:cubicBezTo>
                      <a:pt x="331" y="117"/>
                      <a:pt x="331" y="126"/>
                      <a:pt x="322" y="135"/>
                    </a:cubicBezTo>
                    <a:cubicBezTo>
                      <a:pt x="316" y="135"/>
                      <a:pt x="310" y="139"/>
                      <a:pt x="304" y="139"/>
                    </a:cubicBezTo>
                    <a:cubicBezTo>
                      <a:pt x="301" y="139"/>
                      <a:pt x="298" y="138"/>
                      <a:pt x="295" y="135"/>
                    </a:cubicBezTo>
                    <a:cubicBezTo>
                      <a:pt x="304" y="135"/>
                      <a:pt x="304" y="126"/>
                      <a:pt x="304" y="126"/>
                    </a:cubicBezTo>
                    <a:lnTo>
                      <a:pt x="295" y="126"/>
                    </a:lnTo>
                    <a:cubicBezTo>
                      <a:pt x="289" y="126"/>
                      <a:pt x="287" y="130"/>
                      <a:pt x="287" y="130"/>
                    </a:cubicBezTo>
                    <a:cubicBezTo>
                      <a:pt x="286" y="130"/>
                      <a:pt x="286" y="129"/>
                      <a:pt x="286" y="126"/>
                    </a:cubicBezTo>
                    <a:cubicBezTo>
                      <a:pt x="286" y="126"/>
                      <a:pt x="286" y="126"/>
                      <a:pt x="286" y="117"/>
                    </a:cubicBezTo>
                    <a:cubicBezTo>
                      <a:pt x="283" y="120"/>
                      <a:pt x="281" y="121"/>
                      <a:pt x="280" y="121"/>
                    </a:cubicBezTo>
                    <a:cubicBezTo>
                      <a:pt x="277" y="121"/>
                      <a:pt x="277" y="117"/>
                      <a:pt x="277" y="117"/>
                    </a:cubicBezTo>
                    <a:cubicBezTo>
                      <a:pt x="277" y="117"/>
                      <a:pt x="277" y="117"/>
                      <a:pt x="277" y="108"/>
                    </a:cubicBezTo>
                    <a:lnTo>
                      <a:pt x="269" y="108"/>
                    </a:lnTo>
                    <a:lnTo>
                      <a:pt x="269" y="113"/>
                    </a:lnTo>
                    <a:lnTo>
                      <a:pt x="269" y="113"/>
                    </a:lnTo>
                    <a:cubicBezTo>
                      <a:pt x="267" y="113"/>
                      <a:pt x="264" y="115"/>
                      <a:pt x="260" y="117"/>
                    </a:cubicBezTo>
                    <a:cubicBezTo>
                      <a:pt x="263" y="114"/>
                      <a:pt x="263" y="113"/>
                      <a:pt x="261" y="113"/>
                    </a:cubicBezTo>
                    <a:cubicBezTo>
                      <a:pt x="258" y="113"/>
                      <a:pt x="248" y="117"/>
                      <a:pt x="242" y="117"/>
                    </a:cubicBezTo>
                    <a:lnTo>
                      <a:pt x="251" y="108"/>
                    </a:lnTo>
                    <a:lnTo>
                      <a:pt x="251" y="108"/>
                    </a:lnTo>
                    <a:lnTo>
                      <a:pt x="224" y="117"/>
                    </a:lnTo>
                    <a:cubicBezTo>
                      <a:pt x="233" y="112"/>
                      <a:pt x="222" y="112"/>
                      <a:pt x="213" y="112"/>
                    </a:cubicBezTo>
                    <a:cubicBezTo>
                      <a:pt x="204" y="112"/>
                      <a:pt x="197" y="112"/>
                      <a:pt x="215" y="108"/>
                    </a:cubicBezTo>
                    <a:cubicBezTo>
                      <a:pt x="233" y="108"/>
                      <a:pt x="188" y="99"/>
                      <a:pt x="144" y="99"/>
                    </a:cubicBezTo>
                    <a:cubicBezTo>
                      <a:pt x="126" y="90"/>
                      <a:pt x="170" y="90"/>
                      <a:pt x="170" y="90"/>
                    </a:cubicBezTo>
                    <a:lnTo>
                      <a:pt x="206" y="90"/>
                    </a:lnTo>
                    <a:cubicBezTo>
                      <a:pt x="224" y="90"/>
                      <a:pt x="170" y="72"/>
                      <a:pt x="162" y="72"/>
                    </a:cubicBezTo>
                    <a:cubicBezTo>
                      <a:pt x="170" y="72"/>
                      <a:pt x="188" y="72"/>
                      <a:pt x="197" y="81"/>
                    </a:cubicBezTo>
                    <a:lnTo>
                      <a:pt x="197" y="72"/>
                    </a:lnTo>
                    <a:cubicBezTo>
                      <a:pt x="184" y="68"/>
                      <a:pt x="182" y="68"/>
                      <a:pt x="185" y="68"/>
                    </a:cubicBezTo>
                    <a:cubicBezTo>
                      <a:pt x="187" y="68"/>
                      <a:pt x="193" y="68"/>
                      <a:pt x="200" y="66"/>
                    </a:cubicBezTo>
                    <a:lnTo>
                      <a:pt x="200" y="66"/>
                    </a:lnTo>
                    <a:cubicBezTo>
                      <a:pt x="202" y="66"/>
                      <a:pt x="203" y="65"/>
                      <a:pt x="203" y="65"/>
                    </a:cubicBezTo>
                    <a:lnTo>
                      <a:pt x="203" y="65"/>
                    </a:lnTo>
                    <a:cubicBezTo>
                      <a:pt x="204" y="64"/>
                      <a:pt x="205" y="64"/>
                      <a:pt x="206" y="63"/>
                    </a:cubicBezTo>
                    <a:lnTo>
                      <a:pt x="204" y="63"/>
                    </a:lnTo>
                    <a:cubicBezTo>
                      <a:pt x="204" y="60"/>
                      <a:pt x="201" y="54"/>
                      <a:pt x="206" y="54"/>
                    </a:cubicBezTo>
                    <a:cubicBezTo>
                      <a:pt x="213" y="54"/>
                      <a:pt x="232" y="66"/>
                      <a:pt x="239" y="66"/>
                    </a:cubicBezTo>
                    <a:cubicBezTo>
                      <a:pt x="241" y="66"/>
                      <a:pt x="242" y="65"/>
                      <a:pt x="242" y="63"/>
                    </a:cubicBezTo>
                    <a:cubicBezTo>
                      <a:pt x="245" y="65"/>
                      <a:pt x="248" y="66"/>
                      <a:pt x="251" y="66"/>
                    </a:cubicBezTo>
                    <a:cubicBezTo>
                      <a:pt x="261" y="66"/>
                      <a:pt x="265" y="54"/>
                      <a:pt x="286" y="54"/>
                    </a:cubicBezTo>
                    <a:cubicBezTo>
                      <a:pt x="295" y="63"/>
                      <a:pt x="304" y="54"/>
                      <a:pt x="304" y="72"/>
                    </a:cubicBezTo>
                    <a:cubicBezTo>
                      <a:pt x="304" y="72"/>
                      <a:pt x="313" y="81"/>
                      <a:pt x="313" y="90"/>
                    </a:cubicBezTo>
                    <a:cubicBezTo>
                      <a:pt x="318" y="86"/>
                      <a:pt x="322" y="83"/>
                      <a:pt x="327" y="83"/>
                    </a:cubicBezTo>
                    <a:cubicBezTo>
                      <a:pt x="331" y="83"/>
                      <a:pt x="335" y="86"/>
                      <a:pt x="340" y="90"/>
                    </a:cubicBezTo>
                    <a:cubicBezTo>
                      <a:pt x="331" y="81"/>
                      <a:pt x="331" y="81"/>
                      <a:pt x="331" y="81"/>
                    </a:cubicBezTo>
                    <a:lnTo>
                      <a:pt x="322" y="81"/>
                    </a:lnTo>
                    <a:cubicBezTo>
                      <a:pt x="322" y="81"/>
                      <a:pt x="313" y="72"/>
                      <a:pt x="313" y="72"/>
                    </a:cubicBezTo>
                    <a:lnTo>
                      <a:pt x="322" y="72"/>
                    </a:lnTo>
                    <a:cubicBezTo>
                      <a:pt x="313" y="63"/>
                      <a:pt x="322" y="63"/>
                      <a:pt x="331" y="63"/>
                    </a:cubicBezTo>
                    <a:cubicBezTo>
                      <a:pt x="335" y="72"/>
                      <a:pt x="338" y="74"/>
                      <a:pt x="340" y="74"/>
                    </a:cubicBezTo>
                    <a:cubicBezTo>
                      <a:pt x="342" y="74"/>
                      <a:pt x="344" y="72"/>
                      <a:pt x="349" y="72"/>
                    </a:cubicBezTo>
                    <a:cubicBezTo>
                      <a:pt x="349" y="81"/>
                      <a:pt x="358" y="81"/>
                      <a:pt x="349" y="81"/>
                    </a:cubicBezTo>
                    <a:cubicBezTo>
                      <a:pt x="358" y="90"/>
                      <a:pt x="358" y="108"/>
                      <a:pt x="367" y="108"/>
                    </a:cubicBezTo>
                    <a:cubicBezTo>
                      <a:pt x="385" y="108"/>
                      <a:pt x="402" y="90"/>
                      <a:pt x="411" y="72"/>
                    </a:cubicBezTo>
                    <a:cubicBezTo>
                      <a:pt x="402" y="63"/>
                      <a:pt x="393" y="54"/>
                      <a:pt x="385" y="54"/>
                    </a:cubicBezTo>
                    <a:cubicBezTo>
                      <a:pt x="376" y="28"/>
                      <a:pt x="349" y="19"/>
                      <a:pt x="322" y="19"/>
                    </a:cubicBezTo>
                    <a:cubicBezTo>
                      <a:pt x="304" y="10"/>
                      <a:pt x="286" y="10"/>
                      <a:pt x="260" y="10"/>
                    </a:cubicBezTo>
                    <a:cubicBezTo>
                      <a:pt x="233" y="5"/>
                      <a:pt x="215" y="5"/>
                      <a:pt x="198" y="5"/>
                    </a:cubicBezTo>
                    <a:cubicBezTo>
                      <a:pt x="182" y="5"/>
                      <a:pt x="166" y="5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39">
                <a:extLst>
                  <a:ext uri="{FF2B5EF4-FFF2-40B4-BE49-F238E27FC236}">
                    <a16:creationId xmlns:a16="http://schemas.microsoft.com/office/drawing/2014/main" id="{05746A59-B5FA-CE33-CA3F-23A48F2909BB}"/>
                  </a:ext>
                </a:extLst>
              </p:cNvPr>
              <p:cNvSpPr/>
              <p:nvPr/>
            </p:nvSpPr>
            <p:spPr>
              <a:xfrm>
                <a:off x="4823134" y="2669638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70" y="0"/>
                    </a:moveTo>
                    <a:cubicBezTo>
                      <a:pt x="80" y="0"/>
                      <a:pt x="0" y="27"/>
                      <a:pt x="0" y="54"/>
                    </a:cubicBezTo>
                    <a:cubicBezTo>
                      <a:pt x="0" y="90"/>
                      <a:pt x="80" y="116"/>
                      <a:pt x="170" y="116"/>
                    </a:cubicBezTo>
                    <a:cubicBezTo>
                      <a:pt x="259" y="116"/>
                      <a:pt x="330" y="90"/>
                      <a:pt x="330" y="54"/>
                    </a:cubicBezTo>
                    <a:cubicBezTo>
                      <a:pt x="330" y="27"/>
                      <a:pt x="259" y="0"/>
                      <a:pt x="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39">
                <a:extLst>
                  <a:ext uri="{FF2B5EF4-FFF2-40B4-BE49-F238E27FC236}">
                    <a16:creationId xmlns:a16="http://schemas.microsoft.com/office/drawing/2014/main" id="{F0190D2D-5539-C08F-35CA-876F4EEED07E}"/>
                  </a:ext>
                </a:extLst>
              </p:cNvPr>
              <p:cNvSpPr/>
              <p:nvPr/>
            </p:nvSpPr>
            <p:spPr>
              <a:xfrm>
                <a:off x="4896021" y="2676132"/>
                <a:ext cx="18026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17" extrusionOk="0">
                    <a:moveTo>
                      <a:pt x="161" y="0"/>
                    </a:moveTo>
                    <a:cubicBezTo>
                      <a:pt x="72" y="0"/>
                      <a:pt x="1" y="27"/>
                      <a:pt x="1" y="54"/>
                    </a:cubicBezTo>
                    <a:cubicBezTo>
                      <a:pt x="1" y="90"/>
                      <a:pt x="72" y="116"/>
                      <a:pt x="161" y="116"/>
                    </a:cubicBezTo>
                    <a:cubicBezTo>
                      <a:pt x="250" y="116"/>
                      <a:pt x="322" y="90"/>
                      <a:pt x="322" y="54"/>
                    </a:cubicBezTo>
                    <a:cubicBezTo>
                      <a:pt x="322" y="27"/>
                      <a:pt x="250" y="0"/>
                      <a:pt x="1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39">
                <a:extLst>
                  <a:ext uri="{FF2B5EF4-FFF2-40B4-BE49-F238E27FC236}">
                    <a16:creationId xmlns:a16="http://schemas.microsoft.com/office/drawing/2014/main" id="{EFA794E8-11DA-3450-5A45-D05D4E76C42D}"/>
                  </a:ext>
                </a:extLst>
              </p:cNvPr>
              <p:cNvSpPr/>
              <p:nvPr/>
            </p:nvSpPr>
            <p:spPr>
              <a:xfrm>
                <a:off x="4809139" y="2693094"/>
                <a:ext cx="18026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17" extrusionOk="0">
                    <a:moveTo>
                      <a:pt x="161" y="1"/>
                    </a:moveTo>
                    <a:cubicBezTo>
                      <a:pt x="72" y="1"/>
                      <a:pt x="0" y="28"/>
                      <a:pt x="0" y="54"/>
                    </a:cubicBezTo>
                    <a:cubicBezTo>
                      <a:pt x="0" y="90"/>
                      <a:pt x="72" y="117"/>
                      <a:pt x="161" y="117"/>
                    </a:cubicBezTo>
                    <a:cubicBezTo>
                      <a:pt x="250" y="117"/>
                      <a:pt x="321" y="90"/>
                      <a:pt x="321" y="54"/>
                    </a:cubicBezTo>
                    <a:cubicBezTo>
                      <a:pt x="321" y="28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65" name="Google Shape;3165;p39">
              <a:extLst>
                <a:ext uri="{FF2B5EF4-FFF2-40B4-BE49-F238E27FC236}">
                  <a16:creationId xmlns:a16="http://schemas.microsoft.com/office/drawing/2014/main" id="{314F7263-63EC-245B-50BC-C0A84A851F01}"/>
                </a:ext>
              </a:extLst>
            </p:cNvPr>
            <p:cNvSpPr/>
            <p:nvPr/>
          </p:nvSpPr>
          <p:spPr>
            <a:xfrm>
              <a:off x="4840096" y="2768501"/>
              <a:ext cx="94942" cy="133904"/>
            </a:xfrm>
            <a:custGeom>
              <a:avLst/>
              <a:gdLst/>
              <a:ahLst/>
              <a:cxnLst/>
              <a:rect l="l" t="t" r="r" b="b"/>
              <a:pathLst>
                <a:path w="1696" h="2392" extrusionOk="0">
                  <a:moveTo>
                    <a:pt x="1669" y="1"/>
                  </a:moveTo>
                  <a:cubicBezTo>
                    <a:pt x="1660" y="1"/>
                    <a:pt x="1642" y="10"/>
                    <a:pt x="1642" y="19"/>
                  </a:cubicBezTo>
                  <a:cubicBezTo>
                    <a:pt x="1642" y="28"/>
                    <a:pt x="1437" y="1036"/>
                    <a:pt x="9" y="2347"/>
                  </a:cubicBezTo>
                  <a:cubicBezTo>
                    <a:pt x="0" y="2356"/>
                    <a:pt x="0" y="2374"/>
                    <a:pt x="9" y="2383"/>
                  </a:cubicBezTo>
                  <a:cubicBezTo>
                    <a:pt x="9" y="2392"/>
                    <a:pt x="18" y="2392"/>
                    <a:pt x="27" y="2392"/>
                  </a:cubicBezTo>
                  <a:cubicBezTo>
                    <a:pt x="36" y="2392"/>
                    <a:pt x="36" y="2392"/>
                    <a:pt x="45" y="2383"/>
                  </a:cubicBezTo>
                  <a:cubicBezTo>
                    <a:pt x="1490" y="1062"/>
                    <a:pt x="1687" y="45"/>
                    <a:pt x="1695" y="28"/>
                  </a:cubicBezTo>
                  <a:cubicBezTo>
                    <a:pt x="1695" y="19"/>
                    <a:pt x="1687" y="1"/>
                    <a:pt x="16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9">
              <a:extLst>
                <a:ext uri="{FF2B5EF4-FFF2-40B4-BE49-F238E27FC236}">
                  <a16:creationId xmlns:a16="http://schemas.microsoft.com/office/drawing/2014/main" id="{C8FF3962-9BD9-4B71-DD99-481BC1FF1291}"/>
                </a:ext>
              </a:extLst>
            </p:cNvPr>
            <p:cNvSpPr/>
            <p:nvPr/>
          </p:nvSpPr>
          <p:spPr>
            <a:xfrm>
              <a:off x="4477002" y="2742078"/>
              <a:ext cx="44000" cy="97909"/>
            </a:xfrm>
            <a:custGeom>
              <a:avLst/>
              <a:gdLst/>
              <a:ahLst/>
              <a:cxnLst/>
              <a:rect l="l" t="t" r="r" b="b"/>
              <a:pathLst>
                <a:path w="786" h="1749" extrusionOk="0">
                  <a:moveTo>
                    <a:pt x="28" y="0"/>
                  </a:moveTo>
                  <a:cubicBezTo>
                    <a:pt x="10" y="9"/>
                    <a:pt x="1" y="18"/>
                    <a:pt x="1" y="36"/>
                  </a:cubicBezTo>
                  <a:cubicBezTo>
                    <a:pt x="10" y="45"/>
                    <a:pt x="215" y="1044"/>
                    <a:pt x="741" y="1740"/>
                  </a:cubicBezTo>
                  <a:cubicBezTo>
                    <a:pt x="741" y="1740"/>
                    <a:pt x="750" y="1749"/>
                    <a:pt x="759" y="1749"/>
                  </a:cubicBezTo>
                  <a:cubicBezTo>
                    <a:pt x="768" y="1749"/>
                    <a:pt x="768" y="1749"/>
                    <a:pt x="777" y="1740"/>
                  </a:cubicBezTo>
                  <a:cubicBezTo>
                    <a:pt x="786" y="1731"/>
                    <a:pt x="786" y="1713"/>
                    <a:pt x="777" y="1704"/>
                  </a:cubicBezTo>
                  <a:cubicBezTo>
                    <a:pt x="260" y="1017"/>
                    <a:pt x="54" y="36"/>
                    <a:pt x="54" y="27"/>
                  </a:cubicBezTo>
                  <a:cubicBezTo>
                    <a:pt x="54" y="9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9">
              <a:extLst>
                <a:ext uri="{FF2B5EF4-FFF2-40B4-BE49-F238E27FC236}">
                  <a16:creationId xmlns:a16="http://schemas.microsoft.com/office/drawing/2014/main" id="{192D070B-3AB1-D3CB-64B7-E133F682A928}"/>
                </a:ext>
              </a:extLst>
            </p:cNvPr>
            <p:cNvSpPr/>
            <p:nvPr/>
          </p:nvSpPr>
          <p:spPr>
            <a:xfrm>
              <a:off x="4436584" y="2664152"/>
              <a:ext cx="610798" cy="309681"/>
            </a:xfrm>
            <a:custGeom>
              <a:avLst/>
              <a:gdLst/>
              <a:ahLst/>
              <a:cxnLst/>
              <a:rect l="l" t="t" r="r" b="b"/>
              <a:pathLst>
                <a:path w="10911" h="5532" extrusionOk="0">
                  <a:moveTo>
                    <a:pt x="9928" y="1181"/>
                  </a:moveTo>
                  <a:cubicBezTo>
                    <a:pt x="10009" y="1181"/>
                    <a:pt x="10090" y="1197"/>
                    <a:pt x="10170" y="1231"/>
                  </a:cubicBezTo>
                  <a:cubicBezTo>
                    <a:pt x="10393" y="1321"/>
                    <a:pt x="10456" y="1526"/>
                    <a:pt x="10340" y="1874"/>
                  </a:cubicBezTo>
                  <a:cubicBezTo>
                    <a:pt x="10295" y="1990"/>
                    <a:pt x="10259" y="2088"/>
                    <a:pt x="10206" y="2168"/>
                  </a:cubicBezTo>
                  <a:cubicBezTo>
                    <a:pt x="10117" y="2355"/>
                    <a:pt x="9992" y="2534"/>
                    <a:pt x="9822" y="2739"/>
                  </a:cubicBezTo>
                  <a:cubicBezTo>
                    <a:pt x="9671" y="2909"/>
                    <a:pt x="9501" y="3078"/>
                    <a:pt x="9314" y="3221"/>
                  </a:cubicBezTo>
                  <a:cubicBezTo>
                    <a:pt x="9010" y="3462"/>
                    <a:pt x="8671" y="3640"/>
                    <a:pt x="8306" y="3756"/>
                  </a:cubicBezTo>
                  <a:cubicBezTo>
                    <a:pt x="8877" y="3078"/>
                    <a:pt x="9269" y="2266"/>
                    <a:pt x="9457" y="1347"/>
                  </a:cubicBezTo>
                  <a:cubicBezTo>
                    <a:pt x="9501" y="1312"/>
                    <a:pt x="9546" y="1285"/>
                    <a:pt x="9599" y="1267"/>
                  </a:cubicBezTo>
                  <a:cubicBezTo>
                    <a:pt x="9707" y="1211"/>
                    <a:pt x="9817" y="1181"/>
                    <a:pt x="9928" y="1181"/>
                  </a:cubicBezTo>
                  <a:close/>
                  <a:moveTo>
                    <a:pt x="9913" y="1126"/>
                  </a:moveTo>
                  <a:cubicBezTo>
                    <a:pt x="9799" y="1126"/>
                    <a:pt x="9684" y="1155"/>
                    <a:pt x="9573" y="1214"/>
                  </a:cubicBezTo>
                  <a:cubicBezTo>
                    <a:pt x="9519" y="1240"/>
                    <a:pt x="9465" y="1276"/>
                    <a:pt x="9421" y="1312"/>
                  </a:cubicBezTo>
                  <a:cubicBezTo>
                    <a:pt x="9412" y="1321"/>
                    <a:pt x="9412" y="1321"/>
                    <a:pt x="9412" y="1330"/>
                  </a:cubicBezTo>
                  <a:cubicBezTo>
                    <a:pt x="9216" y="2266"/>
                    <a:pt x="8814" y="3096"/>
                    <a:pt x="8208" y="3792"/>
                  </a:cubicBezTo>
                  <a:cubicBezTo>
                    <a:pt x="8199" y="3801"/>
                    <a:pt x="8199" y="3819"/>
                    <a:pt x="8208" y="3827"/>
                  </a:cubicBezTo>
                  <a:cubicBezTo>
                    <a:pt x="8208" y="3836"/>
                    <a:pt x="8217" y="3836"/>
                    <a:pt x="8225" y="3836"/>
                  </a:cubicBezTo>
                  <a:lnTo>
                    <a:pt x="8234" y="3836"/>
                  </a:lnTo>
                  <a:cubicBezTo>
                    <a:pt x="8636" y="3720"/>
                    <a:pt x="9010" y="3524"/>
                    <a:pt x="9349" y="3265"/>
                  </a:cubicBezTo>
                  <a:cubicBezTo>
                    <a:pt x="9537" y="3114"/>
                    <a:pt x="9715" y="2944"/>
                    <a:pt x="9858" y="2775"/>
                  </a:cubicBezTo>
                  <a:cubicBezTo>
                    <a:pt x="10036" y="2570"/>
                    <a:pt x="10161" y="2382"/>
                    <a:pt x="10251" y="2195"/>
                  </a:cubicBezTo>
                  <a:cubicBezTo>
                    <a:pt x="10304" y="2106"/>
                    <a:pt x="10349" y="2008"/>
                    <a:pt x="10384" y="1883"/>
                  </a:cubicBezTo>
                  <a:cubicBezTo>
                    <a:pt x="10509" y="1517"/>
                    <a:pt x="10447" y="1285"/>
                    <a:pt x="10197" y="1187"/>
                  </a:cubicBezTo>
                  <a:cubicBezTo>
                    <a:pt x="10104" y="1146"/>
                    <a:pt x="10009" y="1126"/>
                    <a:pt x="9913" y="1126"/>
                  </a:cubicBezTo>
                  <a:close/>
                  <a:moveTo>
                    <a:pt x="295" y="170"/>
                  </a:moveTo>
                  <a:lnTo>
                    <a:pt x="295" y="170"/>
                  </a:lnTo>
                  <a:cubicBezTo>
                    <a:pt x="312" y="188"/>
                    <a:pt x="330" y="214"/>
                    <a:pt x="348" y="232"/>
                  </a:cubicBezTo>
                  <a:cubicBezTo>
                    <a:pt x="785" y="660"/>
                    <a:pt x="2703" y="964"/>
                    <a:pt x="4907" y="964"/>
                  </a:cubicBezTo>
                  <a:cubicBezTo>
                    <a:pt x="7110" y="964"/>
                    <a:pt x="9028" y="660"/>
                    <a:pt x="9465" y="232"/>
                  </a:cubicBezTo>
                  <a:cubicBezTo>
                    <a:pt x="9492" y="214"/>
                    <a:pt x="9510" y="188"/>
                    <a:pt x="9519" y="170"/>
                  </a:cubicBezTo>
                  <a:lnTo>
                    <a:pt x="9519" y="170"/>
                  </a:lnTo>
                  <a:cubicBezTo>
                    <a:pt x="9528" y="330"/>
                    <a:pt x="9519" y="634"/>
                    <a:pt x="9465" y="1017"/>
                  </a:cubicBezTo>
                  <a:cubicBezTo>
                    <a:pt x="9465" y="1026"/>
                    <a:pt x="9465" y="1035"/>
                    <a:pt x="9474" y="1044"/>
                  </a:cubicBezTo>
                  <a:cubicBezTo>
                    <a:pt x="9483" y="1044"/>
                    <a:pt x="9501" y="1044"/>
                    <a:pt x="9510" y="1035"/>
                  </a:cubicBezTo>
                  <a:cubicBezTo>
                    <a:pt x="9617" y="946"/>
                    <a:pt x="9733" y="892"/>
                    <a:pt x="9840" y="875"/>
                  </a:cubicBezTo>
                  <a:cubicBezTo>
                    <a:pt x="9912" y="857"/>
                    <a:pt x="9987" y="847"/>
                    <a:pt x="10061" y="847"/>
                  </a:cubicBezTo>
                  <a:cubicBezTo>
                    <a:pt x="10171" y="847"/>
                    <a:pt x="10280" y="868"/>
                    <a:pt x="10375" y="910"/>
                  </a:cubicBezTo>
                  <a:cubicBezTo>
                    <a:pt x="10670" y="1026"/>
                    <a:pt x="10839" y="1276"/>
                    <a:pt x="10848" y="1579"/>
                  </a:cubicBezTo>
                  <a:cubicBezTo>
                    <a:pt x="10857" y="1900"/>
                    <a:pt x="10741" y="2168"/>
                    <a:pt x="10634" y="2391"/>
                  </a:cubicBezTo>
                  <a:cubicBezTo>
                    <a:pt x="10509" y="2623"/>
                    <a:pt x="10358" y="2837"/>
                    <a:pt x="10161" y="3042"/>
                  </a:cubicBezTo>
                  <a:cubicBezTo>
                    <a:pt x="9965" y="3239"/>
                    <a:pt x="9760" y="3399"/>
                    <a:pt x="9528" y="3533"/>
                  </a:cubicBezTo>
                  <a:cubicBezTo>
                    <a:pt x="9338" y="3640"/>
                    <a:pt x="8720" y="3977"/>
                    <a:pt x="8184" y="3977"/>
                  </a:cubicBezTo>
                  <a:cubicBezTo>
                    <a:pt x="8140" y="3977"/>
                    <a:pt x="8098" y="3975"/>
                    <a:pt x="8056" y="3970"/>
                  </a:cubicBezTo>
                  <a:cubicBezTo>
                    <a:pt x="8047" y="3970"/>
                    <a:pt x="8038" y="3979"/>
                    <a:pt x="8038" y="3979"/>
                  </a:cubicBezTo>
                  <a:cubicBezTo>
                    <a:pt x="7672" y="4389"/>
                    <a:pt x="7307" y="4666"/>
                    <a:pt x="6700" y="5005"/>
                  </a:cubicBezTo>
                  <a:cubicBezTo>
                    <a:pt x="6138" y="5317"/>
                    <a:pt x="5522" y="5473"/>
                    <a:pt x="4907" y="5473"/>
                  </a:cubicBezTo>
                  <a:cubicBezTo>
                    <a:pt x="4291" y="5473"/>
                    <a:pt x="3676" y="5317"/>
                    <a:pt x="3114" y="5005"/>
                  </a:cubicBezTo>
                  <a:cubicBezTo>
                    <a:pt x="420" y="3497"/>
                    <a:pt x="286" y="803"/>
                    <a:pt x="295" y="170"/>
                  </a:cubicBezTo>
                  <a:close/>
                  <a:moveTo>
                    <a:pt x="277" y="0"/>
                  </a:moveTo>
                  <a:cubicBezTo>
                    <a:pt x="259" y="0"/>
                    <a:pt x="250" y="18"/>
                    <a:pt x="250" y="27"/>
                  </a:cubicBezTo>
                  <a:cubicBezTo>
                    <a:pt x="241" y="63"/>
                    <a:pt x="0" y="3319"/>
                    <a:pt x="3087" y="5050"/>
                  </a:cubicBezTo>
                  <a:cubicBezTo>
                    <a:pt x="3658" y="5371"/>
                    <a:pt x="4282" y="5531"/>
                    <a:pt x="4907" y="5531"/>
                  </a:cubicBezTo>
                  <a:cubicBezTo>
                    <a:pt x="5531" y="5531"/>
                    <a:pt x="6156" y="5371"/>
                    <a:pt x="6727" y="5050"/>
                  </a:cubicBezTo>
                  <a:cubicBezTo>
                    <a:pt x="7333" y="4711"/>
                    <a:pt x="7699" y="4434"/>
                    <a:pt x="8065" y="4024"/>
                  </a:cubicBezTo>
                  <a:cubicBezTo>
                    <a:pt x="8102" y="4027"/>
                    <a:pt x="8139" y="4029"/>
                    <a:pt x="8177" y="4029"/>
                  </a:cubicBezTo>
                  <a:cubicBezTo>
                    <a:pt x="8726" y="4029"/>
                    <a:pt x="9363" y="3686"/>
                    <a:pt x="9555" y="3578"/>
                  </a:cubicBezTo>
                  <a:cubicBezTo>
                    <a:pt x="9787" y="3444"/>
                    <a:pt x="10001" y="3283"/>
                    <a:pt x="10197" y="3078"/>
                  </a:cubicBezTo>
                  <a:cubicBezTo>
                    <a:pt x="10402" y="2864"/>
                    <a:pt x="10563" y="2650"/>
                    <a:pt x="10679" y="2418"/>
                  </a:cubicBezTo>
                  <a:cubicBezTo>
                    <a:pt x="10795" y="2186"/>
                    <a:pt x="10911" y="1909"/>
                    <a:pt x="10902" y="1570"/>
                  </a:cubicBezTo>
                  <a:cubicBezTo>
                    <a:pt x="10893" y="1258"/>
                    <a:pt x="10705" y="982"/>
                    <a:pt x="10402" y="857"/>
                  </a:cubicBezTo>
                  <a:cubicBezTo>
                    <a:pt x="10296" y="814"/>
                    <a:pt x="10180" y="794"/>
                    <a:pt x="10064" y="794"/>
                  </a:cubicBezTo>
                  <a:cubicBezTo>
                    <a:pt x="9985" y="794"/>
                    <a:pt x="9907" y="803"/>
                    <a:pt x="9831" y="821"/>
                  </a:cubicBezTo>
                  <a:cubicBezTo>
                    <a:pt x="9724" y="839"/>
                    <a:pt x="9626" y="884"/>
                    <a:pt x="9528" y="955"/>
                  </a:cubicBezTo>
                  <a:cubicBezTo>
                    <a:pt x="9599" y="411"/>
                    <a:pt x="9573" y="36"/>
                    <a:pt x="9573" y="27"/>
                  </a:cubicBezTo>
                  <a:cubicBezTo>
                    <a:pt x="9573" y="18"/>
                    <a:pt x="9555" y="0"/>
                    <a:pt x="9546" y="0"/>
                  </a:cubicBezTo>
                  <a:cubicBezTo>
                    <a:pt x="9528" y="0"/>
                    <a:pt x="9519" y="18"/>
                    <a:pt x="9519" y="27"/>
                  </a:cubicBezTo>
                  <a:cubicBezTo>
                    <a:pt x="9519" y="81"/>
                    <a:pt x="9492" y="143"/>
                    <a:pt x="9430" y="197"/>
                  </a:cubicBezTo>
                  <a:cubicBezTo>
                    <a:pt x="9002" y="607"/>
                    <a:pt x="7101" y="910"/>
                    <a:pt x="4907" y="910"/>
                  </a:cubicBezTo>
                  <a:cubicBezTo>
                    <a:pt x="2721" y="910"/>
                    <a:pt x="821" y="607"/>
                    <a:pt x="384" y="197"/>
                  </a:cubicBezTo>
                  <a:cubicBezTo>
                    <a:pt x="330" y="143"/>
                    <a:pt x="304" y="81"/>
                    <a:pt x="304" y="27"/>
                  </a:cubicBezTo>
                  <a:cubicBezTo>
                    <a:pt x="304" y="18"/>
                    <a:pt x="286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8" name="Google Shape;3168;p39">
            <a:extLst>
              <a:ext uri="{FF2B5EF4-FFF2-40B4-BE49-F238E27FC236}">
                <a16:creationId xmlns:a16="http://schemas.microsoft.com/office/drawing/2014/main" id="{7B6F9A90-CDBE-FEF6-6CB1-C85CD269D9AA}"/>
              </a:ext>
            </a:extLst>
          </p:cNvPr>
          <p:cNvGrpSpPr/>
          <p:nvPr/>
        </p:nvGrpSpPr>
        <p:grpSpPr>
          <a:xfrm flipH="1">
            <a:off x="619359" y="1923503"/>
            <a:ext cx="1847564" cy="1296634"/>
            <a:chOff x="4429586" y="2613713"/>
            <a:chExt cx="621322" cy="436034"/>
          </a:xfrm>
        </p:grpSpPr>
        <p:sp>
          <p:nvSpPr>
            <p:cNvPr id="3169" name="Google Shape;3169;p39">
              <a:extLst>
                <a:ext uri="{FF2B5EF4-FFF2-40B4-BE49-F238E27FC236}">
                  <a16:creationId xmlns:a16="http://schemas.microsoft.com/office/drawing/2014/main" id="{AA03FC15-5334-968C-C84A-E4FAA3181524}"/>
                </a:ext>
              </a:extLst>
            </p:cNvPr>
            <p:cNvSpPr/>
            <p:nvPr/>
          </p:nvSpPr>
          <p:spPr>
            <a:xfrm>
              <a:off x="4441566" y="2869379"/>
              <a:ext cx="561367" cy="180368"/>
            </a:xfrm>
            <a:custGeom>
              <a:avLst/>
              <a:gdLst/>
              <a:ahLst/>
              <a:cxnLst/>
              <a:rect l="l" t="t" r="r" b="b"/>
              <a:pathLst>
                <a:path w="10028" h="3222" extrusionOk="0">
                  <a:moveTo>
                    <a:pt x="5014" y="1"/>
                  </a:moveTo>
                  <a:cubicBezTo>
                    <a:pt x="2240" y="1"/>
                    <a:pt x="0" y="723"/>
                    <a:pt x="0" y="1607"/>
                  </a:cubicBezTo>
                  <a:cubicBezTo>
                    <a:pt x="0" y="1946"/>
                    <a:pt x="322" y="2258"/>
                    <a:pt x="875" y="2517"/>
                  </a:cubicBezTo>
                  <a:lnTo>
                    <a:pt x="875" y="2525"/>
                  </a:lnTo>
                  <a:cubicBezTo>
                    <a:pt x="964" y="2561"/>
                    <a:pt x="1053" y="2606"/>
                    <a:pt x="1151" y="2641"/>
                  </a:cubicBezTo>
                  <a:cubicBezTo>
                    <a:pt x="1365" y="2722"/>
                    <a:pt x="1606" y="2802"/>
                    <a:pt x="1865" y="2864"/>
                  </a:cubicBezTo>
                  <a:cubicBezTo>
                    <a:pt x="2730" y="3088"/>
                    <a:pt x="3828" y="3221"/>
                    <a:pt x="5014" y="3221"/>
                  </a:cubicBezTo>
                  <a:cubicBezTo>
                    <a:pt x="6201" y="3221"/>
                    <a:pt x="7298" y="3088"/>
                    <a:pt x="8163" y="2864"/>
                  </a:cubicBezTo>
                  <a:cubicBezTo>
                    <a:pt x="8422" y="2802"/>
                    <a:pt x="8663" y="2722"/>
                    <a:pt x="8877" y="2641"/>
                  </a:cubicBezTo>
                  <a:cubicBezTo>
                    <a:pt x="8993" y="2597"/>
                    <a:pt x="9109" y="2543"/>
                    <a:pt x="9207" y="2499"/>
                  </a:cubicBezTo>
                  <a:cubicBezTo>
                    <a:pt x="9341" y="2427"/>
                    <a:pt x="9466" y="2365"/>
                    <a:pt x="9564" y="2285"/>
                  </a:cubicBezTo>
                  <a:cubicBezTo>
                    <a:pt x="9867" y="2079"/>
                    <a:pt x="10028" y="1856"/>
                    <a:pt x="10028" y="1607"/>
                  </a:cubicBezTo>
                  <a:cubicBezTo>
                    <a:pt x="10028" y="723"/>
                    <a:pt x="7789" y="1"/>
                    <a:pt x="50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9">
              <a:extLst>
                <a:ext uri="{FF2B5EF4-FFF2-40B4-BE49-F238E27FC236}">
                  <a16:creationId xmlns:a16="http://schemas.microsoft.com/office/drawing/2014/main" id="{07718FC2-13EC-45A0-A53B-18ED704E483A}"/>
                </a:ext>
              </a:extLst>
            </p:cNvPr>
            <p:cNvSpPr/>
            <p:nvPr/>
          </p:nvSpPr>
          <p:spPr>
            <a:xfrm>
              <a:off x="4429586" y="2862885"/>
              <a:ext cx="564894" cy="183335"/>
            </a:xfrm>
            <a:custGeom>
              <a:avLst/>
              <a:gdLst/>
              <a:ahLst/>
              <a:cxnLst/>
              <a:rect l="l" t="t" r="r" b="b"/>
              <a:pathLst>
                <a:path w="10091" h="3275" extrusionOk="0">
                  <a:moveTo>
                    <a:pt x="5050" y="54"/>
                  </a:moveTo>
                  <a:cubicBezTo>
                    <a:pt x="7797" y="54"/>
                    <a:pt x="10037" y="759"/>
                    <a:pt x="10037" y="1633"/>
                  </a:cubicBezTo>
                  <a:cubicBezTo>
                    <a:pt x="10037" y="1865"/>
                    <a:pt x="9885" y="2079"/>
                    <a:pt x="9582" y="2294"/>
                  </a:cubicBezTo>
                  <a:cubicBezTo>
                    <a:pt x="9483" y="2365"/>
                    <a:pt x="9367" y="2427"/>
                    <a:pt x="9225" y="2499"/>
                  </a:cubicBezTo>
                  <a:cubicBezTo>
                    <a:pt x="9118" y="2552"/>
                    <a:pt x="9011" y="2597"/>
                    <a:pt x="8904" y="2641"/>
                  </a:cubicBezTo>
                  <a:cubicBezTo>
                    <a:pt x="8681" y="2722"/>
                    <a:pt x="8440" y="2802"/>
                    <a:pt x="8181" y="2865"/>
                  </a:cubicBezTo>
                  <a:cubicBezTo>
                    <a:pt x="7298" y="3096"/>
                    <a:pt x="6183" y="3221"/>
                    <a:pt x="5050" y="3221"/>
                  </a:cubicBezTo>
                  <a:cubicBezTo>
                    <a:pt x="3908" y="3221"/>
                    <a:pt x="2793" y="3096"/>
                    <a:pt x="1909" y="2865"/>
                  </a:cubicBezTo>
                  <a:cubicBezTo>
                    <a:pt x="1642" y="2793"/>
                    <a:pt x="1401" y="2722"/>
                    <a:pt x="1196" y="2641"/>
                  </a:cubicBezTo>
                  <a:cubicBezTo>
                    <a:pt x="1098" y="2606"/>
                    <a:pt x="1008" y="2561"/>
                    <a:pt x="919" y="2526"/>
                  </a:cubicBezTo>
                  <a:cubicBezTo>
                    <a:pt x="919" y="2526"/>
                    <a:pt x="919" y="2526"/>
                    <a:pt x="919" y="2517"/>
                  </a:cubicBezTo>
                  <a:cubicBezTo>
                    <a:pt x="348" y="2258"/>
                    <a:pt x="54" y="1955"/>
                    <a:pt x="54" y="1633"/>
                  </a:cubicBezTo>
                  <a:cubicBezTo>
                    <a:pt x="54" y="759"/>
                    <a:pt x="2293" y="54"/>
                    <a:pt x="5050" y="54"/>
                  </a:cubicBezTo>
                  <a:close/>
                  <a:moveTo>
                    <a:pt x="5050" y="1"/>
                  </a:moveTo>
                  <a:cubicBezTo>
                    <a:pt x="2266" y="1"/>
                    <a:pt x="0" y="732"/>
                    <a:pt x="0" y="1633"/>
                  </a:cubicBezTo>
                  <a:cubicBezTo>
                    <a:pt x="0" y="1972"/>
                    <a:pt x="313" y="2294"/>
                    <a:pt x="892" y="2570"/>
                  </a:cubicBezTo>
                  <a:lnTo>
                    <a:pt x="901" y="2570"/>
                  </a:lnTo>
                  <a:cubicBezTo>
                    <a:pt x="982" y="2615"/>
                    <a:pt x="1080" y="2650"/>
                    <a:pt x="1169" y="2686"/>
                  </a:cubicBezTo>
                  <a:cubicBezTo>
                    <a:pt x="1383" y="2766"/>
                    <a:pt x="1624" y="2847"/>
                    <a:pt x="1892" y="2918"/>
                  </a:cubicBezTo>
                  <a:cubicBezTo>
                    <a:pt x="2784" y="3150"/>
                    <a:pt x="3899" y="3275"/>
                    <a:pt x="5050" y="3275"/>
                  </a:cubicBezTo>
                  <a:cubicBezTo>
                    <a:pt x="6192" y="3275"/>
                    <a:pt x="7307" y="3150"/>
                    <a:pt x="8199" y="2918"/>
                  </a:cubicBezTo>
                  <a:cubicBezTo>
                    <a:pt x="8457" y="2847"/>
                    <a:pt x="8698" y="2775"/>
                    <a:pt x="8921" y="2686"/>
                  </a:cubicBezTo>
                  <a:cubicBezTo>
                    <a:pt x="9028" y="2650"/>
                    <a:pt x="9144" y="2597"/>
                    <a:pt x="9251" y="2543"/>
                  </a:cubicBezTo>
                  <a:cubicBezTo>
                    <a:pt x="9385" y="2481"/>
                    <a:pt x="9510" y="2410"/>
                    <a:pt x="9617" y="2338"/>
                  </a:cubicBezTo>
                  <a:cubicBezTo>
                    <a:pt x="9929" y="2115"/>
                    <a:pt x="10090" y="1883"/>
                    <a:pt x="10090" y="1633"/>
                  </a:cubicBezTo>
                  <a:cubicBezTo>
                    <a:pt x="10090" y="732"/>
                    <a:pt x="7824" y="1"/>
                    <a:pt x="50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9">
              <a:extLst>
                <a:ext uri="{FF2B5EF4-FFF2-40B4-BE49-F238E27FC236}">
                  <a16:creationId xmlns:a16="http://schemas.microsoft.com/office/drawing/2014/main" id="{93B0C94D-FA1A-26DB-9487-CEEBD41A44B3}"/>
                </a:ext>
              </a:extLst>
            </p:cNvPr>
            <p:cNvSpPr/>
            <p:nvPr/>
          </p:nvSpPr>
          <p:spPr>
            <a:xfrm>
              <a:off x="4450075" y="2913156"/>
              <a:ext cx="157360" cy="111624"/>
            </a:xfrm>
            <a:custGeom>
              <a:avLst/>
              <a:gdLst/>
              <a:ahLst/>
              <a:cxnLst/>
              <a:rect l="l" t="t" r="r" b="b"/>
              <a:pathLst>
                <a:path w="2811" h="1994" extrusionOk="0">
                  <a:moveTo>
                    <a:pt x="727" y="0"/>
                  </a:moveTo>
                  <a:cubicBezTo>
                    <a:pt x="723" y="0"/>
                    <a:pt x="719" y="1"/>
                    <a:pt x="714" y="4"/>
                  </a:cubicBezTo>
                  <a:cubicBezTo>
                    <a:pt x="241" y="218"/>
                    <a:pt x="0" y="477"/>
                    <a:pt x="0" y="735"/>
                  </a:cubicBezTo>
                  <a:cubicBezTo>
                    <a:pt x="0" y="1021"/>
                    <a:pt x="286" y="1297"/>
                    <a:pt x="821" y="1520"/>
                  </a:cubicBezTo>
                  <a:cubicBezTo>
                    <a:pt x="821" y="1520"/>
                    <a:pt x="830" y="1520"/>
                    <a:pt x="830" y="1529"/>
                  </a:cubicBezTo>
                  <a:cubicBezTo>
                    <a:pt x="910" y="1556"/>
                    <a:pt x="999" y="1592"/>
                    <a:pt x="1088" y="1619"/>
                  </a:cubicBezTo>
                  <a:cubicBezTo>
                    <a:pt x="1276" y="1690"/>
                    <a:pt x="1508" y="1752"/>
                    <a:pt x="1758" y="1815"/>
                  </a:cubicBezTo>
                  <a:cubicBezTo>
                    <a:pt x="2070" y="1886"/>
                    <a:pt x="2418" y="1949"/>
                    <a:pt x="2783" y="1993"/>
                  </a:cubicBezTo>
                  <a:cubicBezTo>
                    <a:pt x="2792" y="1993"/>
                    <a:pt x="2810" y="1984"/>
                    <a:pt x="2810" y="1975"/>
                  </a:cubicBezTo>
                  <a:cubicBezTo>
                    <a:pt x="2810" y="1958"/>
                    <a:pt x="2801" y="1940"/>
                    <a:pt x="2783" y="1940"/>
                  </a:cubicBezTo>
                  <a:cubicBezTo>
                    <a:pt x="2427" y="1895"/>
                    <a:pt x="2079" y="1833"/>
                    <a:pt x="1766" y="1761"/>
                  </a:cubicBezTo>
                  <a:cubicBezTo>
                    <a:pt x="1517" y="1699"/>
                    <a:pt x="1294" y="1636"/>
                    <a:pt x="1106" y="1574"/>
                  </a:cubicBezTo>
                  <a:cubicBezTo>
                    <a:pt x="1017" y="1538"/>
                    <a:pt x="928" y="1512"/>
                    <a:pt x="857" y="1476"/>
                  </a:cubicBezTo>
                  <a:lnTo>
                    <a:pt x="848" y="1476"/>
                  </a:lnTo>
                  <a:cubicBezTo>
                    <a:pt x="321" y="1253"/>
                    <a:pt x="45" y="1003"/>
                    <a:pt x="45" y="735"/>
                  </a:cubicBezTo>
                  <a:cubicBezTo>
                    <a:pt x="45" y="495"/>
                    <a:pt x="286" y="254"/>
                    <a:pt x="741" y="49"/>
                  </a:cubicBezTo>
                  <a:cubicBezTo>
                    <a:pt x="749" y="40"/>
                    <a:pt x="758" y="31"/>
                    <a:pt x="749" y="13"/>
                  </a:cubicBezTo>
                  <a:cubicBezTo>
                    <a:pt x="743" y="7"/>
                    <a:pt x="737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9">
              <a:extLst>
                <a:ext uri="{FF2B5EF4-FFF2-40B4-BE49-F238E27FC236}">
                  <a16:creationId xmlns:a16="http://schemas.microsoft.com/office/drawing/2014/main" id="{D31934FC-4D73-CFD4-F35B-8F0A91F81D17}"/>
                </a:ext>
              </a:extLst>
            </p:cNvPr>
            <p:cNvSpPr/>
            <p:nvPr/>
          </p:nvSpPr>
          <p:spPr>
            <a:xfrm>
              <a:off x="4821622" y="2913156"/>
              <a:ext cx="152881" cy="111120"/>
            </a:xfrm>
            <a:custGeom>
              <a:avLst/>
              <a:gdLst/>
              <a:ahLst/>
              <a:cxnLst/>
              <a:rect l="l" t="t" r="r" b="b"/>
              <a:pathLst>
                <a:path w="2731" h="1985" extrusionOk="0">
                  <a:moveTo>
                    <a:pt x="1994" y="0"/>
                  </a:moveTo>
                  <a:cubicBezTo>
                    <a:pt x="1985" y="0"/>
                    <a:pt x="1978" y="7"/>
                    <a:pt x="1972" y="13"/>
                  </a:cubicBezTo>
                  <a:cubicBezTo>
                    <a:pt x="1963" y="31"/>
                    <a:pt x="1972" y="40"/>
                    <a:pt x="1981" y="49"/>
                  </a:cubicBezTo>
                  <a:cubicBezTo>
                    <a:pt x="2436" y="254"/>
                    <a:pt x="2677" y="495"/>
                    <a:pt x="2677" y="735"/>
                  </a:cubicBezTo>
                  <a:cubicBezTo>
                    <a:pt x="2677" y="923"/>
                    <a:pt x="2534" y="1110"/>
                    <a:pt x="2257" y="1280"/>
                  </a:cubicBezTo>
                  <a:cubicBezTo>
                    <a:pt x="2159" y="1342"/>
                    <a:pt x="2052" y="1396"/>
                    <a:pt x="1927" y="1458"/>
                  </a:cubicBezTo>
                  <a:cubicBezTo>
                    <a:pt x="1820" y="1494"/>
                    <a:pt x="1722" y="1538"/>
                    <a:pt x="1624" y="1574"/>
                  </a:cubicBezTo>
                  <a:cubicBezTo>
                    <a:pt x="1419" y="1645"/>
                    <a:pt x="1196" y="1708"/>
                    <a:pt x="955" y="1761"/>
                  </a:cubicBezTo>
                  <a:cubicBezTo>
                    <a:pt x="669" y="1824"/>
                    <a:pt x="357" y="1886"/>
                    <a:pt x="27" y="1931"/>
                  </a:cubicBezTo>
                  <a:cubicBezTo>
                    <a:pt x="9" y="1931"/>
                    <a:pt x="0" y="1949"/>
                    <a:pt x="0" y="1958"/>
                  </a:cubicBezTo>
                  <a:cubicBezTo>
                    <a:pt x="9" y="1975"/>
                    <a:pt x="18" y="1984"/>
                    <a:pt x="27" y="1984"/>
                  </a:cubicBezTo>
                  <a:lnTo>
                    <a:pt x="36" y="1984"/>
                  </a:lnTo>
                  <a:cubicBezTo>
                    <a:pt x="366" y="1940"/>
                    <a:pt x="678" y="1877"/>
                    <a:pt x="973" y="1815"/>
                  </a:cubicBezTo>
                  <a:cubicBezTo>
                    <a:pt x="1214" y="1752"/>
                    <a:pt x="1437" y="1690"/>
                    <a:pt x="1633" y="1619"/>
                  </a:cubicBezTo>
                  <a:cubicBezTo>
                    <a:pt x="1740" y="1583"/>
                    <a:pt x="1847" y="1547"/>
                    <a:pt x="1945" y="1503"/>
                  </a:cubicBezTo>
                  <a:cubicBezTo>
                    <a:pt x="2070" y="1449"/>
                    <a:pt x="2186" y="1387"/>
                    <a:pt x="2284" y="1324"/>
                  </a:cubicBezTo>
                  <a:cubicBezTo>
                    <a:pt x="2579" y="1146"/>
                    <a:pt x="2730" y="941"/>
                    <a:pt x="2730" y="735"/>
                  </a:cubicBezTo>
                  <a:cubicBezTo>
                    <a:pt x="2730" y="477"/>
                    <a:pt x="2480" y="218"/>
                    <a:pt x="2008" y="4"/>
                  </a:cubicBezTo>
                  <a:cubicBezTo>
                    <a:pt x="2002" y="1"/>
                    <a:pt x="1998" y="0"/>
                    <a:pt x="199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9">
              <a:extLst>
                <a:ext uri="{FF2B5EF4-FFF2-40B4-BE49-F238E27FC236}">
                  <a16:creationId xmlns:a16="http://schemas.microsoft.com/office/drawing/2014/main" id="{9E89DD36-C6DC-A227-C8B7-D92C55B30EBE}"/>
                </a:ext>
              </a:extLst>
            </p:cNvPr>
            <p:cNvSpPr/>
            <p:nvPr/>
          </p:nvSpPr>
          <p:spPr>
            <a:xfrm>
              <a:off x="4589860" y="2899889"/>
              <a:ext cx="244297" cy="96901"/>
            </a:xfrm>
            <a:custGeom>
              <a:avLst/>
              <a:gdLst/>
              <a:ahLst/>
              <a:cxnLst/>
              <a:rect l="l" t="t" r="r" b="b"/>
              <a:pathLst>
                <a:path w="4364" h="1731" extrusionOk="0">
                  <a:moveTo>
                    <a:pt x="2187" y="54"/>
                  </a:moveTo>
                  <a:cubicBezTo>
                    <a:pt x="3355" y="54"/>
                    <a:pt x="4310" y="419"/>
                    <a:pt x="4310" y="865"/>
                  </a:cubicBezTo>
                  <a:cubicBezTo>
                    <a:pt x="4310" y="981"/>
                    <a:pt x="4247" y="1088"/>
                    <a:pt x="4123" y="1195"/>
                  </a:cubicBezTo>
                  <a:cubicBezTo>
                    <a:pt x="4078" y="1231"/>
                    <a:pt x="4024" y="1267"/>
                    <a:pt x="3971" y="1303"/>
                  </a:cubicBezTo>
                  <a:cubicBezTo>
                    <a:pt x="3846" y="1374"/>
                    <a:pt x="3694" y="1436"/>
                    <a:pt x="3525" y="1499"/>
                  </a:cubicBezTo>
                  <a:cubicBezTo>
                    <a:pt x="3150" y="1615"/>
                    <a:pt x="2668" y="1677"/>
                    <a:pt x="2187" y="1677"/>
                  </a:cubicBezTo>
                  <a:cubicBezTo>
                    <a:pt x="1696" y="1677"/>
                    <a:pt x="1223" y="1615"/>
                    <a:pt x="840" y="1499"/>
                  </a:cubicBezTo>
                  <a:cubicBezTo>
                    <a:pt x="679" y="1445"/>
                    <a:pt x="536" y="1383"/>
                    <a:pt x="420" y="1320"/>
                  </a:cubicBezTo>
                  <a:cubicBezTo>
                    <a:pt x="179" y="1178"/>
                    <a:pt x="55" y="1026"/>
                    <a:pt x="55" y="865"/>
                  </a:cubicBezTo>
                  <a:cubicBezTo>
                    <a:pt x="55" y="419"/>
                    <a:pt x="1009" y="54"/>
                    <a:pt x="2187" y="54"/>
                  </a:cubicBezTo>
                  <a:close/>
                  <a:moveTo>
                    <a:pt x="2187" y="0"/>
                  </a:moveTo>
                  <a:cubicBezTo>
                    <a:pt x="964" y="0"/>
                    <a:pt x="1" y="384"/>
                    <a:pt x="1" y="865"/>
                  </a:cubicBezTo>
                  <a:cubicBezTo>
                    <a:pt x="1" y="1044"/>
                    <a:pt x="135" y="1213"/>
                    <a:pt x="394" y="1365"/>
                  </a:cubicBezTo>
                  <a:cubicBezTo>
                    <a:pt x="518" y="1436"/>
                    <a:pt x="661" y="1490"/>
                    <a:pt x="822" y="1543"/>
                  </a:cubicBezTo>
                  <a:cubicBezTo>
                    <a:pt x="1214" y="1668"/>
                    <a:pt x="1687" y="1731"/>
                    <a:pt x="2187" y="1731"/>
                  </a:cubicBezTo>
                  <a:cubicBezTo>
                    <a:pt x="2677" y="1731"/>
                    <a:pt x="3159" y="1668"/>
                    <a:pt x="3543" y="1543"/>
                  </a:cubicBezTo>
                  <a:cubicBezTo>
                    <a:pt x="3721" y="1490"/>
                    <a:pt x="3873" y="1427"/>
                    <a:pt x="3998" y="1347"/>
                  </a:cubicBezTo>
                  <a:cubicBezTo>
                    <a:pt x="4060" y="1311"/>
                    <a:pt x="4105" y="1276"/>
                    <a:pt x="4149" y="1240"/>
                  </a:cubicBezTo>
                  <a:cubicBezTo>
                    <a:pt x="4292" y="1124"/>
                    <a:pt x="4363" y="999"/>
                    <a:pt x="4363" y="865"/>
                  </a:cubicBezTo>
                  <a:cubicBezTo>
                    <a:pt x="4363" y="384"/>
                    <a:pt x="3400" y="0"/>
                    <a:pt x="218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9">
              <a:extLst>
                <a:ext uri="{FF2B5EF4-FFF2-40B4-BE49-F238E27FC236}">
                  <a16:creationId xmlns:a16="http://schemas.microsoft.com/office/drawing/2014/main" id="{51511279-8154-5BF6-CBA5-D8F47FBC3407}"/>
                </a:ext>
              </a:extLst>
            </p:cNvPr>
            <p:cNvSpPr/>
            <p:nvPr/>
          </p:nvSpPr>
          <p:spPr>
            <a:xfrm>
              <a:off x="4458024" y="2978598"/>
              <a:ext cx="3583" cy="3247"/>
            </a:xfrm>
            <a:custGeom>
              <a:avLst/>
              <a:gdLst/>
              <a:ahLst/>
              <a:cxnLst/>
              <a:rect l="l" t="t" r="r" b="b"/>
              <a:pathLst>
                <a:path w="64" h="58" extrusionOk="0">
                  <a:moveTo>
                    <a:pt x="37" y="0"/>
                  </a:moveTo>
                  <a:cubicBezTo>
                    <a:pt x="28" y="0"/>
                    <a:pt x="16" y="8"/>
                    <a:pt x="10" y="21"/>
                  </a:cubicBezTo>
                  <a:cubicBezTo>
                    <a:pt x="1" y="30"/>
                    <a:pt x="10" y="48"/>
                    <a:pt x="19" y="57"/>
                  </a:cubicBezTo>
                  <a:lnTo>
                    <a:pt x="37" y="57"/>
                  </a:lnTo>
                  <a:cubicBezTo>
                    <a:pt x="45" y="57"/>
                    <a:pt x="54" y="48"/>
                    <a:pt x="63" y="39"/>
                  </a:cubicBezTo>
                  <a:cubicBezTo>
                    <a:pt x="63" y="30"/>
                    <a:pt x="63" y="12"/>
                    <a:pt x="45" y="4"/>
                  </a:cubicBezTo>
                  <a:cubicBezTo>
                    <a:pt x="43" y="1"/>
                    <a:pt x="40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75" name="Google Shape;3175;p39">
              <a:extLst>
                <a:ext uri="{FF2B5EF4-FFF2-40B4-BE49-F238E27FC236}">
                  <a16:creationId xmlns:a16="http://schemas.microsoft.com/office/drawing/2014/main" id="{A8A78FFE-A91F-803A-F5E9-A4A07DC6F95A}"/>
                </a:ext>
              </a:extLst>
            </p:cNvPr>
            <p:cNvGrpSpPr/>
            <p:nvPr/>
          </p:nvGrpSpPr>
          <p:grpSpPr>
            <a:xfrm>
              <a:off x="4441566" y="2618191"/>
              <a:ext cx="609342" cy="358889"/>
              <a:chOff x="4441566" y="2618191"/>
              <a:chExt cx="609342" cy="358889"/>
            </a:xfrm>
          </p:grpSpPr>
          <p:sp>
            <p:nvSpPr>
              <p:cNvPr id="3176" name="Google Shape;3176;p39">
                <a:extLst>
                  <a:ext uri="{FF2B5EF4-FFF2-40B4-BE49-F238E27FC236}">
                    <a16:creationId xmlns:a16="http://schemas.microsoft.com/office/drawing/2014/main" id="{93D94F7C-A954-8AEC-F7B9-0CD4319F9F2C}"/>
                  </a:ext>
                </a:extLst>
              </p:cNvPr>
              <p:cNvSpPr/>
              <p:nvPr/>
            </p:nvSpPr>
            <p:spPr>
              <a:xfrm>
                <a:off x="4459032" y="2618191"/>
                <a:ext cx="519438" cy="60962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1089" extrusionOk="0">
                    <a:moveTo>
                      <a:pt x="4640" y="1"/>
                    </a:moveTo>
                    <a:cubicBezTo>
                      <a:pt x="2079" y="1"/>
                      <a:pt x="1" y="411"/>
                      <a:pt x="1" y="911"/>
                    </a:cubicBezTo>
                    <a:cubicBezTo>
                      <a:pt x="1" y="973"/>
                      <a:pt x="36" y="1035"/>
                      <a:pt x="99" y="1089"/>
                    </a:cubicBezTo>
                    <a:cubicBezTo>
                      <a:pt x="143" y="1044"/>
                      <a:pt x="206" y="1009"/>
                      <a:pt x="286" y="964"/>
                    </a:cubicBezTo>
                    <a:cubicBezTo>
                      <a:pt x="928" y="616"/>
                      <a:pt x="2641" y="366"/>
                      <a:pt x="4640" y="366"/>
                    </a:cubicBezTo>
                    <a:cubicBezTo>
                      <a:pt x="6647" y="366"/>
                      <a:pt x="8351" y="616"/>
                      <a:pt x="8993" y="964"/>
                    </a:cubicBezTo>
                    <a:cubicBezTo>
                      <a:pt x="9073" y="1009"/>
                      <a:pt x="9136" y="1044"/>
                      <a:pt x="9180" y="1089"/>
                    </a:cubicBezTo>
                    <a:cubicBezTo>
                      <a:pt x="9243" y="1035"/>
                      <a:pt x="9279" y="973"/>
                      <a:pt x="9279" y="911"/>
                    </a:cubicBezTo>
                    <a:cubicBezTo>
                      <a:pt x="9279" y="411"/>
                      <a:pt x="7200" y="1"/>
                      <a:pt x="46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39">
                <a:extLst>
                  <a:ext uri="{FF2B5EF4-FFF2-40B4-BE49-F238E27FC236}">
                    <a16:creationId xmlns:a16="http://schemas.microsoft.com/office/drawing/2014/main" id="{01A05451-40BA-524B-2293-3EF6CDF5FA62}"/>
                  </a:ext>
                </a:extLst>
              </p:cNvPr>
              <p:cNvSpPr/>
              <p:nvPr/>
            </p:nvSpPr>
            <p:spPr>
              <a:xfrm>
                <a:off x="4441566" y="2671149"/>
                <a:ext cx="609342" cy="30593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5465" extrusionOk="0">
                    <a:moveTo>
                      <a:pt x="9920" y="1124"/>
                    </a:moveTo>
                    <a:cubicBezTo>
                      <a:pt x="10010" y="1124"/>
                      <a:pt x="10100" y="1142"/>
                      <a:pt x="10188" y="1178"/>
                    </a:cubicBezTo>
                    <a:cubicBezTo>
                      <a:pt x="10483" y="1294"/>
                      <a:pt x="10447" y="1588"/>
                      <a:pt x="10367" y="1847"/>
                    </a:cubicBezTo>
                    <a:cubicBezTo>
                      <a:pt x="10331" y="1945"/>
                      <a:pt x="10286" y="2052"/>
                      <a:pt x="10233" y="2150"/>
                    </a:cubicBezTo>
                    <a:cubicBezTo>
                      <a:pt x="10135" y="2355"/>
                      <a:pt x="9992" y="2543"/>
                      <a:pt x="9840" y="2721"/>
                    </a:cubicBezTo>
                    <a:cubicBezTo>
                      <a:pt x="9689" y="2900"/>
                      <a:pt x="9519" y="3060"/>
                      <a:pt x="9332" y="3203"/>
                    </a:cubicBezTo>
                    <a:cubicBezTo>
                      <a:pt x="9011" y="3462"/>
                      <a:pt x="8645" y="3658"/>
                      <a:pt x="8226" y="3774"/>
                    </a:cubicBezTo>
                    <a:cubicBezTo>
                      <a:pt x="8957" y="2944"/>
                      <a:pt x="9287" y="2025"/>
                      <a:pt x="9439" y="1303"/>
                    </a:cubicBezTo>
                    <a:cubicBezTo>
                      <a:pt x="9484" y="1267"/>
                      <a:pt x="9537" y="1231"/>
                      <a:pt x="9591" y="1205"/>
                    </a:cubicBezTo>
                    <a:cubicBezTo>
                      <a:pt x="9699" y="1151"/>
                      <a:pt x="9809" y="1124"/>
                      <a:pt x="9920" y="1124"/>
                    </a:cubicBezTo>
                    <a:close/>
                    <a:moveTo>
                      <a:pt x="277" y="0"/>
                    </a:moveTo>
                    <a:cubicBezTo>
                      <a:pt x="277" y="1"/>
                      <a:pt x="1" y="3257"/>
                      <a:pt x="3105" y="4996"/>
                    </a:cubicBezTo>
                    <a:cubicBezTo>
                      <a:pt x="3667" y="5308"/>
                      <a:pt x="4289" y="5464"/>
                      <a:pt x="4911" y="5464"/>
                    </a:cubicBezTo>
                    <a:cubicBezTo>
                      <a:pt x="5534" y="5464"/>
                      <a:pt x="6156" y="5308"/>
                      <a:pt x="6718" y="4996"/>
                    </a:cubicBezTo>
                    <a:cubicBezTo>
                      <a:pt x="7316" y="4657"/>
                      <a:pt x="7681" y="4380"/>
                      <a:pt x="8056" y="3970"/>
                    </a:cubicBezTo>
                    <a:cubicBezTo>
                      <a:pt x="8093" y="3974"/>
                      <a:pt x="8132" y="3975"/>
                      <a:pt x="8170" y="3975"/>
                    </a:cubicBezTo>
                    <a:cubicBezTo>
                      <a:pt x="8622" y="3975"/>
                      <a:pt x="9160" y="3746"/>
                      <a:pt x="9546" y="3524"/>
                    </a:cubicBezTo>
                    <a:cubicBezTo>
                      <a:pt x="9778" y="3390"/>
                      <a:pt x="9992" y="3221"/>
                      <a:pt x="10179" y="3024"/>
                    </a:cubicBezTo>
                    <a:cubicBezTo>
                      <a:pt x="10367" y="2837"/>
                      <a:pt x="10527" y="2614"/>
                      <a:pt x="10661" y="2373"/>
                    </a:cubicBezTo>
                    <a:cubicBezTo>
                      <a:pt x="10786" y="2123"/>
                      <a:pt x="10884" y="1856"/>
                      <a:pt x="10875" y="1544"/>
                    </a:cubicBezTo>
                    <a:cubicBezTo>
                      <a:pt x="10875" y="1213"/>
                      <a:pt x="10670" y="964"/>
                      <a:pt x="10393" y="848"/>
                    </a:cubicBezTo>
                    <a:cubicBezTo>
                      <a:pt x="10288" y="809"/>
                      <a:pt x="10172" y="787"/>
                      <a:pt x="10054" y="787"/>
                    </a:cubicBezTo>
                    <a:cubicBezTo>
                      <a:pt x="9983" y="787"/>
                      <a:pt x="9911" y="795"/>
                      <a:pt x="9840" y="812"/>
                    </a:cubicBezTo>
                    <a:cubicBezTo>
                      <a:pt x="9707" y="839"/>
                      <a:pt x="9591" y="910"/>
                      <a:pt x="9492" y="982"/>
                    </a:cubicBezTo>
                    <a:cubicBezTo>
                      <a:pt x="9582" y="393"/>
                      <a:pt x="9546" y="0"/>
                      <a:pt x="9546" y="0"/>
                    </a:cubicBezTo>
                    <a:lnTo>
                      <a:pt x="9546" y="0"/>
                    </a:lnTo>
                    <a:cubicBezTo>
                      <a:pt x="9546" y="63"/>
                      <a:pt x="9510" y="116"/>
                      <a:pt x="9457" y="179"/>
                    </a:cubicBezTo>
                    <a:cubicBezTo>
                      <a:pt x="9020" y="589"/>
                      <a:pt x="7155" y="901"/>
                      <a:pt x="4907" y="901"/>
                    </a:cubicBezTo>
                    <a:cubicBezTo>
                      <a:pt x="2668" y="901"/>
                      <a:pt x="803" y="589"/>
                      <a:pt x="366" y="179"/>
                    </a:cubicBezTo>
                    <a:cubicBezTo>
                      <a:pt x="304" y="116"/>
                      <a:pt x="277" y="63"/>
                      <a:pt x="2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8" name="Google Shape;3178;p39">
              <a:extLst>
                <a:ext uri="{FF2B5EF4-FFF2-40B4-BE49-F238E27FC236}">
                  <a16:creationId xmlns:a16="http://schemas.microsoft.com/office/drawing/2014/main" id="{7D06683E-29D6-2286-D355-8DE1858E977F}"/>
                </a:ext>
              </a:extLst>
            </p:cNvPr>
            <p:cNvSpPr/>
            <p:nvPr/>
          </p:nvSpPr>
          <p:spPr>
            <a:xfrm>
              <a:off x="4450579" y="2613713"/>
              <a:ext cx="521902" cy="63985"/>
            </a:xfrm>
            <a:custGeom>
              <a:avLst/>
              <a:gdLst/>
              <a:ahLst/>
              <a:cxnLst/>
              <a:rect l="l" t="t" r="r" b="b"/>
              <a:pathLst>
                <a:path w="9323" h="1143" extrusionOk="0">
                  <a:moveTo>
                    <a:pt x="4657" y="54"/>
                  </a:moveTo>
                  <a:cubicBezTo>
                    <a:pt x="7155" y="54"/>
                    <a:pt x="9269" y="455"/>
                    <a:pt x="9269" y="928"/>
                  </a:cubicBezTo>
                  <a:cubicBezTo>
                    <a:pt x="9269" y="982"/>
                    <a:pt x="9242" y="1026"/>
                    <a:pt x="9198" y="1080"/>
                  </a:cubicBezTo>
                  <a:cubicBezTo>
                    <a:pt x="9153" y="1035"/>
                    <a:pt x="9099" y="999"/>
                    <a:pt x="9028" y="964"/>
                  </a:cubicBezTo>
                  <a:cubicBezTo>
                    <a:pt x="8359" y="607"/>
                    <a:pt x="6602" y="357"/>
                    <a:pt x="4657" y="357"/>
                  </a:cubicBezTo>
                  <a:cubicBezTo>
                    <a:pt x="2712" y="357"/>
                    <a:pt x="955" y="607"/>
                    <a:pt x="285" y="964"/>
                  </a:cubicBezTo>
                  <a:cubicBezTo>
                    <a:pt x="223" y="999"/>
                    <a:pt x="161" y="1035"/>
                    <a:pt x="116" y="1080"/>
                  </a:cubicBezTo>
                  <a:cubicBezTo>
                    <a:pt x="71" y="1026"/>
                    <a:pt x="54" y="982"/>
                    <a:pt x="54" y="928"/>
                  </a:cubicBezTo>
                  <a:cubicBezTo>
                    <a:pt x="54" y="455"/>
                    <a:pt x="2159" y="54"/>
                    <a:pt x="4657" y="54"/>
                  </a:cubicBezTo>
                  <a:close/>
                  <a:moveTo>
                    <a:pt x="4657" y="0"/>
                  </a:moveTo>
                  <a:cubicBezTo>
                    <a:pt x="2043" y="0"/>
                    <a:pt x="0" y="411"/>
                    <a:pt x="0" y="928"/>
                  </a:cubicBezTo>
                  <a:cubicBezTo>
                    <a:pt x="0" y="999"/>
                    <a:pt x="27" y="1071"/>
                    <a:pt x="98" y="1133"/>
                  </a:cubicBezTo>
                  <a:cubicBezTo>
                    <a:pt x="107" y="1142"/>
                    <a:pt x="107" y="1142"/>
                    <a:pt x="116" y="1142"/>
                  </a:cubicBezTo>
                  <a:cubicBezTo>
                    <a:pt x="125" y="1142"/>
                    <a:pt x="125" y="1142"/>
                    <a:pt x="134" y="1133"/>
                  </a:cubicBezTo>
                  <a:cubicBezTo>
                    <a:pt x="178" y="1089"/>
                    <a:pt x="241" y="1053"/>
                    <a:pt x="312" y="1008"/>
                  </a:cubicBezTo>
                  <a:cubicBezTo>
                    <a:pt x="972" y="652"/>
                    <a:pt x="2721" y="411"/>
                    <a:pt x="4657" y="411"/>
                  </a:cubicBezTo>
                  <a:cubicBezTo>
                    <a:pt x="6602" y="411"/>
                    <a:pt x="8341" y="652"/>
                    <a:pt x="9001" y="1008"/>
                  </a:cubicBezTo>
                  <a:cubicBezTo>
                    <a:pt x="9082" y="1053"/>
                    <a:pt x="9135" y="1089"/>
                    <a:pt x="9180" y="1133"/>
                  </a:cubicBezTo>
                  <a:cubicBezTo>
                    <a:pt x="9189" y="1138"/>
                    <a:pt x="9195" y="1140"/>
                    <a:pt x="9201" y="1140"/>
                  </a:cubicBezTo>
                  <a:cubicBezTo>
                    <a:pt x="9207" y="1140"/>
                    <a:pt x="9211" y="1138"/>
                    <a:pt x="9215" y="1133"/>
                  </a:cubicBezTo>
                  <a:cubicBezTo>
                    <a:pt x="9287" y="1071"/>
                    <a:pt x="9323" y="999"/>
                    <a:pt x="9323" y="928"/>
                  </a:cubicBezTo>
                  <a:cubicBezTo>
                    <a:pt x="9323" y="411"/>
                    <a:pt x="7271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39">
              <a:extLst>
                <a:ext uri="{FF2B5EF4-FFF2-40B4-BE49-F238E27FC236}">
                  <a16:creationId xmlns:a16="http://schemas.microsoft.com/office/drawing/2014/main" id="{69607196-6949-7ADA-DD13-669E77696D91}"/>
                </a:ext>
              </a:extLst>
            </p:cNvPr>
            <p:cNvSpPr/>
            <p:nvPr/>
          </p:nvSpPr>
          <p:spPr>
            <a:xfrm>
              <a:off x="4457017" y="2635153"/>
              <a:ext cx="508466" cy="81507"/>
            </a:xfrm>
            <a:custGeom>
              <a:avLst/>
              <a:gdLst/>
              <a:ahLst/>
              <a:cxnLst/>
              <a:rect l="l" t="t" r="r" b="b"/>
              <a:pathLst>
                <a:path w="9083" h="1456" extrusionOk="0">
                  <a:moveTo>
                    <a:pt x="4542" y="1"/>
                  </a:moveTo>
                  <a:cubicBezTo>
                    <a:pt x="2543" y="1"/>
                    <a:pt x="831" y="251"/>
                    <a:pt x="188" y="608"/>
                  </a:cubicBezTo>
                  <a:cubicBezTo>
                    <a:pt x="108" y="643"/>
                    <a:pt x="46" y="688"/>
                    <a:pt x="1" y="732"/>
                  </a:cubicBezTo>
                  <a:cubicBezTo>
                    <a:pt x="429" y="1143"/>
                    <a:pt x="2303" y="1455"/>
                    <a:pt x="4542" y="1455"/>
                  </a:cubicBezTo>
                  <a:cubicBezTo>
                    <a:pt x="6781" y="1455"/>
                    <a:pt x="8654" y="1143"/>
                    <a:pt x="9083" y="732"/>
                  </a:cubicBezTo>
                  <a:cubicBezTo>
                    <a:pt x="9038" y="688"/>
                    <a:pt x="8976" y="643"/>
                    <a:pt x="8904" y="608"/>
                  </a:cubicBezTo>
                  <a:cubicBezTo>
                    <a:pt x="8253" y="251"/>
                    <a:pt x="6549" y="1"/>
                    <a:pt x="4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80" name="Google Shape;3180;p39">
              <a:extLst>
                <a:ext uri="{FF2B5EF4-FFF2-40B4-BE49-F238E27FC236}">
                  <a16:creationId xmlns:a16="http://schemas.microsoft.com/office/drawing/2014/main" id="{12B6F89D-CBC4-30A7-2B89-F728523389A6}"/>
                </a:ext>
              </a:extLst>
            </p:cNvPr>
            <p:cNvGrpSpPr/>
            <p:nvPr/>
          </p:nvGrpSpPr>
          <p:grpSpPr>
            <a:xfrm>
              <a:off x="4508967" y="2647637"/>
              <a:ext cx="405080" cy="56484"/>
              <a:chOff x="4508967" y="2647637"/>
              <a:chExt cx="405080" cy="56484"/>
            </a:xfrm>
          </p:grpSpPr>
          <p:sp>
            <p:nvSpPr>
              <p:cNvPr id="3181" name="Google Shape;3181;p39">
                <a:extLst>
                  <a:ext uri="{FF2B5EF4-FFF2-40B4-BE49-F238E27FC236}">
                    <a16:creationId xmlns:a16="http://schemas.microsoft.com/office/drawing/2014/main" id="{F5414251-1836-B65C-06FB-D7F990B79BB0}"/>
                  </a:ext>
                </a:extLst>
              </p:cNvPr>
              <p:cNvSpPr/>
              <p:nvPr/>
            </p:nvSpPr>
            <p:spPr>
              <a:xfrm>
                <a:off x="4508967" y="2647637"/>
                <a:ext cx="285218" cy="56484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009" extrusionOk="0">
                    <a:moveTo>
                      <a:pt x="2552" y="1"/>
                    </a:moveTo>
                    <a:cubicBezTo>
                      <a:pt x="1143" y="1"/>
                      <a:pt x="1" y="233"/>
                      <a:pt x="1" y="509"/>
                    </a:cubicBezTo>
                    <a:cubicBezTo>
                      <a:pt x="1" y="786"/>
                      <a:pt x="1143" y="1009"/>
                      <a:pt x="2552" y="1009"/>
                    </a:cubicBezTo>
                    <a:cubicBezTo>
                      <a:pt x="3953" y="1009"/>
                      <a:pt x="5095" y="786"/>
                      <a:pt x="5095" y="509"/>
                    </a:cubicBezTo>
                    <a:cubicBezTo>
                      <a:pt x="5095" y="233"/>
                      <a:pt x="3953" y="1"/>
                      <a:pt x="2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39">
                <a:extLst>
                  <a:ext uri="{FF2B5EF4-FFF2-40B4-BE49-F238E27FC236}">
                    <a16:creationId xmlns:a16="http://schemas.microsoft.com/office/drawing/2014/main" id="{260C918F-5F61-F388-5F12-012D5C887B5A}"/>
                  </a:ext>
                </a:extLst>
              </p:cNvPr>
              <p:cNvSpPr/>
              <p:nvPr/>
            </p:nvSpPr>
            <p:spPr>
              <a:xfrm>
                <a:off x="4814121" y="2654131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61" y="1"/>
                    </a:moveTo>
                    <a:cubicBezTo>
                      <a:pt x="72" y="1"/>
                      <a:pt x="1" y="28"/>
                      <a:pt x="1" y="54"/>
                    </a:cubicBezTo>
                    <a:cubicBezTo>
                      <a:pt x="1" y="90"/>
                      <a:pt x="72" y="117"/>
                      <a:pt x="161" y="117"/>
                    </a:cubicBezTo>
                    <a:cubicBezTo>
                      <a:pt x="259" y="117"/>
                      <a:pt x="331" y="90"/>
                      <a:pt x="331" y="54"/>
                    </a:cubicBezTo>
                    <a:cubicBezTo>
                      <a:pt x="331" y="28"/>
                      <a:pt x="259" y="1"/>
                      <a:pt x="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39">
                <a:extLst>
                  <a:ext uri="{FF2B5EF4-FFF2-40B4-BE49-F238E27FC236}">
                    <a16:creationId xmlns:a16="http://schemas.microsoft.com/office/drawing/2014/main" id="{4319781F-C806-094A-7C7D-A67F801B8CFF}"/>
                  </a:ext>
                </a:extLst>
              </p:cNvPr>
              <p:cNvSpPr/>
              <p:nvPr/>
            </p:nvSpPr>
            <p:spPr>
              <a:xfrm>
                <a:off x="4813113" y="2651444"/>
                <a:ext cx="23064" cy="9741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74" extrusionOk="0">
                    <a:moveTo>
                      <a:pt x="26" y="72"/>
                    </a:moveTo>
                    <a:cubicBezTo>
                      <a:pt x="25" y="73"/>
                      <a:pt x="22" y="74"/>
                      <a:pt x="19" y="76"/>
                    </a:cubicBezTo>
                    <a:cubicBezTo>
                      <a:pt x="22" y="75"/>
                      <a:pt x="25" y="73"/>
                      <a:pt x="26" y="72"/>
                    </a:cubicBezTo>
                    <a:close/>
                    <a:moveTo>
                      <a:pt x="186" y="74"/>
                    </a:moveTo>
                    <a:cubicBezTo>
                      <a:pt x="187" y="74"/>
                      <a:pt x="187" y="75"/>
                      <a:pt x="188" y="76"/>
                    </a:cubicBezTo>
                    <a:lnTo>
                      <a:pt x="197" y="76"/>
                    </a:lnTo>
                    <a:cubicBezTo>
                      <a:pt x="194" y="76"/>
                      <a:pt x="190" y="75"/>
                      <a:pt x="186" y="74"/>
                    </a:cubicBezTo>
                    <a:close/>
                    <a:moveTo>
                      <a:pt x="295" y="67"/>
                    </a:moveTo>
                    <a:cubicBezTo>
                      <a:pt x="295" y="67"/>
                      <a:pt x="295" y="76"/>
                      <a:pt x="295" y="76"/>
                    </a:cubicBezTo>
                    <a:lnTo>
                      <a:pt x="304" y="67"/>
                    </a:lnTo>
                    <a:close/>
                    <a:moveTo>
                      <a:pt x="277" y="102"/>
                    </a:moveTo>
                    <a:cubicBezTo>
                      <a:pt x="277" y="102"/>
                      <a:pt x="277" y="102"/>
                      <a:pt x="277" y="102"/>
                    </a:cubicBezTo>
                    <a:lnTo>
                      <a:pt x="277" y="102"/>
                    </a:lnTo>
                    <a:close/>
                    <a:moveTo>
                      <a:pt x="277" y="111"/>
                    </a:moveTo>
                    <a:cubicBezTo>
                      <a:pt x="286" y="111"/>
                      <a:pt x="286" y="120"/>
                      <a:pt x="295" y="120"/>
                    </a:cubicBezTo>
                    <a:cubicBezTo>
                      <a:pt x="295" y="120"/>
                      <a:pt x="286" y="111"/>
                      <a:pt x="286" y="111"/>
                    </a:cubicBezTo>
                    <a:close/>
                    <a:moveTo>
                      <a:pt x="213" y="0"/>
                    </a:moveTo>
                    <a:cubicBezTo>
                      <a:pt x="191" y="0"/>
                      <a:pt x="173" y="4"/>
                      <a:pt x="143" y="4"/>
                    </a:cubicBezTo>
                    <a:cubicBezTo>
                      <a:pt x="152" y="22"/>
                      <a:pt x="143" y="22"/>
                      <a:pt x="117" y="22"/>
                    </a:cubicBezTo>
                    <a:cubicBezTo>
                      <a:pt x="99" y="22"/>
                      <a:pt x="81" y="22"/>
                      <a:pt x="90" y="31"/>
                    </a:cubicBezTo>
                    <a:cubicBezTo>
                      <a:pt x="81" y="40"/>
                      <a:pt x="90" y="40"/>
                      <a:pt x="108" y="49"/>
                    </a:cubicBezTo>
                    <a:cubicBezTo>
                      <a:pt x="102" y="49"/>
                      <a:pt x="92" y="45"/>
                      <a:pt x="83" y="45"/>
                    </a:cubicBezTo>
                    <a:cubicBezTo>
                      <a:pt x="79" y="45"/>
                      <a:pt x="75" y="46"/>
                      <a:pt x="72" y="49"/>
                    </a:cubicBezTo>
                    <a:lnTo>
                      <a:pt x="63" y="40"/>
                    </a:lnTo>
                    <a:lnTo>
                      <a:pt x="36" y="40"/>
                    </a:lnTo>
                    <a:lnTo>
                      <a:pt x="54" y="49"/>
                    </a:lnTo>
                    <a:cubicBezTo>
                      <a:pt x="23" y="57"/>
                      <a:pt x="39" y="64"/>
                      <a:pt x="26" y="72"/>
                    </a:cubicBezTo>
                    <a:lnTo>
                      <a:pt x="26" y="72"/>
                    </a:lnTo>
                    <a:cubicBezTo>
                      <a:pt x="28" y="72"/>
                      <a:pt x="28" y="72"/>
                      <a:pt x="29" y="72"/>
                    </a:cubicBezTo>
                    <a:cubicBezTo>
                      <a:pt x="32" y="72"/>
                      <a:pt x="30" y="76"/>
                      <a:pt x="36" y="76"/>
                    </a:cubicBezTo>
                    <a:cubicBezTo>
                      <a:pt x="27" y="76"/>
                      <a:pt x="19" y="85"/>
                      <a:pt x="19" y="85"/>
                    </a:cubicBezTo>
                    <a:cubicBezTo>
                      <a:pt x="1" y="94"/>
                      <a:pt x="19" y="102"/>
                      <a:pt x="1" y="111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27" y="129"/>
                      <a:pt x="19" y="129"/>
                      <a:pt x="27" y="138"/>
                    </a:cubicBezTo>
                    <a:lnTo>
                      <a:pt x="36" y="138"/>
                    </a:lnTo>
                    <a:cubicBezTo>
                      <a:pt x="36" y="138"/>
                      <a:pt x="45" y="147"/>
                      <a:pt x="45" y="147"/>
                    </a:cubicBezTo>
                    <a:cubicBezTo>
                      <a:pt x="54" y="156"/>
                      <a:pt x="90" y="156"/>
                      <a:pt x="117" y="156"/>
                    </a:cubicBezTo>
                    <a:cubicBezTo>
                      <a:pt x="117" y="158"/>
                      <a:pt x="118" y="158"/>
                      <a:pt x="121" y="158"/>
                    </a:cubicBezTo>
                    <a:cubicBezTo>
                      <a:pt x="130" y="158"/>
                      <a:pt x="156" y="147"/>
                      <a:pt x="170" y="147"/>
                    </a:cubicBezTo>
                    <a:lnTo>
                      <a:pt x="188" y="147"/>
                    </a:lnTo>
                    <a:cubicBezTo>
                      <a:pt x="181" y="147"/>
                      <a:pt x="157" y="158"/>
                      <a:pt x="143" y="158"/>
                    </a:cubicBezTo>
                    <a:cubicBezTo>
                      <a:pt x="139" y="158"/>
                      <a:pt x="136" y="158"/>
                      <a:pt x="135" y="156"/>
                    </a:cubicBezTo>
                    <a:cubicBezTo>
                      <a:pt x="135" y="165"/>
                      <a:pt x="108" y="165"/>
                      <a:pt x="108" y="165"/>
                    </a:cubicBezTo>
                    <a:cubicBezTo>
                      <a:pt x="137" y="165"/>
                      <a:pt x="151" y="169"/>
                      <a:pt x="171" y="169"/>
                    </a:cubicBezTo>
                    <a:cubicBezTo>
                      <a:pt x="180" y="169"/>
                      <a:pt x="191" y="168"/>
                      <a:pt x="206" y="165"/>
                    </a:cubicBezTo>
                    <a:lnTo>
                      <a:pt x="206" y="165"/>
                    </a:lnTo>
                    <a:cubicBezTo>
                      <a:pt x="192" y="169"/>
                      <a:pt x="197" y="172"/>
                      <a:pt x="206" y="172"/>
                    </a:cubicBezTo>
                    <a:cubicBezTo>
                      <a:pt x="215" y="172"/>
                      <a:pt x="228" y="169"/>
                      <a:pt x="233" y="165"/>
                    </a:cubicBezTo>
                    <a:lnTo>
                      <a:pt x="233" y="174"/>
                    </a:lnTo>
                    <a:cubicBezTo>
                      <a:pt x="242" y="174"/>
                      <a:pt x="250" y="174"/>
                      <a:pt x="268" y="165"/>
                    </a:cubicBezTo>
                    <a:cubicBezTo>
                      <a:pt x="286" y="156"/>
                      <a:pt x="295" y="147"/>
                      <a:pt x="322" y="147"/>
                    </a:cubicBezTo>
                    <a:cubicBezTo>
                      <a:pt x="358" y="147"/>
                      <a:pt x="358" y="111"/>
                      <a:pt x="340" y="102"/>
                    </a:cubicBezTo>
                    <a:lnTo>
                      <a:pt x="340" y="102"/>
                    </a:lnTo>
                    <a:cubicBezTo>
                      <a:pt x="331" y="120"/>
                      <a:pt x="331" y="120"/>
                      <a:pt x="322" y="129"/>
                    </a:cubicBezTo>
                    <a:cubicBezTo>
                      <a:pt x="313" y="138"/>
                      <a:pt x="304" y="138"/>
                      <a:pt x="295" y="138"/>
                    </a:cubicBezTo>
                    <a:cubicBezTo>
                      <a:pt x="304" y="129"/>
                      <a:pt x="304" y="129"/>
                      <a:pt x="304" y="120"/>
                    </a:cubicBezTo>
                    <a:lnTo>
                      <a:pt x="286" y="120"/>
                    </a:lnTo>
                    <a:cubicBezTo>
                      <a:pt x="286" y="120"/>
                      <a:pt x="295" y="120"/>
                      <a:pt x="286" y="129"/>
                    </a:cubicBezTo>
                    <a:cubicBezTo>
                      <a:pt x="286" y="129"/>
                      <a:pt x="286" y="120"/>
                      <a:pt x="286" y="120"/>
                    </a:cubicBezTo>
                    <a:cubicBezTo>
                      <a:pt x="284" y="122"/>
                      <a:pt x="283" y="123"/>
                      <a:pt x="282" y="123"/>
                    </a:cubicBezTo>
                    <a:cubicBezTo>
                      <a:pt x="278" y="123"/>
                      <a:pt x="276" y="118"/>
                      <a:pt x="273" y="118"/>
                    </a:cubicBezTo>
                    <a:cubicBezTo>
                      <a:pt x="272" y="118"/>
                      <a:pt x="270" y="118"/>
                      <a:pt x="268" y="120"/>
                    </a:cubicBezTo>
                    <a:cubicBezTo>
                      <a:pt x="268" y="120"/>
                      <a:pt x="277" y="111"/>
                      <a:pt x="277" y="111"/>
                    </a:cubicBezTo>
                    <a:lnTo>
                      <a:pt x="277" y="102"/>
                    </a:lnTo>
                    <a:cubicBezTo>
                      <a:pt x="277" y="111"/>
                      <a:pt x="268" y="111"/>
                      <a:pt x="268" y="120"/>
                    </a:cubicBezTo>
                    <a:lnTo>
                      <a:pt x="259" y="120"/>
                    </a:lnTo>
                    <a:lnTo>
                      <a:pt x="268" y="111"/>
                    </a:lnTo>
                    <a:cubicBezTo>
                      <a:pt x="268" y="111"/>
                      <a:pt x="272" y="107"/>
                      <a:pt x="270" y="107"/>
                    </a:cubicBezTo>
                    <a:cubicBezTo>
                      <a:pt x="268" y="107"/>
                      <a:pt x="265" y="108"/>
                      <a:pt x="259" y="111"/>
                    </a:cubicBezTo>
                    <a:lnTo>
                      <a:pt x="250" y="111"/>
                    </a:lnTo>
                    <a:cubicBezTo>
                      <a:pt x="256" y="108"/>
                      <a:pt x="257" y="107"/>
                      <a:pt x="256" y="107"/>
                    </a:cubicBezTo>
                    <a:cubicBezTo>
                      <a:pt x="252" y="107"/>
                      <a:pt x="239" y="111"/>
                      <a:pt x="233" y="111"/>
                    </a:cubicBezTo>
                    <a:lnTo>
                      <a:pt x="215" y="111"/>
                    </a:lnTo>
                    <a:cubicBezTo>
                      <a:pt x="224" y="102"/>
                      <a:pt x="188" y="102"/>
                      <a:pt x="143" y="94"/>
                    </a:cubicBezTo>
                    <a:cubicBezTo>
                      <a:pt x="126" y="85"/>
                      <a:pt x="161" y="85"/>
                      <a:pt x="170" y="85"/>
                    </a:cubicBezTo>
                    <a:lnTo>
                      <a:pt x="179" y="94"/>
                    </a:lnTo>
                    <a:lnTo>
                      <a:pt x="206" y="94"/>
                    </a:lnTo>
                    <a:cubicBezTo>
                      <a:pt x="198" y="94"/>
                      <a:pt x="212" y="94"/>
                      <a:pt x="208" y="87"/>
                    </a:cubicBezTo>
                    <a:lnTo>
                      <a:pt x="208" y="87"/>
                    </a:lnTo>
                    <a:cubicBezTo>
                      <a:pt x="208" y="87"/>
                      <a:pt x="209" y="87"/>
                      <a:pt x="209" y="87"/>
                    </a:cubicBezTo>
                    <a:cubicBezTo>
                      <a:pt x="210" y="87"/>
                      <a:pt x="209" y="86"/>
                      <a:pt x="206" y="85"/>
                    </a:cubicBezTo>
                    <a:lnTo>
                      <a:pt x="206" y="85"/>
                    </a:lnTo>
                    <a:cubicBezTo>
                      <a:pt x="207" y="85"/>
                      <a:pt x="207" y="86"/>
                      <a:pt x="208" y="87"/>
                    </a:cubicBezTo>
                    <a:lnTo>
                      <a:pt x="208" y="87"/>
                    </a:lnTo>
                    <a:cubicBezTo>
                      <a:pt x="200" y="85"/>
                      <a:pt x="166" y="73"/>
                      <a:pt x="152" y="67"/>
                    </a:cubicBezTo>
                    <a:cubicBezTo>
                      <a:pt x="164" y="67"/>
                      <a:pt x="177" y="71"/>
                      <a:pt x="186" y="74"/>
                    </a:cubicBezTo>
                    <a:lnTo>
                      <a:pt x="186" y="74"/>
                    </a:lnTo>
                    <a:cubicBezTo>
                      <a:pt x="179" y="66"/>
                      <a:pt x="179" y="65"/>
                      <a:pt x="184" y="65"/>
                    </a:cubicBezTo>
                    <a:cubicBezTo>
                      <a:pt x="188" y="65"/>
                      <a:pt x="197" y="67"/>
                      <a:pt x="206" y="67"/>
                    </a:cubicBezTo>
                    <a:lnTo>
                      <a:pt x="188" y="58"/>
                    </a:lnTo>
                    <a:lnTo>
                      <a:pt x="188" y="58"/>
                    </a:lnTo>
                    <a:cubicBezTo>
                      <a:pt x="194" y="61"/>
                      <a:pt x="197" y="62"/>
                      <a:pt x="199" y="62"/>
                    </a:cubicBezTo>
                    <a:cubicBezTo>
                      <a:pt x="202" y="62"/>
                      <a:pt x="200" y="58"/>
                      <a:pt x="206" y="58"/>
                    </a:cubicBezTo>
                    <a:cubicBezTo>
                      <a:pt x="212" y="58"/>
                      <a:pt x="226" y="62"/>
                      <a:pt x="234" y="62"/>
                    </a:cubicBezTo>
                    <a:cubicBezTo>
                      <a:pt x="239" y="62"/>
                      <a:pt x="242" y="61"/>
                      <a:pt x="242" y="58"/>
                    </a:cubicBezTo>
                    <a:cubicBezTo>
                      <a:pt x="245" y="60"/>
                      <a:pt x="248" y="60"/>
                      <a:pt x="251" y="60"/>
                    </a:cubicBezTo>
                    <a:cubicBezTo>
                      <a:pt x="258" y="60"/>
                      <a:pt x="261" y="55"/>
                      <a:pt x="268" y="55"/>
                    </a:cubicBezTo>
                    <a:cubicBezTo>
                      <a:pt x="271" y="55"/>
                      <a:pt x="273" y="56"/>
                      <a:pt x="277" y="58"/>
                    </a:cubicBezTo>
                    <a:cubicBezTo>
                      <a:pt x="282" y="62"/>
                      <a:pt x="288" y="62"/>
                      <a:pt x="294" y="62"/>
                    </a:cubicBezTo>
                    <a:cubicBezTo>
                      <a:pt x="300" y="62"/>
                      <a:pt x="304" y="62"/>
                      <a:pt x="304" y="67"/>
                    </a:cubicBezTo>
                    <a:cubicBezTo>
                      <a:pt x="304" y="76"/>
                      <a:pt x="313" y="76"/>
                      <a:pt x="313" y="85"/>
                    </a:cubicBezTo>
                    <a:lnTo>
                      <a:pt x="340" y="85"/>
                    </a:lnTo>
                    <a:cubicBezTo>
                      <a:pt x="331" y="85"/>
                      <a:pt x="331" y="85"/>
                      <a:pt x="331" y="76"/>
                    </a:cubicBezTo>
                    <a:lnTo>
                      <a:pt x="322" y="76"/>
                    </a:lnTo>
                    <a:cubicBezTo>
                      <a:pt x="322" y="76"/>
                      <a:pt x="313" y="76"/>
                      <a:pt x="313" y="67"/>
                    </a:cubicBezTo>
                    <a:lnTo>
                      <a:pt x="322" y="67"/>
                    </a:lnTo>
                    <a:cubicBezTo>
                      <a:pt x="326" y="71"/>
                      <a:pt x="331" y="71"/>
                      <a:pt x="335" y="71"/>
                    </a:cubicBezTo>
                    <a:cubicBezTo>
                      <a:pt x="340" y="71"/>
                      <a:pt x="344" y="71"/>
                      <a:pt x="349" y="76"/>
                    </a:cubicBezTo>
                    <a:cubicBezTo>
                      <a:pt x="349" y="76"/>
                      <a:pt x="358" y="85"/>
                      <a:pt x="349" y="85"/>
                    </a:cubicBezTo>
                    <a:cubicBezTo>
                      <a:pt x="358" y="85"/>
                      <a:pt x="358" y="102"/>
                      <a:pt x="366" y="102"/>
                    </a:cubicBezTo>
                    <a:cubicBezTo>
                      <a:pt x="384" y="102"/>
                      <a:pt x="402" y="94"/>
                      <a:pt x="411" y="76"/>
                    </a:cubicBezTo>
                    <a:cubicBezTo>
                      <a:pt x="402" y="67"/>
                      <a:pt x="393" y="58"/>
                      <a:pt x="384" y="49"/>
                    </a:cubicBezTo>
                    <a:cubicBezTo>
                      <a:pt x="375" y="31"/>
                      <a:pt x="349" y="13"/>
                      <a:pt x="322" y="13"/>
                    </a:cubicBezTo>
                    <a:cubicBezTo>
                      <a:pt x="304" y="13"/>
                      <a:pt x="277" y="13"/>
                      <a:pt x="250" y="4"/>
                    </a:cubicBezTo>
                    <a:cubicBezTo>
                      <a:pt x="236" y="1"/>
                      <a:pt x="224" y="0"/>
                      <a:pt x="2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39">
                <a:extLst>
                  <a:ext uri="{FF2B5EF4-FFF2-40B4-BE49-F238E27FC236}">
                    <a16:creationId xmlns:a16="http://schemas.microsoft.com/office/drawing/2014/main" id="{1FE579B8-6C7B-978B-D3A4-246CD36D5496}"/>
                  </a:ext>
                </a:extLst>
              </p:cNvPr>
              <p:cNvSpPr/>
              <p:nvPr/>
            </p:nvSpPr>
            <p:spPr>
              <a:xfrm>
                <a:off x="4850565" y="2657154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70" y="0"/>
                    </a:moveTo>
                    <a:cubicBezTo>
                      <a:pt x="72" y="0"/>
                      <a:pt x="1" y="27"/>
                      <a:pt x="1" y="63"/>
                    </a:cubicBezTo>
                    <a:cubicBezTo>
                      <a:pt x="1" y="99"/>
                      <a:pt x="72" y="116"/>
                      <a:pt x="170" y="116"/>
                    </a:cubicBezTo>
                    <a:cubicBezTo>
                      <a:pt x="259" y="116"/>
                      <a:pt x="331" y="99"/>
                      <a:pt x="331" y="63"/>
                    </a:cubicBezTo>
                    <a:cubicBezTo>
                      <a:pt x="331" y="27"/>
                      <a:pt x="259" y="0"/>
                      <a:pt x="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39">
                <a:extLst>
                  <a:ext uri="{FF2B5EF4-FFF2-40B4-BE49-F238E27FC236}">
                    <a16:creationId xmlns:a16="http://schemas.microsoft.com/office/drawing/2014/main" id="{123518DB-24C3-5EF0-BFB2-7C4097973256}"/>
                  </a:ext>
                </a:extLst>
              </p:cNvPr>
              <p:cNvSpPr/>
              <p:nvPr/>
            </p:nvSpPr>
            <p:spPr>
              <a:xfrm>
                <a:off x="4849557" y="2654635"/>
                <a:ext cx="23064" cy="968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73" extrusionOk="0">
                    <a:moveTo>
                      <a:pt x="27" y="69"/>
                    </a:moveTo>
                    <a:cubicBezTo>
                      <a:pt x="25" y="69"/>
                      <a:pt x="22" y="70"/>
                      <a:pt x="19" y="72"/>
                    </a:cubicBezTo>
                    <a:cubicBezTo>
                      <a:pt x="22" y="71"/>
                      <a:pt x="25" y="70"/>
                      <a:pt x="27" y="69"/>
                    </a:cubicBezTo>
                    <a:close/>
                    <a:moveTo>
                      <a:pt x="295" y="72"/>
                    </a:moveTo>
                    <a:cubicBezTo>
                      <a:pt x="295" y="72"/>
                      <a:pt x="295" y="72"/>
                      <a:pt x="295" y="81"/>
                    </a:cubicBezTo>
                    <a:lnTo>
                      <a:pt x="304" y="72"/>
                    </a:lnTo>
                    <a:close/>
                    <a:moveTo>
                      <a:pt x="277" y="108"/>
                    </a:moveTo>
                    <a:cubicBezTo>
                      <a:pt x="277" y="108"/>
                      <a:pt x="269" y="117"/>
                      <a:pt x="269" y="117"/>
                    </a:cubicBezTo>
                    <a:cubicBezTo>
                      <a:pt x="269" y="117"/>
                      <a:pt x="269" y="115"/>
                      <a:pt x="270" y="113"/>
                    </a:cubicBezTo>
                    <a:lnTo>
                      <a:pt x="270" y="113"/>
                    </a:lnTo>
                    <a:cubicBezTo>
                      <a:pt x="270" y="112"/>
                      <a:pt x="271" y="112"/>
                      <a:pt x="271" y="112"/>
                    </a:cubicBezTo>
                    <a:cubicBezTo>
                      <a:pt x="271" y="112"/>
                      <a:pt x="270" y="112"/>
                      <a:pt x="270" y="112"/>
                    </a:cubicBezTo>
                    <a:lnTo>
                      <a:pt x="270" y="112"/>
                    </a:lnTo>
                    <a:cubicBezTo>
                      <a:pt x="271" y="110"/>
                      <a:pt x="273" y="108"/>
                      <a:pt x="277" y="108"/>
                    </a:cubicBezTo>
                    <a:close/>
                    <a:moveTo>
                      <a:pt x="286" y="108"/>
                    </a:moveTo>
                    <a:lnTo>
                      <a:pt x="286" y="117"/>
                    </a:lnTo>
                    <a:cubicBezTo>
                      <a:pt x="286" y="117"/>
                      <a:pt x="286" y="117"/>
                      <a:pt x="295" y="126"/>
                    </a:cubicBezTo>
                    <a:lnTo>
                      <a:pt x="295" y="117"/>
                    </a:lnTo>
                    <a:cubicBezTo>
                      <a:pt x="295" y="117"/>
                      <a:pt x="295" y="117"/>
                      <a:pt x="286" y="108"/>
                    </a:cubicBezTo>
                    <a:close/>
                    <a:moveTo>
                      <a:pt x="144" y="1"/>
                    </a:moveTo>
                    <a:cubicBezTo>
                      <a:pt x="162" y="19"/>
                      <a:pt x="144" y="19"/>
                      <a:pt x="126" y="19"/>
                    </a:cubicBezTo>
                    <a:cubicBezTo>
                      <a:pt x="99" y="19"/>
                      <a:pt x="81" y="19"/>
                      <a:pt x="90" y="28"/>
                    </a:cubicBezTo>
                    <a:cubicBezTo>
                      <a:pt x="81" y="37"/>
                      <a:pt x="99" y="45"/>
                      <a:pt x="108" y="45"/>
                    </a:cubicBezTo>
                    <a:cubicBezTo>
                      <a:pt x="105" y="48"/>
                      <a:pt x="101" y="49"/>
                      <a:pt x="97" y="49"/>
                    </a:cubicBezTo>
                    <a:cubicBezTo>
                      <a:pt x="88" y="49"/>
                      <a:pt x="78" y="45"/>
                      <a:pt x="72" y="45"/>
                    </a:cubicBezTo>
                    <a:lnTo>
                      <a:pt x="46" y="45"/>
                    </a:lnTo>
                    <a:lnTo>
                      <a:pt x="54" y="54"/>
                    </a:lnTo>
                    <a:cubicBezTo>
                      <a:pt x="23" y="54"/>
                      <a:pt x="40" y="61"/>
                      <a:pt x="27" y="69"/>
                    </a:cubicBezTo>
                    <a:lnTo>
                      <a:pt x="27" y="69"/>
                    </a:lnTo>
                    <a:cubicBezTo>
                      <a:pt x="27" y="69"/>
                      <a:pt x="28" y="68"/>
                      <a:pt x="29" y="68"/>
                    </a:cubicBezTo>
                    <a:cubicBezTo>
                      <a:pt x="33" y="68"/>
                      <a:pt x="30" y="75"/>
                      <a:pt x="37" y="81"/>
                    </a:cubicBezTo>
                    <a:lnTo>
                      <a:pt x="19" y="81"/>
                    </a:lnTo>
                    <a:cubicBezTo>
                      <a:pt x="1" y="90"/>
                      <a:pt x="19" y="108"/>
                      <a:pt x="10" y="117"/>
                    </a:cubicBezTo>
                    <a:cubicBezTo>
                      <a:pt x="28" y="126"/>
                      <a:pt x="19" y="135"/>
                      <a:pt x="28" y="144"/>
                    </a:cubicBezTo>
                    <a:lnTo>
                      <a:pt x="37" y="135"/>
                    </a:lnTo>
                    <a:cubicBezTo>
                      <a:pt x="46" y="144"/>
                      <a:pt x="54" y="144"/>
                      <a:pt x="46" y="152"/>
                    </a:cubicBezTo>
                    <a:cubicBezTo>
                      <a:pt x="51" y="152"/>
                      <a:pt x="69" y="156"/>
                      <a:pt x="91" y="156"/>
                    </a:cubicBezTo>
                    <a:cubicBezTo>
                      <a:pt x="102" y="156"/>
                      <a:pt x="114" y="155"/>
                      <a:pt x="126" y="152"/>
                    </a:cubicBezTo>
                    <a:cubicBezTo>
                      <a:pt x="126" y="155"/>
                      <a:pt x="128" y="156"/>
                      <a:pt x="132" y="156"/>
                    </a:cubicBezTo>
                    <a:cubicBezTo>
                      <a:pt x="141" y="156"/>
                      <a:pt x="158" y="150"/>
                      <a:pt x="170" y="144"/>
                    </a:cubicBezTo>
                    <a:cubicBezTo>
                      <a:pt x="170" y="148"/>
                      <a:pt x="177" y="148"/>
                      <a:pt x="183" y="148"/>
                    </a:cubicBezTo>
                    <a:cubicBezTo>
                      <a:pt x="188" y="148"/>
                      <a:pt x="193" y="148"/>
                      <a:pt x="188" y="152"/>
                    </a:cubicBezTo>
                    <a:cubicBezTo>
                      <a:pt x="179" y="152"/>
                      <a:pt x="144" y="161"/>
                      <a:pt x="144" y="161"/>
                    </a:cubicBezTo>
                    <a:cubicBezTo>
                      <a:pt x="139" y="166"/>
                      <a:pt x="130" y="166"/>
                      <a:pt x="122" y="166"/>
                    </a:cubicBezTo>
                    <a:cubicBezTo>
                      <a:pt x="115" y="166"/>
                      <a:pt x="108" y="166"/>
                      <a:pt x="108" y="170"/>
                    </a:cubicBezTo>
                    <a:cubicBezTo>
                      <a:pt x="118" y="168"/>
                      <a:pt x="127" y="168"/>
                      <a:pt x="135" y="168"/>
                    </a:cubicBezTo>
                    <a:cubicBezTo>
                      <a:pt x="149" y="168"/>
                      <a:pt x="160" y="170"/>
                      <a:pt x="172" y="170"/>
                    </a:cubicBezTo>
                    <a:cubicBezTo>
                      <a:pt x="182" y="170"/>
                      <a:pt x="193" y="168"/>
                      <a:pt x="206" y="161"/>
                    </a:cubicBezTo>
                    <a:lnTo>
                      <a:pt x="206" y="161"/>
                    </a:lnTo>
                    <a:cubicBezTo>
                      <a:pt x="197" y="170"/>
                      <a:pt x="202" y="173"/>
                      <a:pt x="209" y="173"/>
                    </a:cubicBezTo>
                    <a:cubicBezTo>
                      <a:pt x="217" y="173"/>
                      <a:pt x="228" y="170"/>
                      <a:pt x="233" y="170"/>
                    </a:cubicBezTo>
                    <a:cubicBezTo>
                      <a:pt x="242" y="170"/>
                      <a:pt x="251" y="170"/>
                      <a:pt x="269" y="161"/>
                    </a:cubicBezTo>
                    <a:cubicBezTo>
                      <a:pt x="286" y="161"/>
                      <a:pt x="304" y="152"/>
                      <a:pt x="322" y="152"/>
                    </a:cubicBezTo>
                    <a:cubicBezTo>
                      <a:pt x="358" y="152"/>
                      <a:pt x="358" y="117"/>
                      <a:pt x="340" y="108"/>
                    </a:cubicBezTo>
                    <a:lnTo>
                      <a:pt x="340" y="108"/>
                    </a:lnTo>
                    <a:cubicBezTo>
                      <a:pt x="331" y="117"/>
                      <a:pt x="331" y="126"/>
                      <a:pt x="322" y="135"/>
                    </a:cubicBezTo>
                    <a:cubicBezTo>
                      <a:pt x="316" y="135"/>
                      <a:pt x="310" y="139"/>
                      <a:pt x="304" y="139"/>
                    </a:cubicBezTo>
                    <a:cubicBezTo>
                      <a:pt x="301" y="139"/>
                      <a:pt x="298" y="138"/>
                      <a:pt x="295" y="135"/>
                    </a:cubicBezTo>
                    <a:cubicBezTo>
                      <a:pt x="304" y="135"/>
                      <a:pt x="304" y="126"/>
                      <a:pt x="304" y="126"/>
                    </a:cubicBezTo>
                    <a:lnTo>
                      <a:pt x="295" y="126"/>
                    </a:lnTo>
                    <a:cubicBezTo>
                      <a:pt x="289" y="126"/>
                      <a:pt x="287" y="130"/>
                      <a:pt x="287" y="130"/>
                    </a:cubicBezTo>
                    <a:cubicBezTo>
                      <a:pt x="286" y="130"/>
                      <a:pt x="286" y="129"/>
                      <a:pt x="286" y="126"/>
                    </a:cubicBezTo>
                    <a:cubicBezTo>
                      <a:pt x="286" y="126"/>
                      <a:pt x="286" y="126"/>
                      <a:pt x="286" y="117"/>
                    </a:cubicBezTo>
                    <a:cubicBezTo>
                      <a:pt x="283" y="120"/>
                      <a:pt x="281" y="121"/>
                      <a:pt x="280" y="121"/>
                    </a:cubicBezTo>
                    <a:cubicBezTo>
                      <a:pt x="277" y="121"/>
                      <a:pt x="277" y="117"/>
                      <a:pt x="277" y="117"/>
                    </a:cubicBezTo>
                    <a:cubicBezTo>
                      <a:pt x="277" y="117"/>
                      <a:pt x="277" y="117"/>
                      <a:pt x="277" y="108"/>
                    </a:cubicBezTo>
                    <a:lnTo>
                      <a:pt x="269" y="108"/>
                    </a:lnTo>
                    <a:lnTo>
                      <a:pt x="269" y="113"/>
                    </a:lnTo>
                    <a:lnTo>
                      <a:pt x="269" y="113"/>
                    </a:lnTo>
                    <a:cubicBezTo>
                      <a:pt x="267" y="113"/>
                      <a:pt x="264" y="115"/>
                      <a:pt x="260" y="117"/>
                    </a:cubicBezTo>
                    <a:cubicBezTo>
                      <a:pt x="263" y="114"/>
                      <a:pt x="263" y="113"/>
                      <a:pt x="261" y="113"/>
                    </a:cubicBezTo>
                    <a:cubicBezTo>
                      <a:pt x="258" y="113"/>
                      <a:pt x="248" y="117"/>
                      <a:pt x="242" y="117"/>
                    </a:cubicBezTo>
                    <a:lnTo>
                      <a:pt x="251" y="108"/>
                    </a:lnTo>
                    <a:lnTo>
                      <a:pt x="251" y="108"/>
                    </a:lnTo>
                    <a:lnTo>
                      <a:pt x="224" y="117"/>
                    </a:lnTo>
                    <a:cubicBezTo>
                      <a:pt x="233" y="112"/>
                      <a:pt x="222" y="112"/>
                      <a:pt x="213" y="112"/>
                    </a:cubicBezTo>
                    <a:cubicBezTo>
                      <a:pt x="204" y="112"/>
                      <a:pt x="197" y="112"/>
                      <a:pt x="215" y="108"/>
                    </a:cubicBezTo>
                    <a:cubicBezTo>
                      <a:pt x="233" y="108"/>
                      <a:pt x="188" y="99"/>
                      <a:pt x="144" y="99"/>
                    </a:cubicBezTo>
                    <a:cubicBezTo>
                      <a:pt x="126" y="90"/>
                      <a:pt x="170" y="90"/>
                      <a:pt x="170" y="90"/>
                    </a:cubicBezTo>
                    <a:lnTo>
                      <a:pt x="206" y="90"/>
                    </a:lnTo>
                    <a:cubicBezTo>
                      <a:pt x="224" y="90"/>
                      <a:pt x="170" y="72"/>
                      <a:pt x="162" y="72"/>
                    </a:cubicBezTo>
                    <a:cubicBezTo>
                      <a:pt x="170" y="72"/>
                      <a:pt x="188" y="72"/>
                      <a:pt x="197" y="81"/>
                    </a:cubicBezTo>
                    <a:lnTo>
                      <a:pt x="197" y="72"/>
                    </a:lnTo>
                    <a:cubicBezTo>
                      <a:pt x="184" y="68"/>
                      <a:pt x="182" y="68"/>
                      <a:pt x="185" y="68"/>
                    </a:cubicBezTo>
                    <a:cubicBezTo>
                      <a:pt x="187" y="68"/>
                      <a:pt x="193" y="68"/>
                      <a:pt x="200" y="66"/>
                    </a:cubicBezTo>
                    <a:lnTo>
                      <a:pt x="200" y="66"/>
                    </a:lnTo>
                    <a:cubicBezTo>
                      <a:pt x="202" y="66"/>
                      <a:pt x="203" y="65"/>
                      <a:pt x="203" y="65"/>
                    </a:cubicBezTo>
                    <a:lnTo>
                      <a:pt x="203" y="65"/>
                    </a:lnTo>
                    <a:cubicBezTo>
                      <a:pt x="204" y="64"/>
                      <a:pt x="205" y="64"/>
                      <a:pt x="206" y="63"/>
                    </a:cubicBezTo>
                    <a:lnTo>
                      <a:pt x="204" y="63"/>
                    </a:lnTo>
                    <a:cubicBezTo>
                      <a:pt x="204" y="60"/>
                      <a:pt x="201" y="54"/>
                      <a:pt x="206" y="54"/>
                    </a:cubicBezTo>
                    <a:cubicBezTo>
                      <a:pt x="213" y="54"/>
                      <a:pt x="232" y="66"/>
                      <a:pt x="239" y="66"/>
                    </a:cubicBezTo>
                    <a:cubicBezTo>
                      <a:pt x="241" y="66"/>
                      <a:pt x="242" y="65"/>
                      <a:pt x="242" y="63"/>
                    </a:cubicBezTo>
                    <a:cubicBezTo>
                      <a:pt x="245" y="65"/>
                      <a:pt x="248" y="66"/>
                      <a:pt x="251" y="66"/>
                    </a:cubicBezTo>
                    <a:cubicBezTo>
                      <a:pt x="261" y="66"/>
                      <a:pt x="265" y="54"/>
                      <a:pt x="286" y="54"/>
                    </a:cubicBezTo>
                    <a:cubicBezTo>
                      <a:pt x="295" y="63"/>
                      <a:pt x="304" y="54"/>
                      <a:pt x="304" y="72"/>
                    </a:cubicBezTo>
                    <a:cubicBezTo>
                      <a:pt x="304" y="72"/>
                      <a:pt x="313" y="81"/>
                      <a:pt x="313" y="90"/>
                    </a:cubicBezTo>
                    <a:cubicBezTo>
                      <a:pt x="318" y="86"/>
                      <a:pt x="322" y="83"/>
                      <a:pt x="327" y="83"/>
                    </a:cubicBezTo>
                    <a:cubicBezTo>
                      <a:pt x="331" y="83"/>
                      <a:pt x="335" y="86"/>
                      <a:pt x="340" y="90"/>
                    </a:cubicBezTo>
                    <a:cubicBezTo>
                      <a:pt x="331" y="81"/>
                      <a:pt x="331" y="81"/>
                      <a:pt x="331" y="81"/>
                    </a:cubicBezTo>
                    <a:lnTo>
                      <a:pt x="322" y="81"/>
                    </a:lnTo>
                    <a:cubicBezTo>
                      <a:pt x="322" y="81"/>
                      <a:pt x="313" y="72"/>
                      <a:pt x="313" y="72"/>
                    </a:cubicBezTo>
                    <a:lnTo>
                      <a:pt x="322" y="72"/>
                    </a:lnTo>
                    <a:cubicBezTo>
                      <a:pt x="313" y="63"/>
                      <a:pt x="322" y="63"/>
                      <a:pt x="331" y="63"/>
                    </a:cubicBezTo>
                    <a:cubicBezTo>
                      <a:pt x="335" y="72"/>
                      <a:pt x="338" y="74"/>
                      <a:pt x="340" y="74"/>
                    </a:cubicBezTo>
                    <a:cubicBezTo>
                      <a:pt x="342" y="74"/>
                      <a:pt x="344" y="72"/>
                      <a:pt x="349" y="72"/>
                    </a:cubicBezTo>
                    <a:cubicBezTo>
                      <a:pt x="349" y="81"/>
                      <a:pt x="358" y="81"/>
                      <a:pt x="349" y="81"/>
                    </a:cubicBezTo>
                    <a:cubicBezTo>
                      <a:pt x="358" y="90"/>
                      <a:pt x="358" y="108"/>
                      <a:pt x="367" y="108"/>
                    </a:cubicBezTo>
                    <a:cubicBezTo>
                      <a:pt x="385" y="108"/>
                      <a:pt x="402" y="90"/>
                      <a:pt x="411" y="72"/>
                    </a:cubicBezTo>
                    <a:cubicBezTo>
                      <a:pt x="402" y="63"/>
                      <a:pt x="393" y="54"/>
                      <a:pt x="385" y="54"/>
                    </a:cubicBezTo>
                    <a:cubicBezTo>
                      <a:pt x="376" y="28"/>
                      <a:pt x="349" y="19"/>
                      <a:pt x="322" y="19"/>
                    </a:cubicBezTo>
                    <a:cubicBezTo>
                      <a:pt x="304" y="10"/>
                      <a:pt x="286" y="10"/>
                      <a:pt x="260" y="10"/>
                    </a:cubicBezTo>
                    <a:cubicBezTo>
                      <a:pt x="233" y="5"/>
                      <a:pt x="215" y="5"/>
                      <a:pt x="198" y="5"/>
                    </a:cubicBezTo>
                    <a:cubicBezTo>
                      <a:pt x="182" y="5"/>
                      <a:pt x="166" y="5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39">
                <a:extLst>
                  <a:ext uri="{FF2B5EF4-FFF2-40B4-BE49-F238E27FC236}">
                    <a16:creationId xmlns:a16="http://schemas.microsoft.com/office/drawing/2014/main" id="{3BC58DC1-F1F4-4D96-16F1-30526B34958E}"/>
                  </a:ext>
                </a:extLst>
              </p:cNvPr>
              <p:cNvSpPr/>
              <p:nvPr/>
            </p:nvSpPr>
            <p:spPr>
              <a:xfrm>
                <a:off x="4823134" y="2669638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70" y="0"/>
                    </a:moveTo>
                    <a:cubicBezTo>
                      <a:pt x="80" y="0"/>
                      <a:pt x="0" y="27"/>
                      <a:pt x="0" y="54"/>
                    </a:cubicBezTo>
                    <a:cubicBezTo>
                      <a:pt x="0" y="90"/>
                      <a:pt x="80" y="116"/>
                      <a:pt x="170" y="116"/>
                    </a:cubicBezTo>
                    <a:cubicBezTo>
                      <a:pt x="259" y="116"/>
                      <a:pt x="330" y="90"/>
                      <a:pt x="330" y="54"/>
                    </a:cubicBezTo>
                    <a:cubicBezTo>
                      <a:pt x="330" y="27"/>
                      <a:pt x="259" y="0"/>
                      <a:pt x="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39">
                <a:extLst>
                  <a:ext uri="{FF2B5EF4-FFF2-40B4-BE49-F238E27FC236}">
                    <a16:creationId xmlns:a16="http://schemas.microsoft.com/office/drawing/2014/main" id="{3BB598BB-F747-ADDF-DE36-096F4B645726}"/>
                  </a:ext>
                </a:extLst>
              </p:cNvPr>
              <p:cNvSpPr/>
              <p:nvPr/>
            </p:nvSpPr>
            <p:spPr>
              <a:xfrm>
                <a:off x="4896021" y="2676132"/>
                <a:ext cx="18026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17" extrusionOk="0">
                    <a:moveTo>
                      <a:pt x="161" y="0"/>
                    </a:moveTo>
                    <a:cubicBezTo>
                      <a:pt x="72" y="0"/>
                      <a:pt x="1" y="27"/>
                      <a:pt x="1" y="54"/>
                    </a:cubicBezTo>
                    <a:cubicBezTo>
                      <a:pt x="1" y="90"/>
                      <a:pt x="72" y="116"/>
                      <a:pt x="161" y="116"/>
                    </a:cubicBezTo>
                    <a:cubicBezTo>
                      <a:pt x="250" y="116"/>
                      <a:pt x="322" y="90"/>
                      <a:pt x="322" y="54"/>
                    </a:cubicBezTo>
                    <a:cubicBezTo>
                      <a:pt x="322" y="27"/>
                      <a:pt x="250" y="0"/>
                      <a:pt x="1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39">
                <a:extLst>
                  <a:ext uri="{FF2B5EF4-FFF2-40B4-BE49-F238E27FC236}">
                    <a16:creationId xmlns:a16="http://schemas.microsoft.com/office/drawing/2014/main" id="{B5C58BD0-6E46-34BC-380F-133A9F2FA00B}"/>
                  </a:ext>
                </a:extLst>
              </p:cNvPr>
              <p:cNvSpPr/>
              <p:nvPr/>
            </p:nvSpPr>
            <p:spPr>
              <a:xfrm>
                <a:off x="4809139" y="2693094"/>
                <a:ext cx="18026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17" extrusionOk="0">
                    <a:moveTo>
                      <a:pt x="161" y="1"/>
                    </a:moveTo>
                    <a:cubicBezTo>
                      <a:pt x="72" y="1"/>
                      <a:pt x="0" y="28"/>
                      <a:pt x="0" y="54"/>
                    </a:cubicBezTo>
                    <a:cubicBezTo>
                      <a:pt x="0" y="90"/>
                      <a:pt x="72" y="117"/>
                      <a:pt x="161" y="117"/>
                    </a:cubicBezTo>
                    <a:cubicBezTo>
                      <a:pt x="250" y="117"/>
                      <a:pt x="321" y="90"/>
                      <a:pt x="321" y="54"/>
                    </a:cubicBezTo>
                    <a:cubicBezTo>
                      <a:pt x="321" y="28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89" name="Google Shape;3189;p39">
              <a:extLst>
                <a:ext uri="{FF2B5EF4-FFF2-40B4-BE49-F238E27FC236}">
                  <a16:creationId xmlns:a16="http://schemas.microsoft.com/office/drawing/2014/main" id="{8BD61D1E-5944-40C2-EAEC-C5772DD16A92}"/>
                </a:ext>
              </a:extLst>
            </p:cNvPr>
            <p:cNvSpPr/>
            <p:nvPr/>
          </p:nvSpPr>
          <p:spPr>
            <a:xfrm>
              <a:off x="4840096" y="2768501"/>
              <a:ext cx="94942" cy="133904"/>
            </a:xfrm>
            <a:custGeom>
              <a:avLst/>
              <a:gdLst/>
              <a:ahLst/>
              <a:cxnLst/>
              <a:rect l="l" t="t" r="r" b="b"/>
              <a:pathLst>
                <a:path w="1696" h="2392" extrusionOk="0">
                  <a:moveTo>
                    <a:pt x="1669" y="1"/>
                  </a:moveTo>
                  <a:cubicBezTo>
                    <a:pt x="1660" y="1"/>
                    <a:pt x="1642" y="10"/>
                    <a:pt x="1642" y="19"/>
                  </a:cubicBezTo>
                  <a:cubicBezTo>
                    <a:pt x="1642" y="28"/>
                    <a:pt x="1437" y="1036"/>
                    <a:pt x="9" y="2347"/>
                  </a:cubicBezTo>
                  <a:cubicBezTo>
                    <a:pt x="0" y="2356"/>
                    <a:pt x="0" y="2374"/>
                    <a:pt x="9" y="2383"/>
                  </a:cubicBezTo>
                  <a:cubicBezTo>
                    <a:pt x="9" y="2392"/>
                    <a:pt x="18" y="2392"/>
                    <a:pt x="27" y="2392"/>
                  </a:cubicBezTo>
                  <a:cubicBezTo>
                    <a:pt x="36" y="2392"/>
                    <a:pt x="36" y="2392"/>
                    <a:pt x="45" y="2383"/>
                  </a:cubicBezTo>
                  <a:cubicBezTo>
                    <a:pt x="1490" y="1062"/>
                    <a:pt x="1687" y="45"/>
                    <a:pt x="1695" y="28"/>
                  </a:cubicBezTo>
                  <a:cubicBezTo>
                    <a:pt x="1695" y="19"/>
                    <a:pt x="1687" y="1"/>
                    <a:pt x="16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9">
              <a:extLst>
                <a:ext uri="{FF2B5EF4-FFF2-40B4-BE49-F238E27FC236}">
                  <a16:creationId xmlns:a16="http://schemas.microsoft.com/office/drawing/2014/main" id="{7617EA0C-3C87-6F7E-1AA6-D369588E14B0}"/>
                </a:ext>
              </a:extLst>
            </p:cNvPr>
            <p:cNvSpPr/>
            <p:nvPr/>
          </p:nvSpPr>
          <p:spPr>
            <a:xfrm>
              <a:off x="4477002" y="2742078"/>
              <a:ext cx="44000" cy="97909"/>
            </a:xfrm>
            <a:custGeom>
              <a:avLst/>
              <a:gdLst/>
              <a:ahLst/>
              <a:cxnLst/>
              <a:rect l="l" t="t" r="r" b="b"/>
              <a:pathLst>
                <a:path w="786" h="1749" extrusionOk="0">
                  <a:moveTo>
                    <a:pt x="28" y="0"/>
                  </a:moveTo>
                  <a:cubicBezTo>
                    <a:pt x="10" y="9"/>
                    <a:pt x="1" y="18"/>
                    <a:pt x="1" y="36"/>
                  </a:cubicBezTo>
                  <a:cubicBezTo>
                    <a:pt x="10" y="45"/>
                    <a:pt x="215" y="1044"/>
                    <a:pt x="741" y="1740"/>
                  </a:cubicBezTo>
                  <a:cubicBezTo>
                    <a:pt x="741" y="1740"/>
                    <a:pt x="750" y="1749"/>
                    <a:pt x="759" y="1749"/>
                  </a:cubicBezTo>
                  <a:cubicBezTo>
                    <a:pt x="768" y="1749"/>
                    <a:pt x="768" y="1749"/>
                    <a:pt x="777" y="1740"/>
                  </a:cubicBezTo>
                  <a:cubicBezTo>
                    <a:pt x="786" y="1731"/>
                    <a:pt x="786" y="1713"/>
                    <a:pt x="777" y="1704"/>
                  </a:cubicBezTo>
                  <a:cubicBezTo>
                    <a:pt x="260" y="1017"/>
                    <a:pt x="54" y="36"/>
                    <a:pt x="54" y="27"/>
                  </a:cubicBezTo>
                  <a:cubicBezTo>
                    <a:pt x="54" y="9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9">
              <a:extLst>
                <a:ext uri="{FF2B5EF4-FFF2-40B4-BE49-F238E27FC236}">
                  <a16:creationId xmlns:a16="http://schemas.microsoft.com/office/drawing/2014/main" id="{88C28370-787A-4876-88D5-2997B488E228}"/>
                </a:ext>
              </a:extLst>
            </p:cNvPr>
            <p:cNvSpPr/>
            <p:nvPr/>
          </p:nvSpPr>
          <p:spPr>
            <a:xfrm>
              <a:off x="4436584" y="2664152"/>
              <a:ext cx="610798" cy="309681"/>
            </a:xfrm>
            <a:custGeom>
              <a:avLst/>
              <a:gdLst/>
              <a:ahLst/>
              <a:cxnLst/>
              <a:rect l="l" t="t" r="r" b="b"/>
              <a:pathLst>
                <a:path w="10911" h="5532" extrusionOk="0">
                  <a:moveTo>
                    <a:pt x="9928" y="1181"/>
                  </a:moveTo>
                  <a:cubicBezTo>
                    <a:pt x="10009" y="1181"/>
                    <a:pt x="10090" y="1197"/>
                    <a:pt x="10170" y="1231"/>
                  </a:cubicBezTo>
                  <a:cubicBezTo>
                    <a:pt x="10393" y="1321"/>
                    <a:pt x="10456" y="1526"/>
                    <a:pt x="10340" y="1874"/>
                  </a:cubicBezTo>
                  <a:cubicBezTo>
                    <a:pt x="10295" y="1990"/>
                    <a:pt x="10259" y="2088"/>
                    <a:pt x="10206" y="2168"/>
                  </a:cubicBezTo>
                  <a:cubicBezTo>
                    <a:pt x="10117" y="2355"/>
                    <a:pt x="9992" y="2534"/>
                    <a:pt x="9822" y="2739"/>
                  </a:cubicBezTo>
                  <a:cubicBezTo>
                    <a:pt x="9671" y="2909"/>
                    <a:pt x="9501" y="3078"/>
                    <a:pt x="9314" y="3221"/>
                  </a:cubicBezTo>
                  <a:cubicBezTo>
                    <a:pt x="9010" y="3462"/>
                    <a:pt x="8671" y="3640"/>
                    <a:pt x="8306" y="3756"/>
                  </a:cubicBezTo>
                  <a:cubicBezTo>
                    <a:pt x="8877" y="3078"/>
                    <a:pt x="9269" y="2266"/>
                    <a:pt x="9457" y="1347"/>
                  </a:cubicBezTo>
                  <a:cubicBezTo>
                    <a:pt x="9501" y="1312"/>
                    <a:pt x="9546" y="1285"/>
                    <a:pt x="9599" y="1267"/>
                  </a:cubicBezTo>
                  <a:cubicBezTo>
                    <a:pt x="9707" y="1211"/>
                    <a:pt x="9817" y="1181"/>
                    <a:pt x="9928" y="1181"/>
                  </a:cubicBezTo>
                  <a:close/>
                  <a:moveTo>
                    <a:pt x="9913" y="1126"/>
                  </a:moveTo>
                  <a:cubicBezTo>
                    <a:pt x="9799" y="1126"/>
                    <a:pt x="9684" y="1155"/>
                    <a:pt x="9573" y="1214"/>
                  </a:cubicBezTo>
                  <a:cubicBezTo>
                    <a:pt x="9519" y="1240"/>
                    <a:pt x="9465" y="1276"/>
                    <a:pt x="9421" y="1312"/>
                  </a:cubicBezTo>
                  <a:cubicBezTo>
                    <a:pt x="9412" y="1321"/>
                    <a:pt x="9412" y="1321"/>
                    <a:pt x="9412" y="1330"/>
                  </a:cubicBezTo>
                  <a:cubicBezTo>
                    <a:pt x="9216" y="2266"/>
                    <a:pt x="8814" y="3096"/>
                    <a:pt x="8208" y="3792"/>
                  </a:cubicBezTo>
                  <a:cubicBezTo>
                    <a:pt x="8199" y="3801"/>
                    <a:pt x="8199" y="3819"/>
                    <a:pt x="8208" y="3827"/>
                  </a:cubicBezTo>
                  <a:cubicBezTo>
                    <a:pt x="8208" y="3836"/>
                    <a:pt x="8217" y="3836"/>
                    <a:pt x="8225" y="3836"/>
                  </a:cubicBezTo>
                  <a:lnTo>
                    <a:pt x="8234" y="3836"/>
                  </a:lnTo>
                  <a:cubicBezTo>
                    <a:pt x="8636" y="3720"/>
                    <a:pt x="9010" y="3524"/>
                    <a:pt x="9349" y="3265"/>
                  </a:cubicBezTo>
                  <a:cubicBezTo>
                    <a:pt x="9537" y="3114"/>
                    <a:pt x="9715" y="2944"/>
                    <a:pt x="9858" y="2775"/>
                  </a:cubicBezTo>
                  <a:cubicBezTo>
                    <a:pt x="10036" y="2570"/>
                    <a:pt x="10161" y="2382"/>
                    <a:pt x="10251" y="2195"/>
                  </a:cubicBezTo>
                  <a:cubicBezTo>
                    <a:pt x="10304" y="2106"/>
                    <a:pt x="10349" y="2008"/>
                    <a:pt x="10384" y="1883"/>
                  </a:cubicBezTo>
                  <a:cubicBezTo>
                    <a:pt x="10509" y="1517"/>
                    <a:pt x="10447" y="1285"/>
                    <a:pt x="10197" y="1187"/>
                  </a:cubicBezTo>
                  <a:cubicBezTo>
                    <a:pt x="10104" y="1146"/>
                    <a:pt x="10009" y="1126"/>
                    <a:pt x="9913" y="1126"/>
                  </a:cubicBezTo>
                  <a:close/>
                  <a:moveTo>
                    <a:pt x="295" y="170"/>
                  </a:moveTo>
                  <a:lnTo>
                    <a:pt x="295" y="170"/>
                  </a:lnTo>
                  <a:cubicBezTo>
                    <a:pt x="312" y="188"/>
                    <a:pt x="330" y="214"/>
                    <a:pt x="348" y="232"/>
                  </a:cubicBezTo>
                  <a:cubicBezTo>
                    <a:pt x="785" y="660"/>
                    <a:pt x="2703" y="964"/>
                    <a:pt x="4907" y="964"/>
                  </a:cubicBezTo>
                  <a:cubicBezTo>
                    <a:pt x="7110" y="964"/>
                    <a:pt x="9028" y="660"/>
                    <a:pt x="9465" y="232"/>
                  </a:cubicBezTo>
                  <a:cubicBezTo>
                    <a:pt x="9492" y="214"/>
                    <a:pt x="9510" y="188"/>
                    <a:pt x="9519" y="170"/>
                  </a:cubicBezTo>
                  <a:lnTo>
                    <a:pt x="9519" y="170"/>
                  </a:lnTo>
                  <a:cubicBezTo>
                    <a:pt x="9528" y="330"/>
                    <a:pt x="9519" y="634"/>
                    <a:pt x="9465" y="1017"/>
                  </a:cubicBezTo>
                  <a:cubicBezTo>
                    <a:pt x="9465" y="1026"/>
                    <a:pt x="9465" y="1035"/>
                    <a:pt x="9474" y="1044"/>
                  </a:cubicBezTo>
                  <a:cubicBezTo>
                    <a:pt x="9483" y="1044"/>
                    <a:pt x="9501" y="1044"/>
                    <a:pt x="9510" y="1035"/>
                  </a:cubicBezTo>
                  <a:cubicBezTo>
                    <a:pt x="9617" y="946"/>
                    <a:pt x="9733" y="892"/>
                    <a:pt x="9840" y="875"/>
                  </a:cubicBezTo>
                  <a:cubicBezTo>
                    <a:pt x="9912" y="857"/>
                    <a:pt x="9987" y="847"/>
                    <a:pt x="10061" y="847"/>
                  </a:cubicBezTo>
                  <a:cubicBezTo>
                    <a:pt x="10171" y="847"/>
                    <a:pt x="10280" y="868"/>
                    <a:pt x="10375" y="910"/>
                  </a:cubicBezTo>
                  <a:cubicBezTo>
                    <a:pt x="10670" y="1026"/>
                    <a:pt x="10839" y="1276"/>
                    <a:pt x="10848" y="1579"/>
                  </a:cubicBezTo>
                  <a:cubicBezTo>
                    <a:pt x="10857" y="1900"/>
                    <a:pt x="10741" y="2168"/>
                    <a:pt x="10634" y="2391"/>
                  </a:cubicBezTo>
                  <a:cubicBezTo>
                    <a:pt x="10509" y="2623"/>
                    <a:pt x="10358" y="2837"/>
                    <a:pt x="10161" y="3042"/>
                  </a:cubicBezTo>
                  <a:cubicBezTo>
                    <a:pt x="9965" y="3239"/>
                    <a:pt x="9760" y="3399"/>
                    <a:pt x="9528" y="3533"/>
                  </a:cubicBezTo>
                  <a:cubicBezTo>
                    <a:pt x="9338" y="3640"/>
                    <a:pt x="8720" y="3977"/>
                    <a:pt x="8184" y="3977"/>
                  </a:cubicBezTo>
                  <a:cubicBezTo>
                    <a:pt x="8140" y="3977"/>
                    <a:pt x="8098" y="3975"/>
                    <a:pt x="8056" y="3970"/>
                  </a:cubicBezTo>
                  <a:cubicBezTo>
                    <a:pt x="8047" y="3970"/>
                    <a:pt x="8038" y="3979"/>
                    <a:pt x="8038" y="3979"/>
                  </a:cubicBezTo>
                  <a:cubicBezTo>
                    <a:pt x="7672" y="4389"/>
                    <a:pt x="7307" y="4666"/>
                    <a:pt x="6700" y="5005"/>
                  </a:cubicBezTo>
                  <a:cubicBezTo>
                    <a:pt x="6138" y="5317"/>
                    <a:pt x="5522" y="5473"/>
                    <a:pt x="4907" y="5473"/>
                  </a:cubicBezTo>
                  <a:cubicBezTo>
                    <a:pt x="4291" y="5473"/>
                    <a:pt x="3676" y="5317"/>
                    <a:pt x="3114" y="5005"/>
                  </a:cubicBezTo>
                  <a:cubicBezTo>
                    <a:pt x="420" y="3497"/>
                    <a:pt x="286" y="803"/>
                    <a:pt x="295" y="170"/>
                  </a:cubicBezTo>
                  <a:close/>
                  <a:moveTo>
                    <a:pt x="277" y="0"/>
                  </a:moveTo>
                  <a:cubicBezTo>
                    <a:pt x="259" y="0"/>
                    <a:pt x="250" y="18"/>
                    <a:pt x="250" y="27"/>
                  </a:cubicBezTo>
                  <a:cubicBezTo>
                    <a:pt x="241" y="63"/>
                    <a:pt x="0" y="3319"/>
                    <a:pt x="3087" y="5050"/>
                  </a:cubicBezTo>
                  <a:cubicBezTo>
                    <a:pt x="3658" y="5371"/>
                    <a:pt x="4282" y="5531"/>
                    <a:pt x="4907" y="5531"/>
                  </a:cubicBezTo>
                  <a:cubicBezTo>
                    <a:pt x="5531" y="5531"/>
                    <a:pt x="6156" y="5371"/>
                    <a:pt x="6727" y="5050"/>
                  </a:cubicBezTo>
                  <a:cubicBezTo>
                    <a:pt x="7333" y="4711"/>
                    <a:pt x="7699" y="4434"/>
                    <a:pt x="8065" y="4024"/>
                  </a:cubicBezTo>
                  <a:cubicBezTo>
                    <a:pt x="8102" y="4027"/>
                    <a:pt x="8139" y="4029"/>
                    <a:pt x="8177" y="4029"/>
                  </a:cubicBezTo>
                  <a:cubicBezTo>
                    <a:pt x="8726" y="4029"/>
                    <a:pt x="9363" y="3686"/>
                    <a:pt x="9555" y="3578"/>
                  </a:cubicBezTo>
                  <a:cubicBezTo>
                    <a:pt x="9787" y="3444"/>
                    <a:pt x="10001" y="3283"/>
                    <a:pt x="10197" y="3078"/>
                  </a:cubicBezTo>
                  <a:cubicBezTo>
                    <a:pt x="10402" y="2864"/>
                    <a:pt x="10563" y="2650"/>
                    <a:pt x="10679" y="2418"/>
                  </a:cubicBezTo>
                  <a:cubicBezTo>
                    <a:pt x="10795" y="2186"/>
                    <a:pt x="10911" y="1909"/>
                    <a:pt x="10902" y="1570"/>
                  </a:cubicBezTo>
                  <a:cubicBezTo>
                    <a:pt x="10893" y="1258"/>
                    <a:pt x="10705" y="982"/>
                    <a:pt x="10402" y="857"/>
                  </a:cubicBezTo>
                  <a:cubicBezTo>
                    <a:pt x="10296" y="814"/>
                    <a:pt x="10180" y="794"/>
                    <a:pt x="10064" y="794"/>
                  </a:cubicBezTo>
                  <a:cubicBezTo>
                    <a:pt x="9985" y="794"/>
                    <a:pt x="9907" y="803"/>
                    <a:pt x="9831" y="821"/>
                  </a:cubicBezTo>
                  <a:cubicBezTo>
                    <a:pt x="9724" y="839"/>
                    <a:pt x="9626" y="884"/>
                    <a:pt x="9528" y="955"/>
                  </a:cubicBezTo>
                  <a:cubicBezTo>
                    <a:pt x="9599" y="411"/>
                    <a:pt x="9573" y="36"/>
                    <a:pt x="9573" y="27"/>
                  </a:cubicBezTo>
                  <a:cubicBezTo>
                    <a:pt x="9573" y="18"/>
                    <a:pt x="9555" y="0"/>
                    <a:pt x="9546" y="0"/>
                  </a:cubicBezTo>
                  <a:cubicBezTo>
                    <a:pt x="9528" y="0"/>
                    <a:pt x="9519" y="18"/>
                    <a:pt x="9519" y="27"/>
                  </a:cubicBezTo>
                  <a:cubicBezTo>
                    <a:pt x="9519" y="81"/>
                    <a:pt x="9492" y="143"/>
                    <a:pt x="9430" y="197"/>
                  </a:cubicBezTo>
                  <a:cubicBezTo>
                    <a:pt x="9002" y="607"/>
                    <a:pt x="7101" y="910"/>
                    <a:pt x="4907" y="910"/>
                  </a:cubicBezTo>
                  <a:cubicBezTo>
                    <a:pt x="2721" y="910"/>
                    <a:pt x="821" y="607"/>
                    <a:pt x="384" y="197"/>
                  </a:cubicBezTo>
                  <a:cubicBezTo>
                    <a:pt x="330" y="143"/>
                    <a:pt x="304" y="81"/>
                    <a:pt x="304" y="27"/>
                  </a:cubicBezTo>
                  <a:cubicBezTo>
                    <a:pt x="304" y="18"/>
                    <a:pt x="286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762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BF096B4F-9F57-CFAE-37F8-1E30FE70A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846" y="668272"/>
            <a:ext cx="4301807" cy="621600"/>
          </a:xfrm>
        </p:spPr>
        <p:txBody>
          <a:bodyPr/>
          <a:lstStyle/>
          <a:p>
            <a:r>
              <a:rPr lang="en-US" b="1" i="1" dirty="0" err="1"/>
              <a:t>Saytın</a:t>
            </a:r>
            <a:r>
              <a:rPr lang="en-US" b="1" i="1" dirty="0"/>
              <a:t> </a:t>
            </a:r>
            <a:r>
              <a:rPr lang="en-US" b="1" i="1" dirty="0" err="1"/>
              <a:t>əsas</a:t>
            </a:r>
            <a:r>
              <a:rPr lang="en-US" b="1" i="1" dirty="0"/>
              <a:t> </a:t>
            </a:r>
            <a:r>
              <a:rPr lang="en-US" b="1" i="1" dirty="0" err="1"/>
              <a:t>bölmələri</a:t>
            </a:r>
            <a:r>
              <a:rPr lang="en-US" b="1" i="1" dirty="0"/>
              <a:t>: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5F5E59C-3B0F-6C43-840C-DEB2B130A6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62109" y="1582128"/>
            <a:ext cx="7028954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400" b="1" dirty="0">
                <a:latin typeface="Playfair Display SemiBold" panose="020B0604020202020204" charset="-94"/>
              </a:rPr>
              <a:t>Ana </a:t>
            </a:r>
            <a:r>
              <a:rPr lang="en-US" sz="1400" b="1" dirty="0" err="1">
                <a:latin typeface="Playfair Display SemiBold" panose="020B0604020202020204" charset="-94"/>
              </a:rPr>
              <a:t>Səhifə</a:t>
            </a:r>
            <a:r>
              <a:rPr lang="en-US" sz="1400" b="1" dirty="0">
                <a:latin typeface="Playfair Display SemiBold" panose="020B0604020202020204" charset="-94"/>
              </a:rPr>
              <a:t>:</a:t>
            </a:r>
            <a:br>
              <a:rPr lang="en-US" sz="1400" dirty="0">
                <a:latin typeface="Playfair Display SemiBold" panose="020B0604020202020204" charset="-94"/>
              </a:rPr>
            </a:br>
            <a:r>
              <a:rPr lang="en-US" sz="1400" dirty="0" err="1">
                <a:latin typeface="Playfair Display SemiBold" panose="020B0604020202020204" charset="-94"/>
              </a:rPr>
              <a:t>İstifadəçini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qarşılayan</a:t>
            </a:r>
            <a:r>
              <a:rPr lang="en-US" sz="1400" dirty="0">
                <a:latin typeface="Playfair Display SemiBold" panose="020B0604020202020204" charset="-94"/>
              </a:rPr>
              <a:t> "</a:t>
            </a:r>
            <a:r>
              <a:rPr lang="en-US" sz="1400" dirty="0" err="1">
                <a:latin typeface="Playfair Display SemiBold" panose="020B0604020202020204" charset="-94"/>
              </a:rPr>
              <a:t>Xoş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Gəldiniz</a:t>
            </a:r>
            <a:r>
              <a:rPr lang="en-US" sz="1400" dirty="0">
                <a:latin typeface="Playfair Display SemiBold" panose="020B0604020202020204" charset="-94"/>
              </a:rPr>
              <a:t>" </a:t>
            </a:r>
            <a:r>
              <a:rPr lang="en-US" sz="1400" dirty="0" err="1">
                <a:latin typeface="Playfair Display SemiBold" panose="020B0604020202020204" charset="-94"/>
              </a:rPr>
              <a:t>mesajı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ilə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açılır</a:t>
            </a:r>
            <a:r>
              <a:rPr lang="en-US" sz="1400" dirty="0">
                <a:latin typeface="Playfair Display SemiBold" panose="020B0604020202020204" charset="-94"/>
              </a:rPr>
              <a:t>. Fon </a:t>
            </a:r>
            <a:r>
              <a:rPr lang="en-US" sz="1400" dirty="0" err="1">
                <a:latin typeface="Playfair Display SemiBold" panose="020B0604020202020204" charset="-94"/>
              </a:rPr>
              <a:t>şəkli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və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düymə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vasitəsilə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menyuya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keçid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asanlaşdırılıb</a:t>
            </a:r>
            <a:r>
              <a:rPr lang="en-US" sz="1400" dirty="0">
                <a:latin typeface="Playfair Display SemiBold" panose="020B0604020202020204" charset="-94"/>
              </a:rPr>
              <a:t>.</a:t>
            </a:r>
          </a:p>
          <a:p>
            <a:pPr>
              <a:buNone/>
            </a:pPr>
            <a:r>
              <a:rPr lang="en-US" sz="1400" b="1" dirty="0" err="1">
                <a:latin typeface="Playfair Display SemiBold" panose="020B0604020202020204" charset="-94"/>
              </a:rPr>
              <a:t>Haqqımızda</a:t>
            </a:r>
            <a:r>
              <a:rPr lang="en-US" sz="1400" b="1" dirty="0">
                <a:latin typeface="Playfair Display SemiBold" panose="020B0604020202020204" charset="-94"/>
              </a:rPr>
              <a:t>:</a:t>
            </a:r>
            <a:br>
              <a:rPr lang="en-US" sz="1400" dirty="0">
                <a:latin typeface="Playfair Display SemiBold" panose="020B0604020202020204" charset="-94"/>
              </a:rPr>
            </a:br>
            <a:r>
              <a:rPr lang="en-US" sz="1400" dirty="0" err="1">
                <a:latin typeface="Playfair Display SemiBold" panose="020B0604020202020204" charset="-94"/>
              </a:rPr>
              <a:t>Burada</a:t>
            </a:r>
            <a:r>
              <a:rPr lang="en-US" sz="1400" dirty="0">
                <a:latin typeface="Playfair Display SemiBold" panose="020B0604020202020204" charset="-94"/>
              </a:rPr>
              <a:t> "Coffee Haven" </a:t>
            </a:r>
            <a:r>
              <a:rPr lang="en-US" sz="1400" dirty="0" err="1">
                <a:latin typeface="Playfair Display SemiBold" panose="020B0604020202020204" charset="-94"/>
              </a:rPr>
              <a:t>haqqında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məlumat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verilir</a:t>
            </a:r>
            <a:r>
              <a:rPr lang="en-US" sz="1400" dirty="0">
                <a:latin typeface="Playfair Display SemiBold" panose="020B0604020202020204" charset="-94"/>
              </a:rPr>
              <a:t>. </a:t>
            </a:r>
            <a:r>
              <a:rPr lang="en-US" sz="1400" dirty="0" err="1">
                <a:latin typeface="Playfair Display SemiBold" panose="020B0604020202020204" charset="-94"/>
              </a:rPr>
              <a:t>Kafedə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təbii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qəhvə</a:t>
            </a:r>
            <a:r>
              <a:rPr lang="en-US" sz="1400" dirty="0">
                <a:latin typeface="Playfair Display SemiBold" panose="020B0604020202020204" charset="-94"/>
              </a:rPr>
              <a:t>, </a:t>
            </a:r>
            <a:r>
              <a:rPr lang="en-US" sz="1400" dirty="0" err="1">
                <a:latin typeface="Playfair Display SemiBold" panose="020B0604020202020204" charset="-94"/>
              </a:rPr>
              <a:t>təcrübəli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işçilər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və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rahat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mühit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olduğu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qeyd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olunur</a:t>
            </a:r>
            <a:r>
              <a:rPr lang="en-US" sz="1400" dirty="0">
                <a:latin typeface="Playfair Display SemiBold" panose="020B0604020202020204" charset="-94"/>
              </a:rPr>
              <a:t>.</a:t>
            </a:r>
          </a:p>
          <a:p>
            <a:pPr>
              <a:buNone/>
            </a:pPr>
            <a:r>
              <a:rPr lang="en-US" sz="1400" b="1" dirty="0" err="1">
                <a:latin typeface="Playfair Display SemiBold" panose="020B0604020202020204" charset="-94"/>
              </a:rPr>
              <a:t>Qalereya</a:t>
            </a:r>
            <a:r>
              <a:rPr lang="en-US" sz="1400" b="1" dirty="0">
                <a:latin typeface="Playfair Display SemiBold" panose="020B0604020202020204" charset="-94"/>
              </a:rPr>
              <a:t>:</a:t>
            </a:r>
            <a:br>
              <a:rPr lang="en-US" sz="1400" dirty="0">
                <a:latin typeface="Playfair Display SemiBold" panose="020B0604020202020204" charset="-94"/>
              </a:rPr>
            </a:br>
            <a:r>
              <a:rPr lang="en-US" sz="1400" dirty="0">
                <a:latin typeface="Playfair Display SemiBold" panose="020B0604020202020204" charset="-94"/>
              </a:rPr>
              <a:t>Bu </a:t>
            </a:r>
            <a:r>
              <a:rPr lang="en-US" sz="1400" dirty="0" err="1">
                <a:latin typeface="Playfair Display SemiBold" panose="020B0604020202020204" charset="-94"/>
              </a:rPr>
              <a:t>bölmədə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kafeyə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və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təqdim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olunan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məhsullara</a:t>
            </a:r>
            <a:r>
              <a:rPr lang="en-US" sz="1400" dirty="0">
                <a:latin typeface="Playfair Display SemiBold" panose="020B0604020202020204" charset="-94"/>
              </a:rPr>
              <a:t> aid </a:t>
            </a:r>
            <a:r>
              <a:rPr lang="en-US" sz="1400" dirty="0" err="1">
                <a:latin typeface="Playfair Display SemiBold" panose="020B0604020202020204" charset="-94"/>
              </a:rPr>
              <a:t>şəkillər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yerləşdirilib</a:t>
            </a:r>
            <a:r>
              <a:rPr lang="en-US" sz="1400" dirty="0">
                <a:latin typeface="Playfair Display SemiBold" panose="020B0604020202020204" charset="-94"/>
              </a:rPr>
              <a:t>. </a:t>
            </a:r>
            <a:r>
              <a:rPr lang="en-US" sz="1400" dirty="0" err="1">
                <a:latin typeface="Playfair Display SemiBold" panose="020B0604020202020204" charset="-94"/>
              </a:rPr>
              <a:t>İstifadəçiyə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vizual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təsəvvür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yaratmaq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məqsədi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daşıyır</a:t>
            </a:r>
            <a:r>
              <a:rPr lang="en-US" sz="1400" dirty="0">
                <a:latin typeface="Playfair Display SemiBold" panose="020B0604020202020204" charset="-94"/>
              </a:rPr>
              <a:t>.</a:t>
            </a:r>
          </a:p>
          <a:p>
            <a:pPr marL="152400" indent="0">
              <a:buNone/>
            </a:pPr>
            <a:r>
              <a:rPr lang="en-US" sz="1400" b="1" dirty="0" err="1">
                <a:latin typeface="Playfair Display SemiBold" panose="020B0604020202020204" charset="-94"/>
              </a:rPr>
              <a:t>Əlaqə</a:t>
            </a:r>
            <a:r>
              <a:rPr lang="en-US" sz="1400" b="1" dirty="0">
                <a:latin typeface="Playfair Display SemiBold" panose="020B0604020202020204" charset="-94"/>
              </a:rPr>
              <a:t>:</a:t>
            </a:r>
            <a:br>
              <a:rPr lang="en-US" sz="1400" dirty="0">
                <a:latin typeface="Playfair Display SemiBold" panose="020B0604020202020204" charset="-94"/>
              </a:rPr>
            </a:br>
            <a:r>
              <a:rPr lang="az-Latn-AZ" sz="1400" dirty="0">
                <a:latin typeface="Playfair Display SemiBold" panose="020B0604020202020204" charset="-94"/>
              </a:rPr>
              <a:t>         </a:t>
            </a:r>
            <a:r>
              <a:rPr lang="en-US" sz="1400" dirty="0" err="1">
                <a:latin typeface="Playfair Display SemiBold" panose="020B0604020202020204" charset="-94"/>
              </a:rPr>
              <a:t>Burada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ünvan</a:t>
            </a:r>
            <a:r>
              <a:rPr lang="en-US" sz="1400" dirty="0">
                <a:latin typeface="Playfair Display SemiBold" panose="020B0604020202020204" charset="-94"/>
              </a:rPr>
              <a:t>, email </a:t>
            </a:r>
            <a:r>
              <a:rPr lang="en-US" sz="1400" dirty="0" err="1">
                <a:latin typeface="Playfair Display SemiBold" panose="020B0604020202020204" charset="-94"/>
              </a:rPr>
              <a:t>və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telefon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nömrəsi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qeyd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olunub</a:t>
            </a:r>
            <a:r>
              <a:rPr lang="en-US" sz="1400" dirty="0">
                <a:latin typeface="Playfair Display SemiBold" panose="020B0604020202020204" charset="-94"/>
              </a:rPr>
              <a:t> ki, </a:t>
            </a:r>
            <a:r>
              <a:rPr lang="en-US" sz="1400" dirty="0" err="1">
                <a:latin typeface="Playfair Display SemiBold" panose="020B0604020202020204" charset="-94"/>
              </a:rPr>
              <a:t>istifadəçilər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asanlıqla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əlaqə</a:t>
            </a:r>
            <a:r>
              <a:rPr lang="en-US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qura</a:t>
            </a:r>
            <a:r>
              <a:rPr lang="az-Latn-AZ" sz="1400" dirty="0">
                <a:latin typeface="Playfair Display SemiBold" panose="020B0604020202020204" charset="-94"/>
              </a:rPr>
              <a:t> </a:t>
            </a:r>
            <a:r>
              <a:rPr lang="en-US" sz="1400" dirty="0" err="1">
                <a:latin typeface="Playfair Display SemiBold" panose="020B0604020202020204" charset="-94"/>
              </a:rPr>
              <a:t>bilsinlər</a:t>
            </a:r>
            <a:r>
              <a:rPr lang="en-US" sz="1400" dirty="0">
                <a:latin typeface="Playfair Display SemiBold" panose="020B0604020202020204" charset="-94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layfair Display SemiBold" panose="020B0604020202020204" charset="-94"/>
            </a:endParaRPr>
          </a:p>
        </p:txBody>
      </p:sp>
      <p:grpSp>
        <p:nvGrpSpPr>
          <p:cNvPr id="3041" name="Google Shape;4754;p65">
            <a:extLst>
              <a:ext uri="{FF2B5EF4-FFF2-40B4-BE49-F238E27FC236}">
                <a16:creationId xmlns:a16="http://schemas.microsoft.com/office/drawing/2014/main" id="{1A18219B-E437-AA80-C5B8-5F767D42D17B}"/>
              </a:ext>
            </a:extLst>
          </p:cNvPr>
          <p:cNvGrpSpPr/>
          <p:nvPr/>
        </p:nvGrpSpPr>
        <p:grpSpPr>
          <a:xfrm>
            <a:off x="7205089" y="-122608"/>
            <a:ext cx="1953603" cy="2203359"/>
            <a:chOff x="6147846" y="2370976"/>
            <a:chExt cx="1953603" cy="2203359"/>
          </a:xfrm>
        </p:grpSpPr>
        <p:sp>
          <p:nvSpPr>
            <p:cNvPr id="3042" name="Google Shape;4755;p65">
              <a:extLst>
                <a:ext uri="{FF2B5EF4-FFF2-40B4-BE49-F238E27FC236}">
                  <a16:creationId xmlns:a16="http://schemas.microsoft.com/office/drawing/2014/main" id="{CD51D37B-1D11-842B-15AB-0C466E305AFC}"/>
                </a:ext>
              </a:extLst>
            </p:cNvPr>
            <p:cNvSpPr/>
            <p:nvPr/>
          </p:nvSpPr>
          <p:spPr>
            <a:xfrm>
              <a:off x="6210774" y="3170510"/>
              <a:ext cx="1890676" cy="1395612"/>
            </a:xfrm>
            <a:custGeom>
              <a:avLst/>
              <a:gdLst/>
              <a:ahLst/>
              <a:cxnLst/>
              <a:rect l="l" t="t" r="r" b="b"/>
              <a:pathLst>
                <a:path w="49262" h="36363" extrusionOk="0">
                  <a:moveTo>
                    <a:pt x="39976" y="3798"/>
                  </a:moveTo>
                  <a:cubicBezTo>
                    <a:pt x="42696" y="3798"/>
                    <a:pt x="44444" y="6556"/>
                    <a:pt x="44971" y="9189"/>
                  </a:cubicBezTo>
                  <a:cubicBezTo>
                    <a:pt x="46354" y="16112"/>
                    <a:pt x="40225" y="21562"/>
                    <a:pt x="34506" y="24060"/>
                  </a:cubicBezTo>
                  <a:cubicBezTo>
                    <a:pt x="33588" y="24462"/>
                    <a:pt x="32535" y="24792"/>
                    <a:pt x="31598" y="25256"/>
                  </a:cubicBezTo>
                  <a:cubicBezTo>
                    <a:pt x="33980" y="17423"/>
                    <a:pt x="34944" y="10902"/>
                    <a:pt x="35309" y="6441"/>
                  </a:cubicBezTo>
                  <a:cubicBezTo>
                    <a:pt x="36380" y="5112"/>
                    <a:pt x="37700" y="4068"/>
                    <a:pt x="39413" y="3836"/>
                  </a:cubicBezTo>
                  <a:cubicBezTo>
                    <a:pt x="39605" y="3810"/>
                    <a:pt x="39792" y="3798"/>
                    <a:pt x="39976" y="3798"/>
                  </a:cubicBezTo>
                  <a:close/>
                  <a:moveTo>
                    <a:pt x="35497" y="0"/>
                  </a:moveTo>
                  <a:cubicBezTo>
                    <a:pt x="35497" y="18"/>
                    <a:pt x="35497" y="36"/>
                    <a:pt x="35497" y="54"/>
                  </a:cubicBezTo>
                  <a:cubicBezTo>
                    <a:pt x="35479" y="143"/>
                    <a:pt x="35425" y="241"/>
                    <a:pt x="35336" y="330"/>
                  </a:cubicBezTo>
                  <a:cubicBezTo>
                    <a:pt x="34176" y="1526"/>
                    <a:pt x="26870" y="2445"/>
                    <a:pt x="18047" y="2445"/>
                  </a:cubicBezTo>
                  <a:cubicBezTo>
                    <a:pt x="8403" y="2445"/>
                    <a:pt x="589" y="1347"/>
                    <a:pt x="589" y="0"/>
                  </a:cubicBezTo>
                  <a:lnTo>
                    <a:pt x="589" y="0"/>
                  </a:lnTo>
                  <a:cubicBezTo>
                    <a:pt x="588" y="2"/>
                    <a:pt x="0" y="9021"/>
                    <a:pt x="3720" y="22570"/>
                  </a:cubicBezTo>
                  <a:cubicBezTo>
                    <a:pt x="4603" y="25818"/>
                    <a:pt x="5745" y="29324"/>
                    <a:pt x="7199" y="33026"/>
                  </a:cubicBezTo>
                  <a:cubicBezTo>
                    <a:pt x="7440" y="33641"/>
                    <a:pt x="7886" y="34150"/>
                    <a:pt x="8457" y="34462"/>
                  </a:cubicBezTo>
                  <a:cubicBezTo>
                    <a:pt x="9822" y="35203"/>
                    <a:pt x="12793" y="36362"/>
                    <a:pt x="18047" y="36362"/>
                  </a:cubicBezTo>
                  <a:cubicBezTo>
                    <a:pt x="23302" y="36362"/>
                    <a:pt x="26263" y="35203"/>
                    <a:pt x="27628" y="34462"/>
                  </a:cubicBezTo>
                  <a:cubicBezTo>
                    <a:pt x="28208" y="34150"/>
                    <a:pt x="28654" y="33641"/>
                    <a:pt x="28895" y="33026"/>
                  </a:cubicBezTo>
                  <a:cubicBezTo>
                    <a:pt x="29198" y="32241"/>
                    <a:pt x="29493" y="31465"/>
                    <a:pt x="29778" y="30697"/>
                  </a:cubicBezTo>
                  <a:cubicBezTo>
                    <a:pt x="30322" y="31357"/>
                    <a:pt x="31131" y="31780"/>
                    <a:pt x="32005" y="31780"/>
                  </a:cubicBezTo>
                  <a:cubicBezTo>
                    <a:pt x="32480" y="31780"/>
                    <a:pt x="32973" y="31655"/>
                    <a:pt x="33454" y="31375"/>
                  </a:cubicBezTo>
                  <a:cubicBezTo>
                    <a:pt x="34747" y="30635"/>
                    <a:pt x="34480" y="29136"/>
                    <a:pt x="33596" y="28387"/>
                  </a:cubicBezTo>
                  <a:cubicBezTo>
                    <a:pt x="34239" y="28110"/>
                    <a:pt x="34935" y="27896"/>
                    <a:pt x="35577" y="27620"/>
                  </a:cubicBezTo>
                  <a:cubicBezTo>
                    <a:pt x="37352" y="26852"/>
                    <a:pt x="39083" y="25978"/>
                    <a:pt x="40680" y="24872"/>
                  </a:cubicBezTo>
                  <a:cubicBezTo>
                    <a:pt x="43704" y="22785"/>
                    <a:pt x="46371" y="19948"/>
                    <a:pt x="47736" y="16495"/>
                  </a:cubicBezTo>
                  <a:cubicBezTo>
                    <a:pt x="49164" y="12891"/>
                    <a:pt x="49262" y="8895"/>
                    <a:pt x="47576" y="5362"/>
                  </a:cubicBezTo>
                  <a:cubicBezTo>
                    <a:pt x="46118" y="2313"/>
                    <a:pt x="43263" y="113"/>
                    <a:pt x="39931" y="113"/>
                  </a:cubicBezTo>
                  <a:cubicBezTo>
                    <a:pt x="39489" y="113"/>
                    <a:pt x="39039" y="152"/>
                    <a:pt x="38583" y="232"/>
                  </a:cubicBezTo>
                  <a:cubicBezTo>
                    <a:pt x="37459" y="429"/>
                    <a:pt x="36442" y="830"/>
                    <a:pt x="35532" y="1383"/>
                  </a:cubicBezTo>
                  <a:cubicBezTo>
                    <a:pt x="35532" y="634"/>
                    <a:pt x="35506" y="170"/>
                    <a:pt x="35506" y="36"/>
                  </a:cubicBezTo>
                  <a:cubicBezTo>
                    <a:pt x="35497" y="9"/>
                    <a:pt x="35497" y="0"/>
                    <a:pt x="354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4756;p65">
              <a:extLst>
                <a:ext uri="{FF2B5EF4-FFF2-40B4-BE49-F238E27FC236}">
                  <a16:creationId xmlns:a16="http://schemas.microsoft.com/office/drawing/2014/main" id="{79EC2070-8461-FBB8-FE60-3C0AF5485645}"/>
                </a:ext>
              </a:extLst>
            </p:cNvPr>
            <p:cNvSpPr/>
            <p:nvPr/>
          </p:nvSpPr>
          <p:spPr>
            <a:xfrm>
              <a:off x="6353508" y="3171853"/>
              <a:ext cx="1747940" cy="1394269"/>
            </a:xfrm>
            <a:custGeom>
              <a:avLst/>
              <a:gdLst/>
              <a:ahLst/>
              <a:cxnLst/>
              <a:rect l="l" t="t" r="r" b="b"/>
              <a:pathLst>
                <a:path w="45543" h="36328" extrusionOk="0">
                  <a:moveTo>
                    <a:pt x="36257" y="3763"/>
                  </a:moveTo>
                  <a:cubicBezTo>
                    <a:pt x="38977" y="3763"/>
                    <a:pt x="40725" y="6521"/>
                    <a:pt x="41252" y="9154"/>
                  </a:cubicBezTo>
                  <a:cubicBezTo>
                    <a:pt x="42635" y="16077"/>
                    <a:pt x="36506" y="21527"/>
                    <a:pt x="30787" y="24025"/>
                  </a:cubicBezTo>
                  <a:cubicBezTo>
                    <a:pt x="29869" y="24427"/>
                    <a:pt x="28816" y="24757"/>
                    <a:pt x="27879" y="25221"/>
                  </a:cubicBezTo>
                  <a:cubicBezTo>
                    <a:pt x="30261" y="17388"/>
                    <a:pt x="31225" y="10867"/>
                    <a:pt x="31590" y="6406"/>
                  </a:cubicBezTo>
                  <a:cubicBezTo>
                    <a:pt x="32661" y="5077"/>
                    <a:pt x="33981" y="4033"/>
                    <a:pt x="35694" y="3801"/>
                  </a:cubicBezTo>
                  <a:cubicBezTo>
                    <a:pt x="35886" y="3775"/>
                    <a:pt x="36073" y="3763"/>
                    <a:pt x="36257" y="3763"/>
                  </a:cubicBezTo>
                  <a:close/>
                  <a:moveTo>
                    <a:pt x="31787" y="1"/>
                  </a:moveTo>
                  <a:cubicBezTo>
                    <a:pt x="31778" y="10"/>
                    <a:pt x="31778" y="10"/>
                    <a:pt x="31778" y="19"/>
                  </a:cubicBezTo>
                  <a:cubicBezTo>
                    <a:pt x="31724" y="108"/>
                    <a:pt x="31671" y="206"/>
                    <a:pt x="31617" y="295"/>
                  </a:cubicBezTo>
                  <a:cubicBezTo>
                    <a:pt x="25997" y="10251"/>
                    <a:pt x="16737" y="17816"/>
                    <a:pt x="5692" y="21197"/>
                  </a:cubicBezTo>
                  <a:cubicBezTo>
                    <a:pt x="3819" y="21768"/>
                    <a:pt x="1919" y="22214"/>
                    <a:pt x="1" y="22535"/>
                  </a:cubicBezTo>
                  <a:cubicBezTo>
                    <a:pt x="884" y="25783"/>
                    <a:pt x="2026" y="29289"/>
                    <a:pt x="3480" y="32991"/>
                  </a:cubicBezTo>
                  <a:cubicBezTo>
                    <a:pt x="3721" y="33606"/>
                    <a:pt x="4167" y="34115"/>
                    <a:pt x="4738" y="34427"/>
                  </a:cubicBezTo>
                  <a:cubicBezTo>
                    <a:pt x="6103" y="35168"/>
                    <a:pt x="9074" y="36327"/>
                    <a:pt x="14328" y="36327"/>
                  </a:cubicBezTo>
                  <a:cubicBezTo>
                    <a:pt x="19583" y="36327"/>
                    <a:pt x="22544" y="35168"/>
                    <a:pt x="23909" y="34427"/>
                  </a:cubicBezTo>
                  <a:cubicBezTo>
                    <a:pt x="24489" y="34115"/>
                    <a:pt x="24935" y="33606"/>
                    <a:pt x="25176" y="32991"/>
                  </a:cubicBezTo>
                  <a:cubicBezTo>
                    <a:pt x="25479" y="32206"/>
                    <a:pt x="25774" y="31430"/>
                    <a:pt x="26059" y="30662"/>
                  </a:cubicBezTo>
                  <a:cubicBezTo>
                    <a:pt x="26603" y="31322"/>
                    <a:pt x="27412" y="31745"/>
                    <a:pt x="28286" y="31745"/>
                  </a:cubicBezTo>
                  <a:cubicBezTo>
                    <a:pt x="28761" y="31745"/>
                    <a:pt x="29254" y="31620"/>
                    <a:pt x="29735" y="31340"/>
                  </a:cubicBezTo>
                  <a:cubicBezTo>
                    <a:pt x="31028" y="30600"/>
                    <a:pt x="30761" y="29101"/>
                    <a:pt x="29877" y="28352"/>
                  </a:cubicBezTo>
                  <a:cubicBezTo>
                    <a:pt x="30520" y="28075"/>
                    <a:pt x="31216" y="27861"/>
                    <a:pt x="31858" y="27585"/>
                  </a:cubicBezTo>
                  <a:cubicBezTo>
                    <a:pt x="33633" y="26817"/>
                    <a:pt x="35364" y="25943"/>
                    <a:pt x="36961" y="24837"/>
                  </a:cubicBezTo>
                  <a:cubicBezTo>
                    <a:pt x="39985" y="22750"/>
                    <a:pt x="42652" y="19913"/>
                    <a:pt x="44017" y="16460"/>
                  </a:cubicBezTo>
                  <a:cubicBezTo>
                    <a:pt x="45445" y="12856"/>
                    <a:pt x="45543" y="8860"/>
                    <a:pt x="43857" y="5327"/>
                  </a:cubicBezTo>
                  <a:cubicBezTo>
                    <a:pt x="42399" y="2278"/>
                    <a:pt x="39544" y="78"/>
                    <a:pt x="36212" y="78"/>
                  </a:cubicBezTo>
                  <a:cubicBezTo>
                    <a:pt x="35770" y="78"/>
                    <a:pt x="35320" y="117"/>
                    <a:pt x="34864" y="197"/>
                  </a:cubicBezTo>
                  <a:cubicBezTo>
                    <a:pt x="33740" y="394"/>
                    <a:pt x="32723" y="795"/>
                    <a:pt x="31813" y="1348"/>
                  </a:cubicBezTo>
                  <a:cubicBezTo>
                    <a:pt x="31813" y="599"/>
                    <a:pt x="31787" y="135"/>
                    <a:pt x="31787" y="1"/>
                  </a:cubicBezTo>
                  <a:close/>
                </a:path>
              </a:pathLst>
            </a:custGeom>
            <a:solidFill>
              <a:srgbClr val="F2C6A7">
                <a:alpha val="26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4757;p65">
              <a:extLst>
                <a:ext uri="{FF2B5EF4-FFF2-40B4-BE49-F238E27FC236}">
                  <a16:creationId xmlns:a16="http://schemas.microsoft.com/office/drawing/2014/main" id="{E77EFAAD-EDAD-0FE0-B0ED-C842A67F1519}"/>
                </a:ext>
              </a:extLst>
            </p:cNvPr>
            <p:cNvSpPr/>
            <p:nvPr/>
          </p:nvSpPr>
          <p:spPr>
            <a:xfrm>
              <a:off x="6233342" y="3076363"/>
              <a:ext cx="1339807" cy="142467"/>
            </a:xfrm>
            <a:custGeom>
              <a:avLst/>
              <a:gdLst/>
              <a:ahLst/>
              <a:cxnLst/>
              <a:rect l="l" t="t" r="r" b="b"/>
              <a:pathLst>
                <a:path w="34909" h="3712" extrusionOk="0">
                  <a:moveTo>
                    <a:pt x="17459" y="0"/>
                  </a:moveTo>
                  <a:cubicBezTo>
                    <a:pt x="7815" y="0"/>
                    <a:pt x="1" y="1097"/>
                    <a:pt x="1" y="2444"/>
                  </a:cubicBezTo>
                  <a:cubicBezTo>
                    <a:pt x="1" y="2882"/>
                    <a:pt x="795" y="3283"/>
                    <a:pt x="2168" y="3631"/>
                  </a:cubicBezTo>
                  <a:cubicBezTo>
                    <a:pt x="5228" y="2926"/>
                    <a:pt x="10777" y="2444"/>
                    <a:pt x="17111" y="2444"/>
                  </a:cubicBezTo>
                  <a:cubicBezTo>
                    <a:pt x="23695" y="2444"/>
                    <a:pt x="29431" y="2962"/>
                    <a:pt x="32402" y="3711"/>
                  </a:cubicBezTo>
                  <a:cubicBezTo>
                    <a:pt x="33990" y="3345"/>
                    <a:pt x="34909" y="2908"/>
                    <a:pt x="34909" y="2444"/>
                  </a:cubicBezTo>
                  <a:cubicBezTo>
                    <a:pt x="34909" y="1097"/>
                    <a:pt x="27094" y="0"/>
                    <a:pt x="17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4758;p65">
              <a:extLst>
                <a:ext uri="{FF2B5EF4-FFF2-40B4-BE49-F238E27FC236}">
                  <a16:creationId xmlns:a16="http://schemas.microsoft.com/office/drawing/2014/main" id="{9965B963-A434-0FE1-9ABF-E67DBF1CB070}"/>
                </a:ext>
              </a:extLst>
            </p:cNvPr>
            <p:cNvSpPr/>
            <p:nvPr/>
          </p:nvSpPr>
          <p:spPr>
            <a:xfrm>
              <a:off x="6179702" y="3067805"/>
              <a:ext cx="1356925" cy="159584"/>
            </a:xfrm>
            <a:custGeom>
              <a:avLst/>
              <a:gdLst/>
              <a:ahLst/>
              <a:cxnLst/>
              <a:rect l="l" t="t" r="r" b="b"/>
              <a:pathLst>
                <a:path w="35355" h="4158" extrusionOk="0">
                  <a:moveTo>
                    <a:pt x="17682" y="446"/>
                  </a:moveTo>
                  <a:cubicBezTo>
                    <a:pt x="22330" y="446"/>
                    <a:pt x="26701" y="696"/>
                    <a:pt x="29993" y="1160"/>
                  </a:cubicBezTo>
                  <a:cubicBezTo>
                    <a:pt x="33874" y="1704"/>
                    <a:pt x="34909" y="2364"/>
                    <a:pt x="34909" y="2667"/>
                  </a:cubicBezTo>
                  <a:cubicBezTo>
                    <a:pt x="34909" y="2721"/>
                    <a:pt x="34846" y="3185"/>
                    <a:pt x="32625" y="3711"/>
                  </a:cubicBezTo>
                  <a:cubicBezTo>
                    <a:pt x="29520" y="2935"/>
                    <a:pt x="23668" y="2444"/>
                    <a:pt x="17334" y="2444"/>
                  </a:cubicBezTo>
                  <a:cubicBezTo>
                    <a:pt x="11196" y="2444"/>
                    <a:pt x="5621" y="2890"/>
                    <a:pt x="2400" y="3622"/>
                  </a:cubicBezTo>
                  <a:cubicBezTo>
                    <a:pt x="509" y="3140"/>
                    <a:pt x="447" y="2721"/>
                    <a:pt x="447" y="2667"/>
                  </a:cubicBezTo>
                  <a:cubicBezTo>
                    <a:pt x="447" y="2364"/>
                    <a:pt x="1490" y="1704"/>
                    <a:pt x="5371" y="1160"/>
                  </a:cubicBezTo>
                  <a:cubicBezTo>
                    <a:pt x="8654" y="696"/>
                    <a:pt x="13025" y="446"/>
                    <a:pt x="17682" y="446"/>
                  </a:cubicBezTo>
                  <a:close/>
                  <a:moveTo>
                    <a:pt x="17682" y="0"/>
                  </a:moveTo>
                  <a:cubicBezTo>
                    <a:pt x="10572" y="0"/>
                    <a:pt x="1" y="714"/>
                    <a:pt x="1" y="2667"/>
                  </a:cubicBezTo>
                  <a:cubicBezTo>
                    <a:pt x="1" y="3220"/>
                    <a:pt x="750" y="3667"/>
                    <a:pt x="2338" y="4068"/>
                  </a:cubicBezTo>
                  <a:cubicBezTo>
                    <a:pt x="2356" y="4072"/>
                    <a:pt x="2374" y="4075"/>
                    <a:pt x="2391" y="4075"/>
                  </a:cubicBezTo>
                  <a:cubicBezTo>
                    <a:pt x="2409" y="4075"/>
                    <a:pt x="2427" y="4072"/>
                    <a:pt x="2445" y="4068"/>
                  </a:cubicBezTo>
                  <a:cubicBezTo>
                    <a:pt x="5576" y="3345"/>
                    <a:pt x="11286" y="2890"/>
                    <a:pt x="17334" y="2890"/>
                  </a:cubicBezTo>
                  <a:cubicBezTo>
                    <a:pt x="23668" y="2890"/>
                    <a:pt x="29511" y="3381"/>
                    <a:pt x="32571" y="4157"/>
                  </a:cubicBezTo>
                  <a:lnTo>
                    <a:pt x="32678" y="4157"/>
                  </a:lnTo>
                  <a:cubicBezTo>
                    <a:pt x="34507" y="3729"/>
                    <a:pt x="35355" y="3256"/>
                    <a:pt x="35355" y="2667"/>
                  </a:cubicBezTo>
                  <a:cubicBezTo>
                    <a:pt x="35355" y="714"/>
                    <a:pt x="24783" y="0"/>
                    <a:pt x="17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4759;p65">
              <a:extLst>
                <a:ext uri="{FF2B5EF4-FFF2-40B4-BE49-F238E27FC236}">
                  <a16:creationId xmlns:a16="http://schemas.microsoft.com/office/drawing/2014/main" id="{167EB65F-425F-2284-33D8-052DD33C1BD5}"/>
                </a:ext>
              </a:extLst>
            </p:cNvPr>
            <p:cNvSpPr/>
            <p:nvPr/>
          </p:nvSpPr>
          <p:spPr>
            <a:xfrm>
              <a:off x="6147846" y="3161606"/>
              <a:ext cx="1916736" cy="1412729"/>
            </a:xfrm>
            <a:custGeom>
              <a:avLst/>
              <a:gdLst/>
              <a:ahLst/>
              <a:cxnLst/>
              <a:rect l="l" t="t" r="r" b="b"/>
              <a:pathLst>
                <a:path w="49941" h="36809" extrusionOk="0">
                  <a:moveTo>
                    <a:pt x="40436" y="4256"/>
                  </a:moveTo>
                  <a:cubicBezTo>
                    <a:pt x="43000" y="4256"/>
                    <a:pt x="44703" y="6872"/>
                    <a:pt x="45222" y="9466"/>
                  </a:cubicBezTo>
                  <a:cubicBezTo>
                    <a:pt x="46587" y="16326"/>
                    <a:pt x="40502" y="21634"/>
                    <a:pt x="34882" y="24087"/>
                  </a:cubicBezTo>
                  <a:cubicBezTo>
                    <a:pt x="34516" y="24248"/>
                    <a:pt x="34133" y="24390"/>
                    <a:pt x="33722" y="24551"/>
                  </a:cubicBezTo>
                  <a:cubicBezTo>
                    <a:pt x="33294" y="24712"/>
                    <a:pt x="32848" y="24881"/>
                    <a:pt x="32420" y="25068"/>
                  </a:cubicBezTo>
                  <a:cubicBezTo>
                    <a:pt x="34748" y="17280"/>
                    <a:pt x="35649" y="10839"/>
                    <a:pt x="35988" y="6762"/>
                  </a:cubicBezTo>
                  <a:cubicBezTo>
                    <a:pt x="37184" y="5291"/>
                    <a:pt x="38468" y="4488"/>
                    <a:pt x="39914" y="4291"/>
                  </a:cubicBezTo>
                  <a:cubicBezTo>
                    <a:pt x="40092" y="4267"/>
                    <a:pt x="40266" y="4256"/>
                    <a:pt x="40436" y="4256"/>
                  </a:cubicBezTo>
                  <a:close/>
                  <a:moveTo>
                    <a:pt x="40437" y="3806"/>
                  </a:moveTo>
                  <a:cubicBezTo>
                    <a:pt x="40246" y="3806"/>
                    <a:pt x="40051" y="3819"/>
                    <a:pt x="39851" y="3845"/>
                  </a:cubicBezTo>
                  <a:cubicBezTo>
                    <a:pt x="38272" y="4059"/>
                    <a:pt x="36881" y="4943"/>
                    <a:pt x="35605" y="6531"/>
                  </a:cubicBezTo>
                  <a:cubicBezTo>
                    <a:pt x="35569" y="6566"/>
                    <a:pt x="35560" y="6611"/>
                    <a:pt x="35551" y="6655"/>
                  </a:cubicBezTo>
                  <a:cubicBezTo>
                    <a:pt x="35212" y="10795"/>
                    <a:pt x="34284" y="17414"/>
                    <a:pt x="31849" y="25425"/>
                  </a:cubicBezTo>
                  <a:cubicBezTo>
                    <a:pt x="31822" y="25505"/>
                    <a:pt x="31849" y="25595"/>
                    <a:pt x="31920" y="25657"/>
                  </a:cubicBezTo>
                  <a:cubicBezTo>
                    <a:pt x="31956" y="25693"/>
                    <a:pt x="32010" y="25711"/>
                    <a:pt x="32063" y="25711"/>
                  </a:cubicBezTo>
                  <a:cubicBezTo>
                    <a:pt x="32099" y="25711"/>
                    <a:pt x="32135" y="25702"/>
                    <a:pt x="32161" y="25684"/>
                  </a:cubicBezTo>
                  <a:cubicBezTo>
                    <a:pt x="32705" y="25416"/>
                    <a:pt x="33303" y="25184"/>
                    <a:pt x="33883" y="24970"/>
                  </a:cubicBezTo>
                  <a:cubicBezTo>
                    <a:pt x="34276" y="24819"/>
                    <a:pt x="34686" y="24658"/>
                    <a:pt x="35061" y="24497"/>
                  </a:cubicBezTo>
                  <a:cubicBezTo>
                    <a:pt x="38281" y="23088"/>
                    <a:pt x="41109" y="21018"/>
                    <a:pt x="43036" y="18654"/>
                  </a:cubicBezTo>
                  <a:cubicBezTo>
                    <a:pt x="45391" y="15782"/>
                    <a:pt x="46292" y="12570"/>
                    <a:pt x="45659" y="9376"/>
                  </a:cubicBezTo>
                  <a:cubicBezTo>
                    <a:pt x="45099" y="6603"/>
                    <a:pt x="43249" y="3806"/>
                    <a:pt x="40437" y="3806"/>
                  </a:cubicBezTo>
                  <a:close/>
                  <a:moveTo>
                    <a:pt x="40350" y="569"/>
                  </a:moveTo>
                  <a:cubicBezTo>
                    <a:pt x="43413" y="569"/>
                    <a:pt x="46312" y="2512"/>
                    <a:pt x="47836" y="5692"/>
                  </a:cubicBezTo>
                  <a:cubicBezTo>
                    <a:pt x="49423" y="9011"/>
                    <a:pt x="49477" y="12900"/>
                    <a:pt x="47996" y="16638"/>
                  </a:cubicBezTo>
                  <a:cubicBezTo>
                    <a:pt x="46435" y="20581"/>
                    <a:pt x="43339" y="23320"/>
                    <a:pt x="41020" y="24926"/>
                  </a:cubicBezTo>
                  <a:cubicBezTo>
                    <a:pt x="39619" y="25889"/>
                    <a:pt x="38005" y="26754"/>
                    <a:pt x="35953" y="27647"/>
                  </a:cubicBezTo>
                  <a:cubicBezTo>
                    <a:pt x="35640" y="27780"/>
                    <a:pt x="35301" y="27905"/>
                    <a:pt x="34980" y="28021"/>
                  </a:cubicBezTo>
                  <a:cubicBezTo>
                    <a:pt x="34650" y="28146"/>
                    <a:pt x="34302" y="28271"/>
                    <a:pt x="33972" y="28414"/>
                  </a:cubicBezTo>
                  <a:cubicBezTo>
                    <a:pt x="33901" y="28449"/>
                    <a:pt x="33856" y="28512"/>
                    <a:pt x="33847" y="28592"/>
                  </a:cubicBezTo>
                  <a:cubicBezTo>
                    <a:pt x="33830" y="28664"/>
                    <a:pt x="33865" y="28744"/>
                    <a:pt x="33919" y="28788"/>
                  </a:cubicBezTo>
                  <a:cubicBezTo>
                    <a:pt x="34374" y="29172"/>
                    <a:pt x="34632" y="29761"/>
                    <a:pt x="34579" y="30296"/>
                  </a:cubicBezTo>
                  <a:cubicBezTo>
                    <a:pt x="34543" y="30760"/>
                    <a:pt x="34276" y="31152"/>
                    <a:pt x="33812" y="31420"/>
                  </a:cubicBezTo>
                  <a:cubicBezTo>
                    <a:pt x="33358" y="31679"/>
                    <a:pt x="32906" y="31789"/>
                    <a:pt x="32479" y="31789"/>
                  </a:cubicBezTo>
                  <a:cubicBezTo>
                    <a:pt x="31638" y="31789"/>
                    <a:pt x="30892" y="31361"/>
                    <a:pt x="30413" y="30787"/>
                  </a:cubicBezTo>
                  <a:cubicBezTo>
                    <a:pt x="30366" y="30732"/>
                    <a:pt x="30299" y="30705"/>
                    <a:pt x="30229" y="30705"/>
                  </a:cubicBezTo>
                  <a:cubicBezTo>
                    <a:pt x="30219" y="30705"/>
                    <a:pt x="30209" y="30705"/>
                    <a:pt x="30199" y="30706"/>
                  </a:cubicBezTo>
                  <a:cubicBezTo>
                    <a:pt x="30118" y="30724"/>
                    <a:pt x="30056" y="30778"/>
                    <a:pt x="30029" y="30849"/>
                  </a:cubicBezTo>
                  <a:cubicBezTo>
                    <a:pt x="29753" y="31616"/>
                    <a:pt x="29449" y="32401"/>
                    <a:pt x="29146" y="33178"/>
                  </a:cubicBezTo>
                  <a:cubicBezTo>
                    <a:pt x="28932" y="33740"/>
                    <a:pt x="28513" y="34212"/>
                    <a:pt x="27986" y="34498"/>
                  </a:cubicBezTo>
                  <a:cubicBezTo>
                    <a:pt x="26711" y="35194"/>
                    <a:pt x="23767" y="36362"/>
                    <a:pt x="18512" y="36362"/>
                  </a:cubicBezTo>
                  <a:cubicBezTo>
                    <a:pt x="13249" y="36362"/>
                    <a:pt x="10314" y="35194"/>
                    <a:pt x="9029" y="34498"/>
                  </a:cubicBezTo>
                  <a:cubicBezTo>
                    <a:pt x="8503" y="34212"/>
                    <a:pt x="8092" y="33740"/>
                    <a:pt x="7869" y="33178"/>
                  </a:cubicBezTo>
                  <a:cubicBezTo>
                    <a:pt x="1348" y="16558"/>
                    <a:pt x="1196" y="3792"/>
                    <a:pt x="1259" y="875"/>
                  </a:cubicBezTo>
                  <a:lnTo>
                    <a:pt x="1259" y="875"/>
                  </a:lnTo>
                  <a:cubicBezTo>
                    <a:pt x="3293" y="2347"/>
                    <a:pt x="12249" y="2900"/>
                    <a:pt x="18512" y="2900"/>
                  </a:cubicBezTo>
                  <a:cubicBezTo>
                    <a:pt x="24775" y="2900"/>
                    <a:pt x="33731" y="2347"/>
                    <a:pt x="35765" y="875"/>
                  </a:cubicBezTo>
                  <a:cubicBezTo>
                    <a:pt x="35765" y="1071"/>
                    <a:pt x="35774" y="1321"/>
                    <a:pt x="35774" y="1615"/>
                  </a:cubicBezTo>
                  <a:cubicBezTo>
                    <a:pt x="35774" y="1695"/>
                    <a:pt x="35819" y="1767"/>
                    <a:pt x="35890" y="1802"/>
                  </a:cubicBezTo>
                  <a:cubicBezTo>
                    <a:pt x="35921" y="1825"/>
                    <a:pt x="35959" y="1836"/>
                    <a:pt x="35998" y="1836"/>
                  </a:cubicBezTo>
                  <a:cubicBezTo>
                    <a:pt x="36037" y="1836"/>
                    <a:pt x="36078" y="1825"/>
                    <a:pt x="36113" y="1802"/>
                  </a:cubicBezTo>
                  <a:cubicBezTo>
                    <a:pt x="37041" y="1240"/>
                    <a:pt x="38040" y="866"/>
                    <a:pt x="39093" y="678"/>
                  </a:cubicBezTo>
                  <a:cubicBezTo>
                    <a:pt x="39513" y="605"/>
                    <a:pt x="39933" y="569"/>
                    <a:pt x="40350" y="569"/>
                  </a:cubicBezTo>
                  <a:close/>
                  <a:moveTo>
                    <a:pt x="1063" y="0"/>
                  </a:moveTo>
                  <a:cubicBezTo>
                    <a:pt x="947" y="0"/>
                    <a:pt x="839" y="90"/>
                    <a:pt x="831" y="214"/>
                  </a:cubicBezTo>
                  <a:cubicBezTo>
                    <a:pt x="822" y="348"/>
                    <a:pt x="1" y="14345"/>
                    <a:pt x="7459" y="33347"/>
                  </a:cubicBezTo>
                  <a:cubicBezTo>
                    <a:pt x="7718" y="34007"/>
                    <a:pt x="8199" y="34551"/>
                    <a:pt x="8815" y="34890"/>
                  </a:cubicBezTo>
                  <a:cubicBezTo>
                    <a:pt x="10135" y="35604"/>
                    <a:pt x="13151" y="36808"/>
                    <a:pt x="18512" y="36808"/>
                  </a:cubicBezTo>
                  <a:cubicBezTo>
                    <a:pt x="23865" y="36808"/>
                    <a:pt x="26880" y="35604"/>
                    <a:pt x="28200" y="34890"/>
                  </a:cubicBezTo>
                  <a:cubicBezTo>
                    <a:pt x="28825" y="34551"/>
                    <a:pt x="29307" y="33998"/>
                    <a:pt x="29565" y="33338"/>
                  </a:cubicBezTo>
                  <a:cubicBezTo>
                    <a:pt x="29824" y="32678"/>
                    <a:pt x="30083" y="32009"/>
                    <a:pt x="30324" y="31349"/>
                  </a:cubicBezTo>
                  <a:cubicBezTo>
                    <a:pt x="30876" y="31874"/>
                    <a:pt x="31635" y="32238"/>
                    <a:pt x="32473" y="32238"/>
                  </a:cubicBezTo>
                  <a:cubicBezTo>
                    <a:pt x="32974" y="32238"/>
                    <a:pt x="33504" y="32107"/>
                    <a:pt x="34035" y="31804"/>
                  </a:cubicBezTo>
                  <a:cubicBezTo>
                    <a:pt x="34615" y="31465"/>
                    <a:pt x="34971" y="30947"/>
                    <a:pt x="35025" y="30332"/>
                  </a:cubicBezTo>
                  <a:cubicBezTo>
                    <a:pt x="35078" y="29761"/>
                    <a:pt x="34864" y="29154"/>
                    <a:pt x="34463" y="28699"/>
                  </a:cubicBezTo>
                  <a:cubicBezTo>
                    <a:pt x="34686" y="28610"/>
                    <a:pt x="34909" y="28530"/>
                    <a:pt x="35132" y="28440"/>
                  </a:cubicBezTo>
                  <a:cubicBezTo>
                    <a:pt x="35462" y="28325"/>
                    <a:pt x="35801" y="28200"/>
                    <a:pt x="36122" y="28057"/>
                  </a:cubicBezTo>
                  <a:cubicBezTo>
                    <a:pt x="38210" y="27156"/>
                    <a:pt x="39851" y="26273"/>
                    <a:pt x="41270" y="25291"/>
                  </a:cubicBezTo>
                  <a:cubicBezTo>
                    <a:pt x="43643" y="23650"/>
                    <a:pt x="46810" y="20849"/>
                    <a:pt x="48406" y="16808"/>
                  </a:cubicBezTo>
                  <a:cubicBezTo>
                    <a:pt x="49941" y="12954"/>
                    <a:pt x="49878" y="8930"/>
                    <a:pt x="48237" y="5496"/>
                  </a:cubicBezTo>
                  <a:cubicBezTo>
                    <a:pt x="46645" y="2155"/>
                    <a:pt x="43585" y="124"/>
                    <a:pt x="40353" y="124"/>
                  </a:cubicBezTo>
                  <a:cubicBezTo>
                    <a:pt x="39908" y="124"/>
                    <a:pt x="39460" y="162"/>
                    <a:pt x="39013" y="241"/>
                  </a:cubicBezTo>
                  <a:cubicBezTo>
                    <a:pt x="38040" y="411"/>
                    <a:pt x="37095" y="741"/>
                    <a:pt x="36220" y="1223"/>
                  </a:cubicBezTo>
                  <a:cubicBezTo>
                    <a:pt x="36211" y="571"/>
                    <a:pt x="36185" y="232"/>
                    <a:pt x="36185" y="214"/>
                  </a:cubicBezTo>
                  <a:cubicBezTo>
                    <a:pt x="36176" y="90"/>
                    <a:pt x="36078" y="0"/>
                    <a:pt x="35953" y="0"/>
                  </a:cubicBezTo>
                  <a:cubicBezTo>
                    <a:pt x="35837" y="9"/>
                    <a:pt x="35739" y="107"/>
                    <a:pt x="35739" y="223"/>
                  </a:cubicBezTo>
                  <a:cubicBezTo>
                    <a:pt x="35739" y="536"/>
                    <a:pt x="34704" y="1196"/>
                    <a:pt x="30823" y="1740"/>
                  </a:cubicBezTo>
                  <a:cubicBezTo>
                    <a:pt x="27531" y="2204"/>
                    <a:pt x="23160" y="2454"/>
                    <a:pt x="18512" y="2454"/>
                  </a:cubicBezTo>
                  <a:cubicBezTo>
                    <a:pt x="13855" y="2454"/>
                    <a:pt x="9484" y="2204"/>
                    <a:pt x="6201" y="1740"/>
                  </a:cubicBezTo>
                  <a:cubicBezTo>
                    <a:pt x="2320" y="1196"/>
                    <a:pt x="1277" y="536"/>
                    <a:pt x="1277" y="223"/>
                  </a:cubicBezTo>
                  <a:cubicBezTo>
                    <a:pt x="1277" y="107"/>
                    <a:pt x="1187" y="9"/>
                    <a:pt x="1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4760;p65">
              <a:extLst>
                <a:ext uri="{FF2B5EF4-FFF2-40B4-BE49-F238E27FC236}">
                  <a16:creationId xmlns:a16="http://schemas.microsoft.com/office/drawing/2014/main" id="{CF9FDD10-D136-EA38-BB07-591D43DA0BF4}"/>
                </a:ext>
              </a:extLst>
            </p:cNvPr>
            <p:cNvSpPr/>
            <p:nvPr/>
          </p:nvSpPr>
          <p:spPr>
            <a:xfrm>
              <a:off x="6316549" y="3170164"/>
              <a:ext cx="1160381" cy="94185"/>
            </a:xfrm>
            <a:custGeom>
              <a:avLst/>
              <a:gdLst/>
              <a:ahLst/>
              <a:cxnLst/>
              <a:rect l="l" t="t" r="r" b="b"/>
              <a:pathLst>
                <a:path w="30234" h="2454" extrusionOk="0">
                  <a:moveTo>
                    <a:pt x="14943" y="0"/>
                  </a:moveTo>
                  <a:cubicBezTo>
                    <a:pt x="8609" y="0"/>
                    <a:pt x="3060" y="482"/>
                    <a:pt x="0" y="1187"/>
                  </a:cubicBezTo>
                  <a:cubicBezTo>
                    <a:pt x="2980" y="1945"/>
                    <a:pt x="8707" y="2454"/>
                    <a:pt x="15291" y="2454"/>
                  </a:cubicBezTo>
                  <a:cubicBezTo>
                    <a:pt x="21625" y="2454"/>
                    <a:pt x="27174" y="1981"/>
                    <a:pt x="30234" y="1267"/>
                  </a:cubicBezTo>
                  <a:cubicBezTo>
                    <a:pt x="27263" y="518"/>
                    <a:pt x="21527" y="0"/>
                    <a:pt x="149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4761;p65">
              <a:extLst>
                <a:ext uri="{FF2B5EF4-FFF2-40B4-BE49-F238E27FC236}">
                  <a16:creationId xmlns:a16="http://schemas.microsoft.com/office/drawing/2014/main" id="{47F7AF27-2305-741C-28E9-3F0770D8E8D6}"/>
                </a:ext>
              </a:extLst>
            </p:cNvPr>
            <p:cNvSpPr/>
            <p:nvPr/>
          </p:nvSpPr>
          <p:spPr>
            <a:xfrm>
              <a:off x="6307990" y="3161606"/>
              <a:ext cx="1177498" cy="111302"/>
            </a:xfrm>
            <a:custGeom>
              <a:avLst/>
              <a:gdLst/>
              <a:ahLst/>
              <a:cxnLst/>
              <a:rect l="l" t="t" r="r" b="b"/>
              <a:pathLst>
                <a:path w="30680" h="2900" extrusionOk="0">
                  <a:moveTo>
                    <a:pt x="15166" y="446"/>
                  </a:moveTo>
                  <a:cubicBezTo>
                    <a:pt x="20867" y="446"/>
                    <a:pt x="26157" y="839"/>
                    <a:pt x="29395" y="1481"/>
                  </a:cubicBezTo>
                  <a:cubicBezTo>
                    <a:pt x="26130" y="2088"/>
                    <a:pt x="20965" y="2454"/>
                    <a:pt x="15514" y="2454"/>
                  </a:cubicBezTo>
                  <a:cubicBezTo>
                    <a:pt x="9814" y="2454"/>
                    <a:pt x="4523" y="2061"/>
                    <a:pt x="1285" y="1419"/>
                  </a:cubicBezTo>
                  <a:cubicBezTo>
                    <a:pt x="4550" y="812"/>
                    <a:pt x="9715" y="446"/>
                    <a:pt x="15166" y="446"/>
                  </a:cubicBezTo>
                  <a:close/>
                  <a:moveTo>
                    <a:pt x="15166" y="0"/>
                  </a:moveTo>
                  <a:cubicBezTo>
                    <a:pt x="8993" y="0"/>
                    <a:pt x="3390" y="446"/>
                    <a:pt x="179" y="1196"/>
                  </a:cubicBezTo>
                  <a:cubicBezTo>
                    <a:pt x="81" y="1214"/>
                    <a:pt x="9" y="1303"/>
                    <a:pt x="0" y="1410"/>
                  </a:cubicBezTo>
                  <a:cubicBezTo>
                    <a:pt x="0" y="1508"/>
                    <a:pt x="72" y="1606"/>
                    <a:pt x="170" y="1624"/>
                  </a:cubicBezTo>
                  <a:cubicBezTo>
                    <a:pt x="3265" y="2409"/>
                    <a:pt x="9144" y="2900"/>
                    <a:pt x="15514" y="2900"/>
                  </a:cubicBezTo>
                  <a:cubicBezTo>
                    <a:pt x="21687" y="2900"/>
                    <a:pt x="27299" y="2454"/>
                    <a:pt x="30510" y="1713"/>
                  </a:cubicBezTo>
                  <a:cubicBezTo>
                    <a:pt x="30608" y="1686"/>
                    <a:pt x="30680" y="1597"/>
                    <a:pt x="30680" y="1499"/>
                  </a:cubicBezTo>
                  <a:cubicBezTo>
                    <a:pt x="30680" y="1392"/>
                    <a:pt x="30608" y="1303"/>
                    <a:pt x="30510" y="1276"/>
                  </a:cubicBezTo>
                  <a:cubicBezTo>
                    <a:pt x="27415" y="491"/>
                    <a:pt x="21536" y="0"/>
                    <a:pt x="15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4762;p65">
              <a:extLst>
                <a:ext uri="{FF2B5EF4-FFF2-40B4-BE49-F238E27FC236}">
                  <a16:creationId xmlns:a16="http://schemas.microsoft.com/office/drawing/2014/main" id="{EF7A427F-DA24-C948-7939-6F3264C33A20}"/>
                </a:ext>
              </a:extLst>
            </p:cNvPr>
            <p:cNvSpPr/>
            <p:nvPr/>
          </p:nvSpPr>
          <p:spPr>
            <a:xfrm>
              <a:off x="6533624" y="3602248"/>
              <a:ext cx="835110" cy="632003"/>
            </a:xfrm>
            <a:custGeom>
              <a:avLst/>
              <a:gdLst/>
              <a:ahLst/>
              <a:cxnLst/>
              <a:rect l="l" t="t" r="r" b="b"/>
              <a:pathLst>
                <a:path w="21759" h="16467" extrusionOk="0">
                  <a:moveTo>
                    <a:pt x="13846" y="1"/>
                  </a:moveTo>
                  <a:cubicBezTo>
                    <a:pt x="12142" y="1"/>
                    <a:pt x="10643" y="982"/>
                    <a:pt x="9751" y="2481"/>
                  </a:cubicBezTo>
                  <a:cubicBezTo>
                    <a:pt x="9720" y="2534"/>
                    <a:pt x="9664" y="2561"/>
                    <a:pt x="9607" y="2561"/>
                  </a:cubicBezTo>
                  <a:cubicBezTo>
                    <a:pt x="9550" y="2561"/>
                    <a:pt x="9492" y="2534"/>
                    <a:pt x="9457" y="2481"/>
                  </a:cubicBezTo>
                  <a:cubicBezTo>
                    <a:pt x="8495" y="789"/>
                    <a:pt x="7004" y="48"/>
                    <a:pt x="5507" y="48"/>
                  </a:cubicBezTo>
                  <a:cubicBezTo>
                    <a:pt x="2908" y="48"/>
                    <a:pt x="292" y="2285"/>
                    <a:pt x="411" y="5666"/>
                  </a:cubicBezTo>
                  <a:cubicBezTo>
                    <a:pt x="411" y="5666"/>
                    <a:pt x="0" y="12115"/>
                    <a:pt x="9198" y="16380"/>
                  </a:cubicBezTo>
                  <a:cubicBezTo>
                    <a:pt x="9327" y="16438"/>
                    <a:pt x="9466" y="16467"/>
                    <a:pt x="9604" y="16467"/>
                  </a:cubicBezTo>
                  <a:cubicBezTo>
                    <a:pt x="9742" y="16467"/>
                    <a:pt x="9880" y="16438"/>
                    <a:pt x="10010" y="16380"/>
                  </a:cubicBezTo>
                  <a:cubicBezTo>
                    <a:pt x="21759" y="10715"/>
                    <a:pt x="20501" y="741"/>
                    <a:pt x="13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4763;p65">
              <a:extLst>
                <a:ext uri="{FF2B5EF4-FFF2-40B4-BE49-F238E27FC236}">
                  <a16:creationId xmlns:a16="http://schemas.microsoft.com/office/drawing/2014/main" id="{42A20CA4-F2FF-D116-5A61-F594E4484A42}"/>
                </a:ext>
              </a:extLst>
            </p:cNvPr>
            <p:cNvSpPr/>
            <p:nvPr/>
          </p:nvSpPr>
          <p:spPr>
            <a:xfrm>
              <a:off x="6491613" y="3593689"/>
              <a:ext cx="747489" cy="649198"/>
            </a:xfrm>
            <a:custGeom>
              <a:avLst/>
              <a:gdLst/>
              <a:ahLst/>
              <a:cxnLst/>
              <a:rect l="l" t="t" r="r" b="b"/>
              <a:pathLst>
                <a:path w="19476" h="16915" extrusionOk="0">
                  <a:moveTo>
                    <a:pt x="13757" y="447"/>
                  </a:moveTo>
                  <a:cubicBezTo>
                    <a:pt x="16255" y="732"/>
                    <a:pt x="18057" y="2400"/>
                    <a:pt x="18476" y="4818"/>
                  </a:cubicBezTo>
                  <a:cubicBezTo>
                    <a:pt x="19011" y="7976"/>
                    <a:pt x="17076" y="12909"/>
                    <a:pt x="9841" y="16397"/>
                  </a:cubicBezTo>
                  <a:cubicBezTo>
                    <a:pt x="9738" y="16442"/>
                    <a:pt x="9631" y="16464"/>
                    <a:pt x="9524" y="16464"/>
                  </a:cubicBezTo>
                  <a:cubicBezTo>
                    <a:pt x="9417" y="16464"/>
                    <a:pt x="9310" y="16442"/>
                    <a:pt x="9207" y="16397"/>
                  </a:cubicBezTo>
                  <a:cubicBezTo>
                    <a:pt x="4533" y="14230"/>
                    <a:pt x="2427" y="11491"/>
                    <a:pt x="1490" y="9573"/>
                  </a:cubicBezTo>
                  <a:cubicBezTo>
                    <a:pt x="465" y="7503"/>
                    <a:pt x="545" y="5924"/>
                    <a:pt x="554" y="5906"/>
                  </a:cubicBezTo>
                  <a:cubicBezTo>
                    <a:pt x="554" y="5897"/>
                    <a:pt x="554" y="5889"/>
                    <a:pt x="554" y="5880"/>
                  </a:cubicBezTo>
                  <a:cubicBezTo>
                    <a:pt x="447" y="3025"/>
                    <a:pt x="2311" y="1205"/>
                    <a:pt x="4202" y="670"/>
                  </a:cubicBezTo>
                  <a:cubicBezTo>
                    <a:pt x="4577" y="563"/>
                    <a:pt x="4996" y="500"/>
                    <a:pt x="5416" y="500"/>
                  </a:cubicBezTo>
                  <a:cubicBezTo>
                    <a:pt x="6754" y="500"/>
                    <a:pt x="8208" y="1107"/>
                    <a:pt x="9189" y="2820"/>
                  </a:cubicBezTo>
                  <a:cubicBezTo>
                    <a:pt x="9261" y="2936"/>
                    <a:pt x="9386" y="3007"/>
                    <a:pt x="9528" y="3007"/>
                  </a:cubicBezTo>
                  <a:cubicBezTo>
                    <a:pt x="9662" y="3007"/>
                    <a:pt x="9787" y="2936"/>
                    <a:pt x="9858" y="2820"/>
                  </a:cubicBezTo>
                  <a:cubicBezTo>
                    <a:pt x="10742" y="1339"/>
                    <a:pt x="12196" y="456"/>
                    <a:pt x="13757" y="447"/>
                  </a:cubicBezTo>
                  <a:close/>
                  <a:moveTo>
                    <a:pt x="13766" y="1"/>
                  </a:moveTo>
                  <a:cubicBezTo>
                    <a:pt x="12080" y="1"/>
                    <a:pt x="10492" y="937"/>
                    <a:pt x="9528" y="2516"/>
                  </a:cubicBezTo>
                  <a:cubicBezTo>
                    <a:pt x="8461" y="697"/>
                    <a:pt x="6884" y="50"/>
                    <a:pt x="5438" y="50"/>
                  </a:cubicBezTo>
                  <a:cubicBezTo>
                    <a:pt x="4963" y="50"/>
                    <a:pt x="4502" y="120"/>
                    <a:pt x="4078" y="242"/>
                  </a:cubicBezTo>
                  <a:cubicBezTo>
                    <a:pt x="2026" y="821"/>
                    <a:pt x="1" y="2793"/>
                    <a:pt x="108" y="5889"/>
                  </a:cubicBezTo>
                  <a:cubicBezTo>
                    <a:pt x="99" y="6049"/>
                    <a:pt x="45" y="7646"/>
                    <a:pt x="1071" y="9742"/>
                  </a:cubicBezTo>
                  <a:cubicBezTo>
                    <a:pt x="2044" y="11732"/>
                    <a:pt x="4211" y="14569"/>
                    <a:pt x="9020" y="16799"/>
                  </a:cubicBezTo>
                  <a:cubicBezTo>
                    <a:pt x="9180" y="16870"/>
                    <a:pt x="9350" y="16915"/>
                    <a:pt x="9528" y="16915"/>
                  </a:cubicBezTo>
                  <a:cubicBezTo>
                    <a:pt x="9698" y="16915"/>
                    <a:pt x="9867" y="16870"/>
                    <a:pt x="10028" y="16799"/>
                  </a:cubicBezTo>
                  <a:cubicBezTo>
                    <a:pt x="17495" y="13204"/>
                    <a:pt x="19475" y="8056"/>
                    <a:pt x="18913" y="4738"/>
                  </a:cubicBezTo>
                  <a:cubicBezTo>
                    <a:pt x="18467" y="2124"/>
                    <a:pt x="16505" y="304"/>
                    <a:pt x="13793" y="10"/>
                  </a:cubicBezTo>
                  <a:cubicBezTo>
                    <a:pt x="13784" y="1"/>
                    <a:pt x="13775" y="1"/>
                    <a:pt x="13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4764;p65">
              <a:extLst>
                <a:ext uri="{FF2B5EF4-FFF2-40B4-BE49-F238E27FC236}">
                  <a16:creationId xmlns:a16="http://schemas.microsoft.com/office/drawing/2014/main" id="{9480AA27-C833-F792-66CC-A863BDE5E7D5}"/>
                </a:ext>
              </a:extLst>
            </p:cNvPr>
            <p:cNvSpPr/>
            <p:nvPr/>
          </p:nvSpPr>
          <p:spPr>
            <a:xfrm>
              <a:off x="6906575" y="2571934"/>
              <a:ext cx="455763" cy="584220"/>
            </a:xfrm>
            <a:custGeom>
              <a:avLst/>
              <a:gdLst/>
              <a:ahLst/>
              <a:cxnLst/>
              <a:rect l="l" t="t" r="r" b="b"/>
              <a:pathLst>
                <a:path w="11875" h="15222" extrusionOk="0">
                  <a:moveTo>
                    <a:pt x="11623" y="1"/>
                  </a:moveTo>
                  <a:cubicBezTo>
                    <a:pt x="11587" y="1"/>
                    <a:pt x="11551" y="10"/>
                    <a:pt x="11518" y="29"/>
                  </a:cubicBezTo>
                  <a:cubicBezTo>
                    <a:pt x="10795" y="395"/>
                    <a:pt x="10198" y="930"/>
                    <a:pt x="9787" y="1581"/>
                  </a:cubicBezTo>
                  <a:cubicBezTo>
                    <a:pt x="9288" y="2358"/>
                    <a:pt x="9047" y="3259"/>
                    <a:pt x="8815" y="4124"/>
                  </a:cubicBezTo>
                  <a:cubicBezTo>
                    <a:pt x="8770" y="4293"/>
                    <a:pt x="8726" y="4463"/>
                    <a:pt x="8681" y="4623"/>
                  </a:cubicBezTo>
                  <a:cubicBezTo>
                    <a:pt x="8422" y="5560"/>
                    <a:pt x="8048" y="6613"/>
                    <a:pt x="7272" y="7282"/>
                  </a:cubicBezTo>
                  <a:cubicBezTo>
                    <a:pt x="6638" y="7826"/>
                    <a:pt x="5826" y="8067"/>
                    <a:pt x="4970" y="8326"/>
                  </a:cubicBezTo>
                  <a:cubicBezTo>
                    <a:pt x="4479" y="8468"/>
                    <a:pt x="3971" y="8620"/>
                    <a:pt x="3489" y="8834"/>
                  </a:cubicBezTo>
                  <a:cubicBezTo>
                    <a:pt x="2338" y="9352"/>
                    <a:pt x="1375" y="10253"/>
                    <a:pt x="786" y="11377"/>
                  </a:cubicBezTo>
                  <a:cubicBezTo>
                    <a:pt x="197" y="12492"/>
                    <a:pt x="1" y="13794"/>
                    <a:pt x="224" y="15043"/>
                  </a:cubicBezTo>
                  <a:cubicBezTo>
                    <a:pt x="251" y="15150"/>
                    <a:pt x="340" y="15222"/>
                    <a:pt x="447" y="15222"/>
                  </a:cubicBezTo>
                  <a:lnTo>
                    <a:pt x="492" y="15222"/>
                  </a:lnTo>
                  <a:cubicBezTo>
                    <a:pt x="608" y="15195"/>
                    <a:pt x="688" y="15079"/>
                    <a:pt x="670" y="14963"/>
                  </a:cubicBezTo>
                  <a:cubicBezTo>
                    <a:pt x="456" y="13812"/>
                    <a:pt x="643" y="12617"/>
                    <a:pt x="1187" y="11582"/>
                  </a:cubicBezTo>
                  <a:cubicBezTo>
                    <a:pt x="1723" y="10547"/>
                    <a:pt x="2615" y="9717"/>
                    <a:pt x="3676" y="9236"/>
                  </a:cubicBezTo>
                  <a:cubicBezTo>
                    <a:pt x="4122" y="9039"/>
                    <a:pt x="4613" y="8888"/>
                    <a:pt x="5095" y="8754"/>
                  </a:cubicBezTo>
                  <a:cubicBezTo>
                    <a:pt x="5960" y="8495"/>
                    <a:pt x="6861" y="8228"/>
                    <a:pt x="7566" y="7621"/>
                  </a:cubicBezTo>
                  <a:cubicBezTo>
                    <a:pt x="8431" y="6872"/>
                    <a:pt x="8833" y="5748"/>
                    <a:pt x="9109" y="4748"/>
                  </a:cubicBezTo>
                  <a:cubicBezTo>
                    <a:pt x="9163" y="4579"/>
                    <a:pt x="9207" y="4409"/>
                    <a:pt x="9252" y="4240"/>
                  </a:cubicBezTo>
                  <a:cubicBezTo>
                    <a:pt x="9475" y="3401"/>
                    <a:pt x="9698" y="2545"/>
                    <a:pt x="10162" y="1822"/>
                  </a:cubicBezTo>
                  <a:cubicBezTo>
                    <a:pt x="10528" y="1242"/>
                    <a:pt x="11063" y="761"/>
                    <a:pt x="11723" y="422"/>
                  </a:cubicBezTo>
                  <a:cubicBezTo>
                    <a:pt x="11830" y="368"/>
                    <a:pt x="11875" y="234"/>
                    <a:pt x="11812" y="118"/>
                  </a:cubicBezTo>
                  <a:cubicBezTo>
                    <a:pt x="11776" y="45"/>
                    <a:pt x="11701" y="1"/>
                    <a:pt x="11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4765;p65">
              <a:extLst>
                <a:ext uri="{FF2B5EF4-FFF2-40B4-BE49-F238E27FC236}">
                  <a16:creationId xmlns:a16="http://schemas.microsoft.com/office/drawing/2014/main" id="{C3F1ED8E-65EF-B834-28DB-268EDBD3DDCE}"/>
                </a:ext>
              </a:extLst>
            </p:cNvPr>
            <p:cNvSpPr/>
            <p:nvPr/>
          </p:nvSpPr>
          <p:spPr>
            <a:xfrm>
              <a:off x="6746339" y="2477250"/>
              <a:ext cx="455763" cy="584067"/>
            </a:xfrm>
            <a:custGeom>
              <a:avLst/>
              <a:gdLst/>
              <a:ahLst/>
              <a:cxnLst/>
              <a:rect l="l" t="t" r="r" b="b"/>
              <a:pathLst>
                <a:path w="11875" h="15218" extrusionOk="0">
                  <a:moveTo>
                    <a:pt x="11620" y="1"/>
                  </a:moveTo>
                  <a:cubicBezTo>
                    <a:pt x="11586" y="1"/>
                    <a:pt x="11551" y="9"/>
                    <a:pt x="11518" y="25"/>
                  </a:cubicBezTo>
                  <a:cubicBezTo>
                    <a:pt x="10795" y="391"/>
                    <a:pt x="10189" y="935"/>
                    <a:pt x="9778" y="1577"/>
                  </a:cubicBezTo>
                  <a:cubicBezTo>
                    <a:pt x="9288" y="2353"/>
                    <a:pt x="9047" y="3254"/>
                    <a:pt x="8815" y="4120"/>
                  </a:cubicBezTo>
                  <a:cubicBezTo>
                    <a:pt x="8770" y="4289"/>
                    <a:pt x="8726" y="4459"/>
                    <a:pt x="8681" y="4619"/>
                  </a:cubicBezTo>
                  <a:cubicBezTo>
                    <a:pt x="8422" y="5556"/>
                    <a:pt x="8048" y="6609"/>
                    <a:pt x="7272" y="7278"/>
                  </a:cubicBezTo>
                  <a:cubicBezTo>
                    <a:pt x="6638" y="7831"/>
                    <a:pt x="5826" y="8063"/>
                    <a:pt x="4970" y="8322"/>
                  </a:cubicBezTo>
                  <a:cubicBezTo>
                    <a:pt x="4479" y="8464"/>
                    <a:pt x="3962" y="8616"/>
                    <a:pt x="3489" y="8830"/>
                  </a:cubicBezTo>
                  <a:cubicBezTo>
                    <a:pt x="2338" y="9347"/>
                    <a:pt x="1375" y="10249"/>
                    <a:pt x="786" y="11373"/>
                  </a:cubicBezTo>
                  <a:cubicBezTo>
                    <a:pt x="197" y="12488"/>
                    <a:pt x="1" y="13790"/>
                    <a:pt x="224" y="15039"/>
                  </a:cubicBezTo>
                  <a:cubicBezTo>
                    <a:pt x="242" y="15146"/>
                    <a:pt x="340" y="15218"/>
                    <a:pt x="447" y="15218"/>
                  </a:cubicBezTo>
                  <a:lnTo>
                    <a:pt x="483" y="15218"/>
                  </a:lnTo>
                  <a:cubicBezTo>
                    <a:pt x="608" y="15191"/>
                    <a:pt x="688" y="15075"/>
                    <a:pt x="661" y="14959"/>
                  </a:cubicBezTo>
                  <a:cubicBezTo>
                    <a:pt x="456" y="13808"/>
                    <a:pt x="643" y="12613"/>
                    <a:pt x="1178" y="11578"/>
                  </a:cubicBezTo>
                  <a:cubicBezTo>
                    <a:pt x="1723" y="10543"/>
                    <a:pt x="2606" y="9713"/>
                    <a:pt x="3676" y="9240"/>
                  </a:cubicBezTo>
                  <a:cubicBezTo>
                    <a:pt x="4122" y="9035"/>
                    <a:pt x="4613" y="8893"/>
                    <a:pt x="5095" y="8750"/>
                  </a:cubicBezTo>
                  <a:cubicBezTo>
                    <a:pt x="5960" y="8491"/>
                    <a:pt x="6852" y="8232"/>
                    <a:pt x="7566" y="7617"/>
                  </a:cubicBezTo>
                  <a:cubicBezTo>
                    <a:pt x="8431" y="6867"/>
                    <a:pt x="8833" y="5743"/>
                    <a:pt x="9109" y="4744"/>
                  </a:cubicBezTo>
                  <a:cubicBezTo>
                    <a:pt x="9154" y="4575"/>
                    <a:pt x="9198" y="4405"/>
                    <a:pt x="9252" y="4236"/>
                  </a:cubicBezTo>
                  <a:cubicBezTo>
                    <a:pt x="9466" y="3406"/>
                    <a:pt x="9698" y="2541"/>
                    <a:pt x="10162" y="1818"/>
                  </a:cubicBezTo>
                  <a:cubicBezTo>
                    <a:pt x="10528" y="1238"/>
                    <a:pt x="11063" y="757"/>
                    <a:pt x="11714" y="418"/>
                  </a:cubicBezTo>
                  <a:cubicBezTo>
                    <a:pt x="11830" y="364"/>
                    <a:pt x="11875" y="230"/>
                    <a:pt x="11812" y="123"/>
                  </a:cubicBezTo>
                  <a:cubicBezTo>
                    <a:pt x="11775" y="43"/>
                    <a:pt x="11699" y="1"/>
                    <a:pt x="11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4766;p65">
              <a:extLst>
                <a:ext uri="{FF2B5EF4-FFF2-40B4-BE49-F238E27FC236}">
                  <a16:creationId xmlns:a16="http://schemas.microsoft.com/office/drawing/2014/main" id="{2807F16D-C2D0-E86D-5036-A96CBE0384B3}"/>
                </a:ext>
              </a:extLst>
            </p:cNvPr>
            <p:cNvSpPr/>
            <p:nvPr/>
          </p:nvSpPr>
          <p:spPr>
            <a:xfrm>
              <a:off x="6571750" y="2370976"/>
              <a:ext cx="482091" cy="595504"/>
            </a:xfrm>
            <a:custGeom>
              <a:avLst/>
              <a:gdLst/>
              <a:ahLst/>
              <a:cxnLst/>
              <a:rect l="l" t="t" r="r" b="b"/>
              <a:pathLst>
                <a:path w="12561" h="15516" extrusionOk="0">
                  <a:moveTo>
                    <a:pt x="12306" y="1"/>
                  </a:moveTo>
                  <a:cubicBezTo>
                    <a:pt x="12284" y="1"/>
                    <a:pt x="12262" y="4"/>
                    <a:pt x="12240" y="11"/>
                  </a:cubicBezTo>
                  <a:cubicBezTo>
                    <a:pt x="11205" y="350"/>
                    <a:pt x="10331" y="1010"/>
                    <a:pt x="9787" y="1866"/>
                  </a:cubicBezTo>
                  <a:cubicBezTo>
                    <a:pt x="9287" y="2651"/>
                    <a:pt x="9046" y="3543"/>
                    <a:pt x="8814" y="4409"/>
                  </a:cubicBezTo>
                  <a:cubicBezTo>
                    <a:pt x="8770" y="4578"/>
                    <a:pt x="8725" y="4748"/>
                    <a:pt x="8680" y="4917"/>
                  </a:cubicBezTo>
                  <a:cubicBezTo>
                    <a:pt x="8422" y="5854"/>
                    <a:pt x="8047" y="6898"/>
                    <a:pt x="7271" y="7567"/>
                  </a:cubicBezTo>
                  <a:cubicBezTo>
                    <a:pt x="6637" y="8120"/>
                    <a:pt x="5826" y="8361"/>
                    <a:pt x="4969" y="8611"/>
                  </a:cubicBezTo>
                  <a:cubicBezTo>
                    <a:pt x="4479" y="8753"/>
                    <a:pt x="3970" y="8905"/>
                    <a:pt x="3488" y="9119"/>
                  </a:cubicBezTo>
                  <a:cubicBezTo>
                    <a:pt x="2337" y="9636"/>
                    <a:pt x="1374" y="10546"/>
                    <a:pt x="785" y="11662"/>
                  </a:cubicBezTo>
                  <a:cubicBezTo>
                    <a:pt x="196" y="12786"/>
                    <a:pt x="0" y="14088"/>
                    <a:pt x="232" y="15328"/>
                  </a:cubicBezTo>
                  <a:cubicBezTo>
                    <a:pt x="250" y="15435"/>
                    <a:pt x="339" y="15515"/>
                    <a:pt x="446" y="15515"/>
                  </a:cubicBezTo>
                  <a:cubicBezTo>
                    <a:pt x="464" y="15515"/>
                    <a:pt x="473" y="15506"/>
                    <a:pt x="491" y="15506"/>
                  </a:cubicBezTo>
                  <a:cubicBezTo>
                    <a:pt x="607" y="15489"/>
                    <a:pt x="687" y="15373"/>
                    <a:pt x="669" y="15248"/>
                  </a:cubicBezTo>
                  <a:cubicBezTo>
                    <a:pt x="455" y="14106"/>
                    <a:pt x="642" y="12902"/>
                    <a:pt x="1187" y="11867"/>
                  </a:cubicBezTo>
                  <a:cubicBezTo>
                    <a:pt x="1731" y="10841"/>
                    <a:pt x="2614" y="10002"/>
                    <a:pt x="3676" y="9529"/>
                  </a:cubicBezTo>
                  <a:cubicBezTo>
                    <a:pt x="4122" y="9324"/>
                    <a:pt x="4621" y="9181"/>
                    <a:pt x="5094" y="9039"/>
                  </a:cubicBezTo>
                  <a:cubicBezTo>
                    <a:pt x="5959" y="8780"/>
                    <a:pt x="6860" y="8521"/>
                    <a:pt x="7565" y="7906"/>
                  </a:cubicBezTo>
                  <a:cubicBezTo>
                    <a:pt x="8431" y="7156"/>
                    <a:pt x="8832" y="6032"/>
                    <a:pt x="9109" y="5033"/>
                  </a:cubicBezTo>
                  <a:cubicBezTo>
                    <a:pt x="9162" y="4864"/>
                    <a:pt x="9207" y="4694"/>
                    <a:pt x="9251" y="4525"/>
                  </a:cubicBezTo>
                  <a:cubicBezTo>
                    <a:pt x="9474" y="3695"/>
                    <a:pt x="9706" y="2830"/>
                    <a:pt x="10161" y="2107"/>
                  </a:cubicBezTo>
                  <a:cubicBezTo>
                    <a:pt x="10652" y="1340"/>
                    <a:pt x="11437" y="742"/>
                    <a:pt x="12374" y="439"/>
                  </a:cubicBezTo>
                  <a:cubicBezTo>
                    <a:pt x="12499" y="403"/>
                    <a:pt x="12561" y="278"/>
                    <a:pt x="12516" y="153"/>
                  </a:cubicBezTo>
                  <a:cubicBezTo>
                    <a:pt x="12487" y="59"/>
                    <a:pt x="12400" y="1"/>
                    <a:pt x="12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4767;p65">
              <a:extLst>
                <a:ext uri="{FF2B5EF4-FFF2-40B4-BE49-F238E27FC236}">
                  <a16:creationId xmlns:a16="http://schemas.microsoft.com/office/drawing/2014/main" id="{325C4347-8F7C-EC69-F82C-C5428DF38DC0}"/>
                </a:ext>
              </a:extLst>
            </p:cNvPr>
            <p:cNvSpPr/>
            <p:nvPr/>
          </p:nvSpPr>
          <p:spPr>
            <a:xfrm>
              <a:off x="7457822" y="3232724"/>
              <a:ext cx="60295" cy="174053"/>
            </a:xfrm>
            <a:custGeom>
              <a:avLst/>
              <a:gdLst/>
              <a:ahLst/>
              <a:cxnLst/>
              <a:rect l="l" t="t" r="r" b="b"/>
              <a:pathLst>
                <a:path w="1571" h="4535" extrusionOk="0">
                  <a:moveTo>
                    <a:pt x="1314" y="0"/>
                  </a:moveTo>
                  <a:cubicBezTo>
                    <a:pt x="1245" y="0"/>
                    <a:pt x="1176" y="33"/>
                    <a:pt x="1134" y="92"/>
                  </a:cubicBezTo>
                  <a:cubicBezTo>
                    <a:pt x="260" y="1314"/>
                    <a:pt x="1" y="2956"/>
                    <a:pt x="465" y="4374"/>
                  </a:cubicBezTo>
                  <a:cubicBezTo>
                    <a:pt x="491" y="4472"/>
                    <a:pt x="581" y="4535"/>
                    <a:pt x="679" y="4535"/>
                  </a:cubicBezTo>
                  <a:cubicBezTo>
                    <a:pt x="697" y="4535"/>
                    <a:pt x="723" y="4526"/>
                    <a:pt x="741" y="4526"/>
                  </a:cubicBezTo>
                  <a:cubicBezTo>
                    <a:pt x="857" y="4481"/>
                    <a:pt x="929" y="4356"/>
                    <a:pt x="884" y="4240"/>
                  </a:cubicBezTo>
                  <a:cubicBezTo>
                    <a:pt x="465" y="2947"/>
                    <a:pt x="706" y="1457"/>
                    <a:pt x="1500" y="351"/>
                  </a:cubicBezTo>
                  <a:cubicBezTo>
                    <a:pt x="1571" y="253"/>
                    <a:pt x="1544" y="119"/>
                    <a:pt x="1446" y="48"/>
                  </a:cubicBezTo>
                  <a:cubicBezTo>
                    <a:pt x="1407" y="15"/>
                    <a:pt x="1360" y="0"/>
                    <a:pt x="1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4768;p65">
              <a:extLst>
                <a:ext uri="{FF2B5EF4-FFF2-40B4-BE49-F238E27FC236}">
                  <a16:creationId xmlns:a16="http://schemas.microsoft.com/office/drawing/2014/main" id="{B068E711-7A60-427D-9748-88EC5E44ABE3}"/>
                </a:ext>
              </a:extLst>
            </p:cNvPr>
            <p:cNvSpPr/>
            <p:nvPr/>
          </p:nvSpPr>
          <p:spPr>
            <a:xfrm>
              <a:off x="7286304" y="4151505"/>
              <a:ext cx="80828" cy="180079"/>
            </a:xfrm>
            <a:custGeom>
              <a:avLst/>
              <a:gdLst/>
              <a:ahLst/>
              <a:cxnLst/>
              <a:rect l="l" t="t" r="r" b="b"/>
              <a:pathLst>
                <a:path w="2106" h="4692" extrusionOk="0">
                  <a:moveTo>
                    <a:pt x="1860" y="1"/>
                  </a:moveTo>
                  <a:cubicBezTo>
                    <a:pt x="1815" y="1"/>
                    <a:pt x="1770" y="15"/>
                    <a:pt x="1731" y="44"/>
                  </a:cubicBezTo>
                  <a:cubicBezTo>
                    <a:pt x="1035" y="534"/>
                    <a:pt x="518" y="1248"/>
                    <a:pt x="259" y="2051"/>
                  </a:cubicBezTo>
                  <a:cubicBezTo>
                    <a:pt x="0" y="2863"/>
                    <a:pt x="18" y="3746"/>
                    <a:pt x="295" y="4549"/>
                  </a:cubicBezTo>
                  <a:cubicBezTo>
                    <a:pt x="330" y="4638"/>
                    <a:pt x="411" y="4691"/>
                    <a:pt x="509" y="4691"/>
                  </a:cubicBezTo>
                  <a:cubicBezTo>
                    <a:pt x="527" y="4691"/>
                    <a:pt x="553" y="4691"/>
                    <a:pt x="580" y="4682"/>
                  </a:cubicBezTo>
                  <a:cubicBezTo>
                    <a:pt x="696" y="4638"/>
                    <a:pt x="759" y="4513"/>
                    <a:pt x="714" y="4397"/>
                  </a:cubicBezTo>
                  <a:cubicBezTo>
                    <a:pt x="473" y="3692"/>
                    <a:pt x="455" y="2907"/>
                    <a:pt x="687" y="2194"/>
                  </a:cubicBezTo>
                  <a:cubicBezTo>
                    <a:pt x="910" y="1471"/>
                    <a:pt x="1374" y="838"/>
                    <a:pt x="1990" y="409"/>
                  </a:cubicBezTo>
                  <a:cubicBezTo>
                    <a:pt x="2088" y="338"/>
                    <a:pt x="2106" y="195"/>
                    <a:pt x="2034" y="97"/>
                  </a:cubicBezTo>
                  <a:cubicBezTo>
                    <a:pt x="1992" y="33"/>
                    <a:pt x="1926" y="1"/>
                    <a:pt x="1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4769;p65">
              <a:extLst>
                <a:ext uri="{FF2B5EF4-FFF2-40B4-BE49-F238E27FC236}">
                  <a16:creationId xmlns:a16="http://schemas.microsoft.com/office/drawing/2014/main" id="{9C8DEB4E-1A60-1D3F-5BFA-54012E3E302A}"/>
                </a:ext>
              </a:extLst>
            </p:cNvPr>
            <p:cNvSpPr/>
            <p:nvPr/>
          </p:nvSpPr>
          <p:spPr>
            <a:xfrm>
              <a:off x="6379314" y="4075359"/>
              <a:ext cx="147609" cy="398998"/>
            </a:xfrm>
            <a:custGeom>
              <a:avLst/>
              <a:gdLst/>
              <a:ahLst/>
              <a:cxnLst/>
              <a:rect l="l" t="t" r="r" b="b"/>
              <a:pathLst>
                <a:path w="3846" h="10396" extrusionOk="0">
                  <a:moveTo>
                    <a:pt x="231" y="0"/>
                  </a:moveTo>
                  <a:cubicBezTo>
                    <a:pt x="220" y="0"/>
                    <a:pt x="208" y="1"/>
                    <a:pt x="197" y="2"/>
                  </a:cubicBezTo>
                  <a:cubicBezTo>
                    <a:pt x="81" y="29"/>
                    <a:pt x="1" y="145"/>
                    <a:pt x="18" y="261"/>
                  </a:cubicBezTo>
                  <a:cubicBezTo>
                    <a:pt x="634" y="3758"/>
                    <a:pt x="1767" y="7121"/>
                    <a:pt x="3391" y="10279"/>
                  </a:cubicBezTo>
                  <a:cubicBezTo>
                    <a:pt x="3426" y="10351"/>
                    <a:pt x="3507" y="10395"/>
                    <a:pt x="3587" y="10395"/>
                  </a:cubicBezTo>
                  <a:cubicBezTo>
                    <a:pt x="3622" y="10395"/>
                    <a:pt x="3658" y="10387"/>
                    <a:pt x="3694" y="10378"/>
                  </a:cubicBezTo>
                  <a:cubicBezTo>
                    <a:pt x="3801" y="10315"/>
                    <a:pt x="3845" y="10181"/>
                    <a:pt x="3783" y="10074"/>
                  </a:cubicBezTo>
                  <a:cubicBezTo>
                    <a:pt x="2186" y="6961"/>
                    <a:pt x="1062" y="3633"/>
                    <a:pt x="456" y="190"/>
                  </a:cubicBezTo>
                  <a:cubicBezTo>
                    <a:pt x="439" y="77"/>
                    <a:pt x="342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4770;p65">
              <a:extLst>
                <a:ext uri="{FF2B5EF4-FFF2-40B4-BE49-F238E27FC236}">
                  <a16:creationId xmlns:a16="http://schemas.microsoft.com/office/drawing/2014/main" id="{A0E71559-BC03-B35D-9A48-2BA446A93BA4}"/>
                </a:ext>
              </a:extLst>
            </p:cNvPr>
            <p:cNvSpPr/>
            <p:nvPr/>
          </p:nvSpPr>
          <p:spPr>
            <a:xfrm>
              <a:off x="6495029" y="4306330"/>
              <a:ext cx="68201" cy="150565"/>
            </a:xfrm>
            <a:custGeom>
              <a:avLst/>
              <a:gdLst/>
              <a:ahLst/>
              <a:cxnLst/>
              <a:rect l="l" t="t" r="r" b="b"/>
              <a:pathLst>
                <a:path w="1777" h="3923" extrusionOk="0">
                  <a:moveTo>
                    <a:pt x="249" y="1"/>
                  </a:moveTo>
                  <a:cubicBezTo>
                    <a:pt x="232" y="1"/>
                    <a:pt x="215" y="2"/>
                    <a:pt x="197" y="6"/>
                  </a:cubicBezTo>
                  <a:cubicBezTo>
                    <a:pt x="81" y="33"/>
                    <a:pt x="1" y="158"/>
                    <a:pt x="37" y="274"/>
                  </a:cubicBezTo>
                  <a:cubicBezTo>
                    <a:pt x="331" y="1496"/>
                    <a:pt x="768" y="2674"/>
                    <a:pt x="1321" y="3798"/>
                  </a:cubicBezTo>
                  <a:cubicBezTo>
                    <a:pt x="1366" y="3869"/>
                    <a:pt x="1437" y="3922"/>
                    <a:pt x="1526" y="3922"/>
                  </a:cubicBezTo>
                  <a:cubicBezTo>
                    <a:pt x="1553" y="3922"/>
                    <a:pt x="1589" y="3914"/>
                    <a:pt x="1624" y="3896"/>
                  </a:cubicBezTo>
                  <a:cubicBezTo>
                    <a:pt x="1732" y="3842"/>
                    <a:pt x="1776" y="3708"/>
                    <a:pt x="1723" y="3592"/>
                  </a:cubicBezTo>
                  <a:cubicBezTo>
                    <a:pt x="1178" y="2504"/>
                    <a:pt x="759" y="1353"/>
                    <a:pt x="465" y="176"/>
                  </a:cubicBezTo>
                  <a:cubicBezTo>
                    <a:pt x="442" y="68"/>
                    <a:pt x="353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4771;p65">
              <a:extLst>
                <a:ext uri="{FF2B5EF4-FFF2-40B4-BE49-F238E27FC236}">
                  <a16:creationId xmlns:a16="http://schemas.microsoft.com/office/drawing/2014/main" id="{FFA53973-ED83-C6E5-4BBD-3229A1FACA41}"/>
                </a:ext>
              </a:extLst>
            </p:cNvPr>
            <p:cNvSpPr/>
            <p:nvPr/>
          </p:nvSpPr>
          <p:spPr>
            <a:xfrm>
              <a:off x="6977117" y="3891096"/>
              <a:ext cx="181154" cy="230242"/>
            </a:xfrm>
            <a:custGeom>
              <a:avLst/>
              <a:gdLst/>
              <a:ahLst/>
              <a:cxnLst/>
              <a:rect l="l" t="t" r="r" b="b"/>
              <a:pathLst>
                <a:path w="4720" h="5999" extrusionOk="0">
                  <a:moveTo>
                    <a:pt x="4461" y="1"/>
                  </a:moveTo>
                  <a:cubicBezTo>
                    <a:pt x="4377" y="1"/>
                    <a:pt x="4295" y="51"/>
                    <a:pt x="4256" y="129"/>
                  </a:cubicBezTo>
                  <a:cubicBezTo>
                    <a:pt x="3337" y="2252"/>
                    <a:pt x="1901" y="4143"/>
                    <a:pt x="108" y="5597"/>
                  </a:cubicBezTo>
                  <a:cubicBezTo>
                    <a:pt x="19" y="5678"/>
                    <a:pt x="1" y="5820"/>
                    <a:pt x="81" y="5919"/>
                  </a:cubicBezTo>
                  <a:cubicBezTo>
                    <a:pt x="126" y="5972"/>
                    <a:pt x="188" y="5999"/>
                    <a:pt x="250" y="5999"/>
                  </a:cubicBezTo>
                  <a:cubicBezTo>
                    <a:pt x="304" y="5999"/>
                    <a:pt x="349" y="5981"/>
                    <a:pt x="393" y="5945"/>
                  </a:cubicBezTo>
                  <a:cubicBezTo>
                    <a:pt x="2240" y="4447"/>
                    <a:pt x="3721" y="2493"/>
                    <a:pt x="4666" y="307"/>
                  </a:cubicBezTo>
                  <a:cubicBezTo>
                    <a:pt x="4720" y="200"/>
                    <a:pt x="4666" y="66"/>
                    <a:pt x="4550" y="22"/>
                  </a:cubicBezTo>
                  <a:cubicBezTo>
                    <a:pt x="4522" y="7"/>
                    <a:pt x="4491" y="1"/>
                    <a:pt x="4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4772;p65">
              <a:extLst>
                <a:ext uri="{FF2B5EF4-FFF2-40B4-BE49-F238E27FC236}">
                  <a16:creationId xmlns:a16="http://schemas.microsoft.com/office/drawing/2014/main" id="{EC704848-D05E-EB26-C1CA-D853FCFE6743}"/>
                </a:ext>
              </a:extLst>
            </p:cNvPr>
            <p:cNvSpPr/>
            <p:nvPr/>
          </p:nvSpPr>
          <p:spPr>
            <a:xfrm>
              <a:off x="6890494" y="4136038"/>
              <a:ext cx="58606" cy="46939"/>
            </a:xfrm>
            <a:custGeom>
              <a:avLst/>
              <a:gdLst/>
              <a:ahLst/>
              <a:cxnLst/>
              <a:rect l="l" t="t" r="r" b="b"/>
              <a:pathLst>
                <a:path w="1527" h="1223" extrusionOk="0">
                  <a:moveTo>
                    <a:pt x="1276" y="0"/>
                  </a:moveTo>
                  <a:cubicBezTo>
                    <a:pt x="1222" y="0"/>
                    <a:pt x="1167" y="21"/>
                    <a:pt x="1125" y="63"/>
                  </a:cubicBezTo>
                  <a:cubicBezTo>
                    <a:pt x="821" y="340"/>
                    <a:pt x="482" y="589"/>
                    <a:pt x="134" y="803"/>
                  </a:cubicBezTo>
                  <a:cubicBezTo>
                    <a:pt x="27" y="875"/>
                    <a:pt x="1" y="1009"/>
                    <a:pt x="63" y="1116"/>
                  </a:cubicBezTo>
                  <a:cubicBezTo>
                    <a:pt x="108" y="1178"/>
                    <a:pt x="179" y="1223"/>
                    <a:pt x="250" y="1223"/>
                  </a:cubicBezTo>
                  <a:cubicBezTo>
                    <a:pt x="295" y="1223"/>
                    <a:pt x="340" y="1205"/>
                    <a:pt x="375" y="1187"/>
                  </a:cubicBezTo>
                  <a:cubicBezTo>
                    <a:pt x="741" y="955"/>
                    <a:pt x="1098" y="687"/>
                    <a:pt x="1428" y="393"/>
                  </a:cubicBezTo>
                  <a:cubicBezTo>
                    <a:pt x="1517" y="304"/>
                    <a:pt x="1526" y="170"/>
                    <a:pt x="1437" y="72"/>
                  </a:cubicBezTo>
                  <a:cubicBezTo>
                    <a:pt x="1395" y="25"/>
                    <a:pt x="1335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>
          <a:extLst>
            <a:ext uri="{FF2B5EF4-FFF2-40B4-BE49-F238E27FC236}">
              <a16:creationId xmlns:a16="http://schemas.microsoft.com/office/drawing/2014/main" id="{4414D1BE-1009-C621-6674-6D5748900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87D0867D-295C-62DF-517E-0276FD4B1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70" y="236248"/>
            <a:ext cx="4587903" cy="278074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CAF9537F-4FEF-EA29-7172-28CFB2A4D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905" y="671139"/>
            <a:ext cx="3694383" cy="3801222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A7C06BA7-91F0-4935-5D3A-5E2CC3B44E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783" r="14087"/>
          <a:stretch/>
        </p:blipFill>
        <p:spPr>
          <a:xfrm>
            <a:off x="119270" y="3078707"/>
            <a:ext cx="4587903" cy="191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0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>
          <a:extLst>
            <a:ext uri="{FF2B5EF4-FFF2-40B4-BE49-F238E27FC236}">
              <a16:creationId xmlns:a16="http://schemas.microsoft.com/office/drawing/2014/main" id="{742A4B70-A1A4-40F3-577A-80DE2D78A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D984D6C-0FD9-07CB-2F97-4DDC55932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2149"/>
            <a:ext cx="4521414" cy="265573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28E0E80-D58A-9339-FCAD-87E1512EFD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087" r="20086"/>
          <a:stretch/>
        </p:blipFill>
        <p:spPr>
          <a:xfrm>
            <a:off x="4572000" y="3037398"/>
            <a:ext cx="4521414" cy="200903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31FE7C76-467E-0BD0-98D5-FAA33D984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50" y="443889"/>
            <a:ext cx="3570366" cy="237225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EF593BD1-E557-F291-8BA9-69553DE5C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51" y="3231521"/>
            <a:ext cx="3570366" cy="15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1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>
          <a:extLst>
            <a:ext uri="{FF2B5EF4-FFF2-40B4-BE49-F238E27FC236}">
              <a16:creationId xmlns:a16="http://schemas.microsoft.com/office/drawing/2014/main" id="{A341E215-0907-B19D-D130-DCC397469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DA15F922-694B-1CB1-58DE-80FEFED4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575" y="0"/>
            <a:ext cx="2772383" cy="51435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6D53D68-E759-5996-D571-31F7DCC97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81" y="94256"/>
            <a:ext cx="4232938" cy="2477494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8A89B526-C8EC-C4B8-44FA-F76894295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80" y="2571750"/>
            <a:ext cx="4232937" cy="2503423"/>
          </a:xfrm>
          <a:prstGeom prst="rect">
            <a:avLst/>
          </a:prstGeom>
        </p:spPr>
      </p:pic>
      <p:grpSp>
        <p:nvGrpSpPr>
          <p:cNvPr id="14" name="Google Shape;3168;p39">
            <a:extLst>
              <a:ext uri="{FF2B5EF4-FFF2-40B4-BE49-F238E27FC236}">
                <a16:creationId xmlns:a16="http://schemas.microsoft.com/office/drawing/2014/main" id="{847CC8FE-DEBC-F21A-B16A-7E268F7D6C36}"/>
              </a:ext>
            </a:extLst>
          </p:cNvPr>
          <p:cNvGrpSpPr/>
          <p:nvPr/>
        </p:nvGrpSpPr>
        <p:grpSpPr>
          <a:xfrm flipH="1">
            <a:off x="7855888" y="4135803"/>
            <a:ext cx="1182139" cy="939370"/>
            <a:chOff x="4429586" y="2613713"/>
            <a:chExt cx="621322" cy="436034"/>
          </a:xfrm>
        </p:grpSpPr>
        <p:sp>
          <p:nvSpPr>
            <p:cNvPr id="15" name="Google Shape;3169;p39">
              <a:extLst>
                <a:ext uri="{FF2B5EF4-FFF2-40B4-BE49-F238E27FC236}">
                  <a16:creationId xmlns:a16="http://schemas.microsoft.com/office/drawing/2014/main" id="{97F547DB-FA21-06D5-617B-EAF8A1CB53D3}"/>
                </a:ext>
              </a:extLst>
            </p:cNvPr>
            <p:cNvSpPr/>
            <p:nvPr/>
          </p:nvSpPr>
          <p:spPr>
            <a:xfrm>
              <a:off x="4441566" y="2869379"/>
              <a:ext cx="561367" cy="180368"/>
            </a:xfrm>
            <a:custGeom>
              <a:avLst/>
              <a:gdLst/>
              <a:ahLst/>
              <a:cxnLst/>
              <a:rect l="l" t="t" r="r" b="b"/>
              <a:pathLst>
                <a:path w="10028" h="3222" extrusionOk="0">
                  <a:moveTo>
                    <a:pt x="5014" y="1"/>
                  </a:moveTo>
                  <a:cubicBezTo>
                    <a:pt x="2240" y="1"/>
                    <a:pt x="0" y="723"/>
                    <a:pt x="0" y="1607"/>
                  </a:cubicBezTo>
                  <a:cubicBezTo>
                    <a:pt x="0" y="1946"/>
                    <a:pt x="322" y="2258"/>
                    <a:pt x="875" y="2517"/>
                  </a:cubicBezTo>
                  <a:lnTo>
                    <a:pt x="875" y="2525"/>
                  </a:lnTo>
                  <a:cubicBezTo>
                    <a:pt x="964" y="2561"/>
                    <a:pt x="1053" y="2606"/>
                    <a:pt x="1151" y="2641"/>
                  </a:cubicBezTo>
                  <a:cubicBezTo>
                    <a:pt x="1365" y="2722"/>
                    <a:pt x="1606" y="2802"/>
                    <a:pt x="1865" y="2864"/>
                  </a:cubicBezTo>
                  <a:cubicBezTo>
                    <a:pt x="2730" y="3088"/>
                    <a:pt x="3828" y="3221"/>
                    <a:pt x="5014" y="3221"/>
                  </a:cubicBezTo>
                  <a:cubicBezTo>
                    <a:pt x="6201" y="3221"/>
                    <a:pt x="7298" y="3088"/>
                    <a:pt x="8163" y="2864"/>
                  </a:cubicBezTo>
                  <a:cubicBezTo>
                    <a:pt x="8422" y="2802"/>
                    <a:pt x="8663" y="2722"/>
                    <a:pt x="8877" y="2641"/>
                  </a:cubicBezTo>
                  <a:cubicBezTo>
                    <a:pt x="8993" y="2597"/>
                    <a:pt x="9109" y="2543"/>
                    <a:pt x="9207" y="2499"/>
                  </a:cubicBezTo>
                  <a:cubicBezTo>
                    <a:pt x="9341" y="2427"/>
                    <a:pt x="9466" y="2365"/>
                    <a:pt x="9564" y="2285"/>
                  </a:cubicBezTo>
                  <a:cubicBezTo>
                    <a:pt x="9867" y="2079"/>
                    <a:pt x="10028" y="1856"/>
                    <a:pt x="10028" y="1607"/>
                  </a:cubicBezTo>
                  <a:cubicBezTo>
                    <a:pt x="10028" y="723"/>
                    <a:pt x="7789" y="1"/>
                    <a:pt x="50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70;p39">
              <a:extLst>
                <a:ext uri="{FF2B5EF4-FFF2-40B4-BE49-F238E27FC236}">
                  <a16:creationId xmlns:a16="http://schemas.microsoft.com/office/drawing/2014/main" id="{0FCBBAB8-2F89-809C-8F3B-B529FCB8B37E}"/>
                </a:ext>
              </a:extLst>
            </p:cNvPr>
            <p:cNvSpPr/>
            <p:nvPr/>
          </p:nvSpPr>
          <p:spPr>
            <a:xfrm>
              <a:off x="4429586" y="2862885"/>
              <a:ext cx="564894" cy="183335"/>
            </a:xfrm>
            <a:custGeom>
              <a:avLst/>
              <a:gdLst/>
              <a:ahLst/>
              <a:cxnLst/>
              <a:rect l="l" t="t" r="r" b="b"/>
              <a:pathLst>
                <a:path w="10091" h="3275" extrusionOk="0">
                  <a:moveTo>
                    <a:pt x="5050" y="54"/>
                  </a:moveTo>
                  <a:cubicBezTo>
                    <a:pt x="7797" y="54"/>
                    <a:pt x="10037" y="759"/>
                    <a:pt x="10037" y="1633"/>
                  </a:cubicBezTo>
                  <a:cubicBezTo>
                    <a:pt x="10037" y="1865"/>
                    <a:pt x="9885" y="2079"/>
                    <a:pt x="9582" y="2294"/>
                  </a:cubicBezTo>
                  <a:cubicBezTo>
                    <a:pt x="9483" y="2365"/>
                    <a:pt x="9367" y="2427"/>
                    <a:pt x="9225" y="2499"/>
                  </a:cubicBezTo>
                  <a:cubicBezTo>
                    <a:pt x="9118" y="2552"/>
                    <a:pt x="9011" y="2597"/>
                    <a:pt x="8904" y="2641"/>
                  </a:cubicBezTo>
                  <a:cubicBezTo>
                    <a:pt x="8681" y="2722"/>
                    <a:pt x="8440" y="2802"/>
                    <a:pt x="8181" y="2865"/>
                  </a:cubicBezTo>
                  <a:cubicBezTo>
                    <a:pt x="7298" y="3096"/>
                    <a:pt x="6183" y="3221"/>
                    <a:pt x="5050" y="3221"/>
                  </a:cubicBezTo>
                  <a:cubicBezTo>
                    <a:pt x="3908" y="3221"/>
                    <a:pt x="2793" y="3096"/>
                    <a:pt x="1909" y="2865"/>
                  </a:cubicBezTo>
                  <a:cubicBezTo>
                    <a:pt x="1642" y="2793"/>
                    <a:pt x="1401" y="2722"/>
                    <a:pt x="1196" y="2641"/>
                  </a:cubicBezTo>
                  <a:cubicBezTo>
                    <a:pt x="1098" y="2606"/>
                    <a:pt x="1008" y="2561"/>
                    <a:pt x="919" y="2526"/>
                  </a:cubicBezTo>
                  <a:cubicBezTo>
                    <a:pt x="919" y="2526"/>
                    <a:pt x="919" y="2526"/>
                    <a:pt x="919" y="2517"/>
                  </a:cubicBezTo>
                  <a:cubicBezTo>
                    <a:pt x="348" y="2258"/>
                    <a:pt x="54" y="1955"/>
                    <a:pt x="54" y="1633"/>
                  </a:cubicBezTo>
                  <a:cubicBezTo>
                    <a:pt x="54" y="759"/>
                    <a:pt x="2293" y="54"/>
                    <a:pt x="5050" y="54"/>
                  </a:cubicBezTo>
                  <a:close/>
                  <a:moveTo>
                    <a:pt x="5050" y="1"/>
                  </a:moveTo>
                  <a:cubicBezTo>
                    <a:pt x="2266" y="1"/>
                    <a:pt x="0" y="732"/>
                    <a:pt x="0" y="1633"/>
                  </a:cubicBezTo>
                  <a:cubicBezTo>
                    <a:pt x="0" y="1972"/>
                    <a:pt x="313" y="2294"/>
                    <a:pt x="892" y="2570"/>
                  </a:cubicBezTo>
                  <a:lnTo>
                    <a:pt x="901" y="2570"/>
                  </a:lnTo>
                  <a:cubicBezTo>
                    <a:pt x="982" y="2615"/>
                    <a:pt x="1080" y="2650"/>
                    <a:pt x="1169" y="2686"/>
                  </a:cubicBezTo>
                  <a:cubicBezTo>
                    <a:pt x="1383" y="2766"/>
                    <a:pt x="1624" y="2847"/>
                    <a:pt x="1892" y="2918"/>
                  </a:cubicBezTo>
                  <a:cubicBezTo>
                    <a:pt x="2784" y="3150"/>
                    <a:pt x="3899" y="3275"/>
                    <a:pt x="5050" y="3275"/>
                  </a:cubicBezTo>
                  <a:cubicBezTo>
                    <a:pt x="6192" y="3275"/>
                    <a:pt x="7307" y="3150"/>
                    <a:pt x="8199" y="2918"/>
                  </a:cubicBezTo>
                  <a:cubicBezTo>
                    <a:pt x="8457" y="2847"/>
                    <a:pt x="8698" y="2775"/>
                    <a:pt x="8921" y="2686"/>
                  </a:cubicBezTo>
                  <a:cubicBezTo>
                    <a:pt x="9028" y="2650"/>
                    <a:pt x="9144" y="2597"/>
                    <a:pt x="9251" y="2543"/>
                  </a:cubicBezTo>
                  <a:cubicBezTo>
                    <a:pt x="9385" y="2481"/>
                    <a:pt x="9510" y="2410"/>
                    <a:pt x="9617" y="2338"/>
                  </a:cubicBezTo>
                  <a:cubicBezTo>
                    <a:pt x="9929" y="2115"/>
                    <a:pt x="10090" y="1883"/>
                    <a:pt x="10090" y="1633"/>
                  </a:cubicBezTo>
                  <a:cubicBezTo>
                    <a:pt x="10090" y="732"/>
                    <a:pt x="7824" y="1"/>
                    <a:pt x="50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71;p39">
              <a:extLst>
                <a:ext uri="{FF2B5EF4-FFF2-40B4-BE49-F238E27FC236}">
                  <a16:creationId xmlns:a16="http://schemas.microsoft.com/office/drawing/2014/main" id="{7886A6DD-9F1D-0011-320C-5BCC0A789627}"/>
                </a:ext>
              </a:extLst>
            </p:cNvPr>
            <p:cNvSpPr/>
            <p:nvPr/>
          </p:nvSpPr>
          <p:spPr>
            <a:xfrm>
              <a:off x="4450075" y="2913156"/>
              <a:ext cx="157360" cy="111624"/>
            </a:xfrm>
            <a:custGeom>
              <a:avLst/>
              <a:gdLst/>
              <a:ahLst/>
              <a:cxnLst/>
              <a:rect l="l" t="t" r="r" b="b"/>
              <a:pathLst>
                <a:path w="2811" h="1994" extrusionOk="0">
                  <a:moveTo>
                    <a:pt x="727" y="0"/>
                  </a:moveTo>
                  <a:cubicBezTo>
                    <a:pt x="723" y="0"/>
                    <a:pt x="719" y="1"/>
                    <a:pt x="714" y="4"/>
                  </a:cubicBezTo>
                  <a:cubicBezTo>
                    <a:pt x="241" y="218"/>
                    <a:pt x="0" y="477"/>
                    <a:pt x="0" y="735"/>
                  </a:cubicBezTo>
                  <a:cubicBezTo>
                    <a:pt x="0" y="1021"/>
                    <a:pt x="286" y="1297"/>
                    <a:pt x="821" y="1520"/>
                  </a:cubicBezTo>
                  <a:cubicBezTo>
                    <a:pt x="821" y="1520"/>
                    <a:pt x="830" y="1520"/>
                    <a:pt x="830" y="1529"/>
                  </a:cubicBezTo>
                  <a:cubicBezTo>
                    <a:pt x="910" y="1556"/>
                    <a:pt x="999" y="1592"/>
                    <a:pt x="1088" y="1619"/>
                  </a:cubicBezTo>
                  <a:cubicBezTo>
                    <a:pt x="1276" y="1690"/>
                    <a:pt x="1508" y="1752"/>
                    <a:pt x="1758" y="1815"/>
                  </a:cubicBezTo>
                  <a:cubicBezTo>
                    <a:pt x="2070" y="1886"/>
                    <a:pt x="2418" y="1949"/>
                    <a:pt x="2783" y="1993"/>
                  </a:cubicBezTo>
                  <a:cubicBezTo>
                    <a:pt x="2792" y="1993"/>
                    <a:pt x="2810" y="1984"/>
                    <a:pt x="2810" y="1975"/>
                  </a:cubicBezTo>
                  <a:cubicBezTo>
                    <a:pt x="2810" y="1958"/>
                    <a:pt x="2801" y="1940"/>
                    <a:pt x="2783" y="1940"/>
                  </a:cubicBezTo>
                  <a:cubicBezTo>
                    <a:pt x="2427" y="1895"/>
                    <a:pt x="2079" y="1833"/>
                    <a:pt x="1766" y="1761"/>
                  </a:cubicBezTo>
                  <a:cubicBezTo>
                    <a:pt x="1517" y="1699"/>
                    <a:pt x="1294" y="1636"/>
                    <a:pt x="1106" y="1574"/>
                  </a:cubicBezTo>
                  <a:cubicBezTo>
                    <a:pt x="1017" y="1538"/>
                    <a:pt x="928" y="1512"/>
                    <a:pt x="857" y="1476"/>
                  </a:cubicBezTo>
                  <a:lnTo>
                    <a:pt x="848" y="1476"/>
                  </a:lnTo>
                  <a:cubicBezTo>
                    <a:pt x="321" y="1253"/>
                    <a:pt x="45" y="1003"/>
                    <a:pt x="45" y="735"/>
                  </a:cubicBezTo>
                  <a:cubicBezTo>
                    <a:pt x="45" y="495"/>
                    <a:pt x="286" y="254"/>
                    <a:pt x="741" y="49"/>
                  </a:cubicBezTo>
                  <a:cubicBezTo>
                    <a:pt x="749" y="40"/>
                    <a:pt x="758" y="31"/>
                    <a:pt x="749" y="13"/>
                  </a:cubicBezTo>
                  <a:cubicBezTo>
                    <a:pt x="743" y="7"/>
                    <a:pt x="737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72;p39">
              <a:extLst>
                <a:ext uri="{FF2B5EF4-FFF2-40B4-BE49-F238E27FC236}">
                  <a16:creationId xmlns:a16="http://schemas.microsoft.com/office/drawing/2014/main" id="{25DADBA5-6FA5-8636-72F0-9EA1E6D62369}"/>
                </a:ext>
              </a:extLst>
            </p:cNvPr>
            <p:cNvSpPr/>
            <p:nvPr/>
          </p:nvSpPr>
          <p:spPr>
            <a:xfrm>
              <a:off x="4821622" y="2913156"/>
              <a:ext cx="152881" cy="111120"/>
            </a:xfrm>
            <a:custGeom>
              <a:avLst/>
              <a:gdLst/>
              <a:ahLst/>
              <a:cxnLst/>
              <a:rect l="l" t="t" r="r" b="b"/>
              <a:pathLst>
                <a:path w="2731" h="1985" extrusionOk="0">
                  <a:moveTo>
                    <a:pt x="1994" y="0"/>
                  </a:moveTo>
                  <a:cubicBezTo>
                    <a:pt x="1985" y="0"/>
                    <a:pt x="1978" y="7"/>
                    <a:pt x="1972" y="13"/>
                  </a:cubicBezTo>
                  <a:cubicBezTo>
                    <a:pt x="1963" y="31"/>
                    <a:pt x="1972" y="40"/>
                    <a:pt x="1981" y="49"/>
                  </a:cubicBezTo>
                  <a:cubicBezTo>
                    <a:pt x="2436" y="254"/>
                    <a:pt x="2677" y="495"/>
                    <a:pt x="2677" y="735"/>
                  </a:cubicBezTo>
                  <a:cubicBezTo>
                    <a:pt x="2677" y="923"/>
                    <a:pt x="2534" y="1110"/>
                    <a:pt x="2257" y="1280"/>
                  </a:cubicBezTo>
                  <a:cubicBezTo>
                    <a:pt x="2159" y="1342"/>
                    <a:pt x="2052" y="1396"/>
                    <a:pt x="1927" y="1458"/>
                  </a:cubicBezTo>
                  <a:cubicBezTo>
                    <a:pt x="1820" y="1494"/>
                    <a:pt x="1722" y="1538"/>
                    <a:pt x="1624" y="1574"/>
                  </a:cubicBezTo>
                  <a:cubicBezTo>
                    <a:pt x="1419" y="1645"/>
                    <a:pt x="1196" y="1708"/>
                    <a:pt x="955" y="1761"/>
                  </a:cubicBezTo>
                  <a:cubicBezTo>
                    <a:pt x="669" y="1824"/>
                    <a:pt x="357" y="1886"/>
                    <a:pt x="27" y="1931"/>
                  </a:cubicBezTo>
                  <a:cubicBezTo>
                    <a:pt x="9" y="1931"/>
                    <a:pt x="0" y="1949"/>
                    <a:pt x="0" y="1958"/>
                  </a:cubicBezTo>
                  <a:cubicBezTo>
                    <a:pt x="9" y="1975"/>
                    <a:pt x="18" y="1984"/>
                    <a:pt x="27" y="1984"/>
                  </a:cubicBezTo>
                  <a:lnTo>
                    <a:pt x="36" y="1984"/>
                  </a:lnTo>
                  <a:cubicBezTo>
                    <a:pt x="366" y="1940"/>
                    <a:pt x="678" y="1877"/>
                    <a:pt x="973" y="1815"/>
                  </a:cubicBezTo>
                  <a:cubicBezTo>
                    <a:pt x="1214" y="1752"/>
                    <a:pt x="1437" y="1690"/>
                    <a:pt x="1633" y="1619"/>
                  </a:cubicBezTo>
                  <a:cubicBezTo>
                    <a:pt x="1740" y="1583"/>
                    <a:pt x="1847" y="1547"/>
                    <a:pt x="1945" y="1503"/>
                  </a:cubicBezTo>
                  <a:cubicBezTo>
                    <a:pt x="2070" y="1449"/>
                    <a:pt x="2186" y="1387"/>
                    <a:pt x="2284" y="1324"/>
                  </a:cubicBezTo>
                  <a:cubicBezTo>
                    <a:pt x="2579" y="1146"/>
                    <a:pt x="2730" y="941"/>
                    <a:pt x="2730" y="735"/>
                  </a:cubicBezTo>
                  <a:cubicBezTo>
                    <a:pt x="2730" y="477"/>
                    <a:pt x="2480" y="218"/>
                    <a:pt x="2008" y="4"/>
                  </a:cubicBezTo>
                  <a:cubicBezTo>
                    <a:pt x="2002" y="1"/>
                    <a:pt x="1998" y="0"/>
                    <a:pt x="199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73;p39">
              <a:extLst>
                <a:ext uri="{FF2B5EF4-FFF2-40B4-BE49-F238E27FC236}">
                  <a16:creationId xmlns:a16="http://schemas.microsoft.com/office/drawing/2014/main" id="{8E37450D-0499-F057-401E-A8146D9EBA08}"/>
                </a:ext>
              </a:extLst>
            </p:cNvPr>
            <p:cNvSpPr/>
            <p:nvPr/>
          </p:nvSpPr>
          <p:spPr>
            <a:xfrm>
              <a:off x="4589860" y="2899889"/>
              <a:ext cx="244297" cy="96901"/>
            </a:xfrm>
            <a:custGeom>
              <a:avLst/>
              <a:gdLst/>
              <a:ahLst/>
              <a:cxnLst/>
              <a:rect l="l" t="t" r="r" b="b"/>
              <a:pathLst>
                <a:path w="4364" h="1731" extrusionOk="0">
                  <a:moveTo>
                    <a:pt x="2187" y="54"/>
                  </a:moveTo>
                  <a:cubicBezTo>
                    <a:pt x="3355" y="54"/>
                    <a:pt x="4310" y="419"/>
                    <a:pt x="4310" y="865"/>
                  </a:cubicBezTo>
                  <a:cubicBezTo>
                    <a:pt x="4310" y="981"/>
                    <a:pt x="4247" y="1088"/>
                    <a:pt x="4123" y="1195"/>
                  </a:cubicBezTo>
                  <a:cubicBezTo>
                    <a:pt x="4078" y="1231"/>
                    <a:pt x="4024" y="1267"/>
                    <a:pt x="3971" y="1303"/>
                  </a:cubicBezTo>
                  <a:cubicBezTo>
                    <a:pt x="3846" y="1374"/>
                    <a:pt x="3694" y="1436"/>
                    <a:pt x="3525" y="1499"/>
                  </a:cubicBezTo>
                  <a:cubicBezTo>
                    <a:pt x="3150" y="1615"/>
                    <a:pt x="2668" y="1677"/>
                    <a:pt x="2187" y="1677"/>
                  </a:cubicBezTo>
                  <a:cubicBezTo>
                    <a:pt x="1696" y="1677"/>
                    <a:pt x="1223" y="1615"/>
                    <a:pt x="840" y="1499"/>
                  </a:cubicBezTo>
                  <a:cubicBezTo>
                    <a:pt x="679" y="1445"/>
                    <a:pt x="536" y="1383"/>
                    <a:pt x="420" y="1320"/>
                  </a:cubicBezTo>
                  <a:cubicBezTo>
                    <a:pt x="179" y="1178"/>
                    <a:pt x="55" y="1026"/>
                    <a:pt x="55" y="865"/>
                  </a:cubicBezTo>
                  <a:cubicBezTo>
                    <a:pt x="55" y="419"/>
                    <a:pt x="1009" y="54"/>
                    <a:pt x="2187" y="54"/>
                  </a:cubicBezTo>
                  <a:close/>
                  <a:moveTo>
                    <a:pt x="2187" y="0"/>
                  </a:moveTo>
                  <a:cubicBezTo>
                    <a:pt x="964" y="0"/>
                    <a:pt x="1" y="384"/>
                    <a:pt x="1" y="865"/>
                  </a:cubicBezTo>
                  <a:cubicBezTo>
                    <a:pt x="1" y="1044"/>
                    <a:pt x="135" y="1213"/>
                    <a:pt x="394" y="1365"/>
                  </a:cubicBezTo>
                  <a:cubicBezTo>
                    <a:pt x="518" y="1436"/>
                    <a:pt x="661" y="1490"/>
                    <a:pt x="822" y="1543"/>
                  </a:cubicBezTo>
                  <a:cubicBezTo>
                    <a:pt x="1214" y="1668"/>
                    <a:pt x="1687" y="1731"/>
                    <a:pt x="2187" y="1731"/>
                  </a:cubicBezTo>
                  <a:cubicBezTo>
                    <a:pt x="2677" y="1731"/>
                    <a:pt x="3159" y="1668"/>
                    <a:pt x="3543" y="1543"/>
                  </a:cubicBezTo>
                  <a:cubicBezTo>
                    <a:pt x="3721" y="1490"/>
                    <a:pt x="3873" y="1427"/>
                    <a:pt x="3998" y="1347"/>
                  </a:cubicBezTo>
                  <a:cubicBezTo>
                    <a:pt x="4060" y="1311"/>
                    <a:pt x="4105" y="1276"/>
                    <a:pt x="4149" y="1240"/>
                  </a:cubicBezTo>
                  <a:cubicBezTo>
                    <a:pt x="4292" y="1124"/>
                    <a:pt x="4363" y="999"/>
                    <a:pt x="4363" y="865"/>
                  </a:cubicBezTo>
                  <a:cubicBezTo>
                    <a:pt x="4363" y="384"/>
                    <a:pt x="3400" y="0"/>
                    <a:pt x="218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74;p39">
              <a:extLst>
                <a:ext uri="{FF2B5EF4-FFF2-40B4-BE49-F238E27FC236}">
                  <a16:creationId xmlns:a16="http://schemas.microsoft.com/office/drawing/2014/main" id="{D5A8EA53-9579-5D8A-A9B6-1D9E4B64D165}"/>
                </a:ext>
              </a:extLst>
            </p:cNvPr>
            <p:cNvSpPr/>
            <p:nvPr/>
          </p:nvSpPr>
          <p:spPr>
            <a:xfrm>
              <a:off x="4458024" y="2978598"/>
              <a:ext cx="3583" cy="3247"/>
            </a:xfrm>
            <a:custGeom>
              <a:avLst/>
              <a:gdLst/>
              <a:ahLst/>
              <a:cxnLst/>
              <a:rect l="l" t="t" r="r" b="b"/>
              <a:pathLst>
                <a:path w="64" h="58" extrusionOk="0">
                  <a:moveTo>
                    <a:pt x="37" y="0"/>
                  </a:moveTo>
                  <a:cubicBezTo>
                    <a:pt x="28" y="0"/>
                    <a:pt x="16" y="8"/>
                    <a:pt x="10" y="21"/>
                  </a:cubicBezTo>
                  <a:cubicBezTo>
                    <a:pt x="1" y="30"/>
                    <a:pt x="10" y="48"/>
                    <a:pt x="19" y="57"/>
                  </a:cubicBezTo>
                  <a:lnTo>
                    <a:pt x="37" y="57"/>
                  </a:lnTo>
                  <a:cubicBezTo>
                    <a:pt x="45" y="57"/>
                    <a:pt x="54" y="48"/>
                    <a:pt x="63" y="39"/>
                  </a:cubicBezTo>
                  <a:cubicBezTo>
                    <a:pt x="63" y="30"/>
                    <a:pt x="63" y="12"/>
                    <a:pt x="45" y="4"/>
                  </a:cubicBezTo>
                  <a:cubicBezTo>
                    <a:pt x="43" y="1"/>
                    <a:pt x="40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3175;p39">
              <a:extLst>
                <a:ext uri="{FF2B5EF4-FFF2-40B4-BE49-F238E27FC236}">
                  <a16:creationId xmlns:a16="http://schemas.microsoft.com/office/drawing/2014/main" id="{57C05623-3741-7FF4-319A-E79C2E257532}"/>
                </a:ext>
              </a:extLst>
            </p:cNvPr>
            <p:cNvGrpSpPr/>
            <p:nvPr/>
          </p:nvGrpSpPr>
          <p:grpSpPr>
            <a:xfrm>
              <a:off x="4441566" y="2618191"/>
              <a:ext cx="609342" cy="358889"/>
              <a:chOff x="4441566" y="2618191"/>
              <a:chExt cx="609342" cy="358889"/>
            </a:xfrm>
          </p:grpSpPr>
          <p:sp>
            <p:nvSpPr>
              <p:cNvPr id="36" name="Google Shape;3176;p39">
                <a:extLst>
                  <a:ext uri="{FF2B5EF4-FFF2-40B4-BE49-F238E27FC236}">
                    <a16:creationId xmlns:a16="http://schemas.microsoft.com/office/drawing/2014/main" id="{C1184409-29EB-95D5-D5E5-D0AB1DD7A9DF}"/>
                  </a:ext>
                </a:extLst>
              </p:cNvPr>
              <p:cNvSpPr/>
              <p:nvPr/>
            </p:nvSpPr>
            <p:spPr>
              <a:xfrm>
                <a:off x="4459032" y="2618191"/>
                <a:ext cx="519438" cy="60962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1089" extrusionOk="0">
                    <a:moveTo>
                      <a:pt x="4640" y="1"/>
                    </a:moveTo>
                    <a:cubicBezTo>
                      <a:pt x="2079" y="1"/>
                      <a:pt x="1" y="411"/>
                      <a:pt x="1" y="911"/>
                    </a:cubicBezTo>
                    <a:cubicBezTo>
                      <a:pt x="1" y="973"/>
                      <a:pt x="36" y="1035"/>
                      <a:pt x="99" y="1089"/>
                    </a:cubicBezTo>
                    <a:cubicBezTo>
                      <a:pt x="143" y="1044"/>
                      <a:pt x="206" y="1009"/>
                      <a:pt x="286" y="964"/>
                    </a:cubicBezTo>
                    <a:cubicBezTo>
                      <a:pt x="928" y="616"/>
                      <a:pt x="2641" y="366"/>
                      <a:pt x="4640" y="366"/>
                    </a:cubicBezTo>
                    <a:cubicBezTo>
                      <a:pt x="6647" y="366"/>
                      <a:pt x="8351" y="616"/>
                      <a:pt x="8993" y="964"/>
                    </a:cubicBezTo>
                    <a:cubicBezTo>
                      <a:pt x="9073" y="1009"/>
                      <a:pt x="9136" y="1044"/>
                      <a:pt x="9180" y="1089"/>
                    </a:cubicBezTo>
                    <a:cubicBezTo>
                      <a:pt x="9243" y="1035"/>
                      <a:pt x="9279" y="973"/>
                      <a:pt x="9279" y="911"/>
                    </a:cubicBezTo>
                    <a:cubicBezTo>
                      <a:pt x="9279" y="411"/>
                      <a:pt x="7200" y="1"/>
                      <a:pt x="46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177;p39">
                <a:extLst>
                  <a:ext uri="{FF2B5EF4-FFF2-40B4-BE49-F238E27FC236}">
                    <a16:creationId xmlns:a16="http://schemas.microsoft.com/office/drawing/2014/main" id="{48E2C4BF-9C1A-638D-B330-67D8D59D6D2A}"/>
                  </a:ext>
                </a:extLst>
              </p:cNvPr>
              <p:cNvSpPr/>
              <p:nvPr/>
            </p:nvSpPr>
            <p:spPr>
              <a:xfrm>
                <a:off x="4441566" y="2671149"/>
                <a:ext cx="609342" cy="30593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5465" extrusionOk="0">
                    <a:moveTo>
                      <a:pt x="9920" y="1124"/>
                    </a:moveTo>
                    <a:cubicBezTo>
                      <a:pt x="10010" y="1124"/>
                      <a:pt x="10100" y="1142"/>
                      <a:pt x="10188" y="1178"/>
                    </a:cubicBezTo>
                    <a:cubicBezTo>
                      <a:pt x="10483" y="1294"/>
                      <a:pt x="10447" y="1588"/>
                      <a:pt x="10367" y="1847"/>
                    </a:cubicBezTo>
                    <a:cubicBezTo>
                      <a:pt x="10331" y="1945"/>
                      <a:pt x="10286" y="2052"/>
                      <a:pt x="10233" y="2150"/>
                    </a:cubicBezTo>
                    <a:cubicBezTo>
                      <a:pt x="10135" y="2355"/>
                      <a:pt x="9992" y="2543"/>
                      <a:pt x="9840" y="2721"/>
                    </a:cubicBezTo>
                    <a:cubicBezTo>
                      <a:pt x="9689" y="2900"/>
                      <a:pt x="9519" y="3060"/>
                      <a:pt x="9332" y="3203"/>
                    </a:cubicBezTo>
                    <a:cubicBezTo>
                      <a:pt x="9011" y="3462"/>
                      <a:pt x="8645" y="3658"/>
                      <a:pt x="8226" y="3774"/>
                    </a:cubicBezTo>
                    <a:cubicBezTo>
                      <a:pt x="8957" y="2944"/>
                      <a:pt x="9287" y="2025"/>
                      <a:pt x="9439" y="1303"/>
                    </a:cubicBezTo>
                    <a:cubicBezTo>
                      <a:pt x="9484" y="1267"/>
                      <a:pt x="9537" y="1231"/>
                      <a:pt x="9591" y="1205"/>
                    </a:cubicBezTo>
                    <a:cubicBezTo>
                      <a:pt x="9699" y="1151"/>
                      <a:pt x="9809" y="1124"/>
                      <a:pt x="9920" y="1124"/>
                    </a:cubicBezTo>
                    <a:close/>
                    <a:moveTo>
                      <a:pt x="277" y="0"/>
                    </a:moveTo>
                    <a:cubicBezTo>
                      <a:pt x="277" y="1"/>
                      <a:pt x="1" y="3257"/>
                      <a:pt x="3105" y="4996"/>
                    </a:cubicBezTo>
                    <a:cubicBezTo>
                      <a:pt x="3667" y="5308"/>
                      <a:pt x="4289" y="5464"/>
                      <a:pt x="4911" y="5464"/>
                    </a:cubicBezTo>
                    <a:cubicBezTo>
                      <a:pt x="5534" y="5464"/>
                      <a:pt x="6156" y="5308"/>
                      <a:pt x="6718" y="4996"/>
                    </a:cubicBezTo>
                    <a:cubicBezTo>
                      <a:pt x="7316" y="4657"/>
                      <a:pt x="7681" y="4380"/>
                      <a:pt x="8056" y="3970"/>
                    </a:cubicBezTo>
                    <a:cubicBezTo>
                      <a:pt x="8093" y="3974"/>
                      <a:pt x="8132" y="3975"/>
                      <a:pt x="8170" y="3975"/>
                    </a:cubicBezTo>
                    <a:cubicBezTo>
                      <a:pt x="8622" y="3975"/>
                      <a:pt x="9160" y="3746"/>
                      <a:pt x="9546" y="3524"/>
                    </a:cubicBezTo>
                    <a:cubicBezTo>
                      <a:pt x="9778" y="3390"/>
                      <a:pt x="9992" y="3221"/>
                      <a:pt x="10179" y="3024"/>
                    </a:cubicBezTo>
                    <a:cubicBezTo>
                      <a:pt x="10367" y="2837"/>
                      <a:pt x="10527" y="2614"/>
                      <a:pt x="10661" y="2373"/>
                    </a:cubicBezTo>
                    <a:cubicBezTo>
                      <a:pt x="10786" y="2123"/>
                      <a:pt x="10884" y="1856"/>
                      <a:pt x="10875" y="1544"/>
                    </a:cubicBezTo>
                    <a:cubicBezTo>
                      <a:pt x="10875" y="1213"/>
                      <a:pt x="10670" y="964"/>
                      <a:pt x="10393" y="848"/>
                    </a:cubicBezTo>
                    <a:cubicBezTo>
                      <a:pt x="10288" y="809"/>
                      <a:pt x="10172" y="787"/>
                      <a:pt x="10054" y="787"/>
                    </a:cubicBezTo>
                    <a:cubicBezTo>
                      <a:pt x="9983" y="787"/>
                      <a:pt x="9911" y="795"/>
                      <a:pt x="9840" y="812"/>
                    </a:cubicBezTo>
                    <a:cubicBezTo>
                      <a:pt x="9707" y="839"/>
                      <a:pt x="9591" y="910"/>
                      <a:pt x="9492" y="982"/>
                    </a:cubicBezTo>
                    <a:cubicBezTo>
                      <a:pt x="9582" y="393"/>
                      <a:pt x="9546" y="0"/>
                      <a:pt x="9546" y="0"/>
                    </a:cubicBezTo>
                    <a:lnTo>
                      <a:pt x="9546" y="0"/>
                    </a:lnTo>
                    <a:cubicBezTo>
                      <a:pt x="9546" y="63"/>
                      <a:pt x="9510" y="116"/>
                      <a:pt x="9457" y="179"/>
                    </a:cubicBezTo>
                    <a:cubicBezTo>
                      <a:pt x="9020" y="589"/>
                      <a:pt x="7155" y="901"/>
                      <a:pt x="4907" y="901"/>
                    </a:cubicBezTo>
                    <a:cubicBezTo>
                      <a:pt x="2668" y="901"/>
                      <a:pt x="803" y="589"/>
                      <a:pt x="366" y="179"/>
                    </a:cubicBezTo>
                    <a:cubicBezTo>
                      <a:pt x="304" y="116"/>
                      <a:pt x="277" y="63"/>
                      <a:pt x="2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3178;p39">
              <a:extLst>
                <a:ext uri="{FF2B5EF4-FFF2-40B4-BE49-F238E27FC236}">
                  <a16:creationId xmlns:a16="http://schemas.microsoft.com/office/drawing/2014/main" id="{01954F6C-FE21-EB63-A014-C486FBF5382E}"/>
                </a:ext>
              </a:extLst>
            </p:cNvPr>
            <p:cNvSpPr/>
            <p:nvPr/>
          </p:nvSpPr>
          <p:spPr>
            <a:xfrm>
              <a:off x="4450579" y="2613713"/>
              <a:ext cx="521902" cy="63985"/>
            </a:xfrm>
            <a:custGeom>
              <a:avLst/>
              <a:gdLst/>
              <a:ahLst/>
              <a:cxnLst/>
              <a:rect l="l" t="t" r="r" b="b"/>
              <a:pathLst>
                <a:path w="9323" h="1143" extrusionOk="0">
                  <a:moveTo>
                    <a:pt x="4657" y="54"/>
                  </a:moveTo>
                  <a:cubicBezTo>
                    <a:pt x="7155" y="54"/>
                    <a:pt x="9269" y="455"/>
                    <a:pt x="9269" y="928"/>
                  </a:cubicBezTo>
                  <a:cubicBezTo>
                    <a:pt x="9269" y="982"/>
                    <a:pt x="9242" y="1026"/>
                    <a:pt x="9198" y="1080"/>
                  </a:cubicBezTo>
                  <a:cubicBezTo>
                    <a:pt x="9153" y="1035"/>
                    <a:pt x="9099" y="999"/>
                    <a:pt x="9028" y="964"/>
                  </a:cubicBezTo>
                  <a:cubicBezTo>
                    <a:pt x="8359" y="607"/>
                    <a:pt x="6602" y="357"/>
                    <a:pt x="4657" y="357"/>
                  </a:cubicBezTo>
                  <a:cubicBezTo>
                    <a:pt x="2712" y="357"/>
                    <a:pt x="955" y="607"/>
                    <a:pt x="285" y="964"/>
                  </a:cubicBezTo>
                  <a:cubicBezTo>
                    <a:pt x="223" y="999"/>
                    <a:pt x="161" y="1035"/>
                    <a:pt x="116" y="1080"/>
                  </a:cubicBezTo>
                  <a:cubicBezTo>
                    <a:pt x="71" y="1026"/>
                    <a:pt x="54" y="982"/>
                    <a:pt x="54" y="928"/>
                  </a:cubicBezTo>
                  <a:cubicBezTo>
                    <a:pt x="54" y="455"/>
                    <a:pt x="2159" y="54"/>
                    <a:pt x="4657" y="54"/>
                  </a:cubicBezTo>
                  <a:close/>
                  <a:moveTo>
                    <a:pt x="4657" y="0"/>
                  </a:moveTo>
                  <a:cubicBezTo>
                    <a:pt x="2043" y="0"/>
                    <a:pt x="0" y="411"/>
                    <a:pt x="0" y="928"/>
                  </a:cubicBezTo>
                  <a:cubicBezTo>
                    <a:pt x="0" y="999"/>
                    <a:pt x="27" y="1071"/>
                    <a:pt x="98" y="1133"/>
                  </a:cubicBezTo>
                  <a:cubicBezTo>
                    <a:pt x="107" y="1142"/>
                    <a:pt x="107" y="1142"/>
                    <a:pt x="116" y="1142"/>
                  </a:cubicBezTo>
                  <a:cubicBezTo>
                    <a:pt x="125" y="1142"/>
                    <a:pt x="125" y="1142"/>
                    <a:pt x="134" y="1133"/>
                  </a:cubicBezTo>
                  <a:cubicBezTo>
                    <a:pt x="178" y="1089"/>
                    <a:pt x="241" y="1053"/>
                    <a:pt x="312" y="1008"/>
                  </a:cubicBezTo>
                  <a:cubicBezTo>
                    <a:pt x="972" y="652"/>
                    <a:pt x="2721" y="411"/>
                    <a:pt x="4657" y="411"/>
                  </a:cubicBezTo>
                  <a:cubicBezTo>
                    <a:pt x="6602" y="411"/>
                    <a:pt x="8341" y="652"/>
                    <a:pt x="9001" y="1008"/>
                  </a:cubicBezTo>
                  <a:cubicBezTo>
                    <a:pt x="9082" y="1053"/>
                    <a:pt x="9135" y="1089"/>
                    <a:pt x="9180" y="1133"/>
                  </a:cubicBezTo>
                  <a:cubicBezTo>
                    <a:pt x="9189" y="1138"/>
                    <a:pt x="9195" y="1140"/>
                    <a:pt x="9201" y="1140"/>
                  </a:cubicBezTo>
                  <a:cubicBezTo>
                    <a:pt x="9207" y="1140"/>
                    <a:pt x="9211" y="1138"/>
                    <a:pt x="9215" y="1133"/>
                  </a:cubicBezTo>
                  <a:cubicBezTo>
                    <a:pt x="9287" y="1071"/>
                    <a:pt x="9323" y="999"/>
                    <a:pt x="9323" y="928"/>
                  </a:cubicBezTo>
                  <a:cubicBezTo>
                    <a:pt x="9323" y="411"/>
                    <a:pt x="7271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79;p39">
              <a:extLst>
                <a:ext uri="{FF2B5EF4-FFF2-40B4-BE49-F238E27FC236}">
                  <a16:creationId xmlns:a16="http://schemas.microsoft.com/office/drawing/2014/main" id="{20233E19-CB87-AB32-1B3A-FB323978644D}"/>
                </a:ext>
              </a:extLst>
            </p:cNvPr>
            <p:cNvSpPr/>
            <p:nvPr/>
          </p:nvSpPr>
          <p:spPr>
            <a:xfrm>
              <a:off x="4457017" y="2635153"/>
              <a:ext cx="508466" cy="81507"/>
            </a:xfrm>
            <a:custGeom>
              <a:avLst/>
              <a:gdLst/>
              <a:ahLst/>
              <a:cxnLst/>
              <a:rect l="l" t="t" r="r" b="b"/>
              <a:pathLst>
                <a:path w="9083" h="1456" extrusionOk="0">
                  <a:moveTo>
                    <a:pt x="4542" y="1"/>
                  </a:moveTo>
                  <a:cubicBezTo>
                    <a:pt x="2543" y="1"/>
                    <a:pt x="831" y="251"/>
                    <a:pt x="188" y="608"/>
                  </a:cubicBezTo>
                  <a:cubicBezTo>
                    <a:pt x="108" y="643"/>
                    <a:pt x="46" y="688"/>
                    <a:pt x="1" y="732"/>
                  </a:cubicBezTo>
                  <a:cubicBezTo>
                    <a:pt x="429" y="1143"/>
                    <a:pt x="2303" y="1455"/>
                    <a:pt x="4542" y="1455"/>
                  </a:cubicBezTo>
                  <a:cubicBezTo>
                    <a:pt x="6781" y="1455"/>
                    <a:pt x="8654" y="1143"/>
                    <a:pt x="9083" y="732"/>
                  </a:cubicBezTo>
                  <a:cubicBezTo>
                    <a:pt x="9038" y="688"/>
                    <a:pt x="8976" y="643"/>
                    <a:pt x="8904" y="608"/>
                  </a:cubicBezTo>
                  <a:cubicBezTo>
                    <a:pt x="8253" y="251"/>
                    <a:pt x="6549" y="1"/>
                    <a:pt x="4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3180;p39">
              <a:extLst>
                <a:ext uri="{FF2B5EF4-FFF2-40B4-BE49-F238E27FC236}">
                  <a16:creationId xmlns:a16="http://schemas.microsoft.com/office/drawing/2014/main" id="{74D15A4F-976B-C64B-C732-BB3CCFC5ACFF}"/>
                </a:ext>
              </a:extLst>
            </p:cNvPr>
            <p:cNvGrpSpPr/>
            <p:nvPr/>
          </p:nvGrpSpPr>
          <p:grpSpPr>
            <a:xfrm>
              <a:off x="4508967" y="2647637"/>
              <a:ext cx="405080" cy="56484"/>
              <a:chOff x="4508967" y="2647637"/>
              <a:chExt cx="405080" cy="56484"/>
            </a:xfrm>
          </p:grpSpPr>
          <p:sp>
            <p:nvSpPr>
              <p:cNvPr id="28" name="Google Shape;3181;p39">
                <a:extLst>
                  <a:ext uri="{FF2B5EF4-FFF2-40B4-BE49-F238E27FC236}">
                    <a16:creationId xmlns:a16="http://schemas.microsoft.com/office/drawing/2014/main" id="{239A6F3D-D49C-91A3-80A8-E598F286042B}"/>
                  </a:ext>
                </a:extLst>
              </p:cNvPr>
              <p:cNvSpPr/>
              <p:nvPr/>
            </p:nvSpPr>
            <p:spPr>
              <a:xfrm>
                <a:off x="4508967" y="2647637"/>
                <a:ext cx="285218" cy="56484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009" extrusionOk="0">
                    <a:moveTo>
                      <a:pt x="2552" y="1"/>
                    </a:moveTo>
                    <a:cubicBezTo>
                      <a:pt x="1143" y="1"/>
                      <a:pt x="1" y="233"/>
                      <a:pt x="1" y="509"/>
                    </a:cubicBezTo>
                    <a:cubicBezTo>
                      <a:pt x="1" y="786"/>
                      <a:pt x="1143" y="1009"/>
                      <a:pt x="2552" y="1009"/>
                    </a:cubicBezTo>
                    <a:cubicBezTo>
                      <a:pt x="3953" y="1009"/>
                      <a:pt x="5095" y="786"/>
                      <a:pt x="5095" y="509"/>
                    </a:cubicBezTo>
                    <a:cubicBezTo>
                      <a:pt x="5095" y="233"/>
                      <a:pt x="3953" y="1"/>
                      <a:pt x="2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182;p39">
                <a:extLst>
                  <a:ext uri="{FF2B5EF4-FFF2-40B4-BE49-F238E27FC236}">
                    <a16:creationId xmlns:a16="http://schemas.microsoft.com/office/drawing/2014/main" id="{5D321AC6-9036-2B98-1301-A11E0EA0D550}"/>
                  </a:ext>
                </a:extLst>
              </p:cNvPr>
              <p:cNvSpPr/>
              <p:nvPr/>
            </p:nvSpPr>
            <p:spPr>
              <a:xfrm>
                <a:off x="4814121" y="2654131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61" y="1"/>
                    </a:moveTo>
                    <a:cubicBezTo>
                      <a:pt x="72" y="1"/>
                      <a:pt x="1" y="28"/>
                      <a:pt x="1" y="54"/>
                    </a:cubicBezTo>
                    <a:cubicBezTo>
                      <a:pt x="1" y="90"/>
                      <a:pt x="72" y="117"/>
                      <a:pt x="161" y="117"/>
                    </a:cubicBezTo>
                    <a:cubicBezTo>
                      <a:pt x="259" y="117"/>
                      <a:pt x="331" y="90"/>
                      <a:pt x="331" y="54"/>
                    </a:cubicBezTo>
                    <a:cubicBezTo>
                      <a:pt x="331" y="28"/>
                      <a:pt x="259" y="1"/>
                      <a:pt x="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183;p39">
                <a:extLst>
                  <a:ext uri="{FF2B5EF4-FFF2-40B4-BE49-F238E27FC236}">
                    <a16:creationId xmlns:a16="http://schemas.microsoft.com/office/drawing/2014/main" id="{7468994B-3E22-15ED-2A6A-452F567F0C19}"/>
                  </a:ext>
                </a:extLst>
              </p:cNvPr>
              <p:cNvSpPr/>
              <p:nvPr/>
            </p:nvSpPr>
            <p:spPr>
              <a:xfrm>
                <a:off x="4813113" y="2651444"/>
                <a:ext cx="23064" cy="9741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74" extrusionOk="0">
                    <a:moveTo>
                      <a:pt x="26" y="72"/>
                    </a:moveTo>
                    <a:cubicBezTo>
                      <a:pt x="25" y="73"/>
                      <a:pt x="22" y="74"/>
                      <a:pt x="19" y="76"/>
                    </a:cubicBezTo>
                    <a:cubicBezTo>
                      <a:pt x="22" y="75"/>
                      <a:pt x="25" y="73"/>
                      <a:pt x="26" y="72"/>
                    </a:cubicBezTo>
                    <a:close/>
                    <a:moveTo>
                      <a:pt x="186" y="74"/>
                    </a:moveTo>
                    <a:cubicBezTo>
                      <a:pt x="187" y="74"/>
                      <a:pt x="187" y="75"/>
                      <a:pt x="188" y="76"/>
                    </a:cubicBezTo>
                    <a:lnTo>
                      <a:pt x="197" y="76"/>
                    </a:lnTo>
                    <a:cubicBezTo>
                      <a:pt x="194" y="76"/>
                      <a:pt x="190" y="75"/>
                      <a:pt x="186" y="74"/>
                    </a:cubicBezTo>
                    <a:close/>
                    <a:moveTo>
                      <a:pt x="295" y="67"/>
                    </a:moveTo>
                    <a:cubicBezTo>
                      <a:pt x="295" y="67"/>
                      <a:pt x="295" y="76"/>
                      <a:pt x="295" y="76"/>
                    </a:cubicBezTo>
                    <a:lnTo>
                      <a:pt x="304" y="67"/>
                    </a:lnTo>
                    <a:close/>
                    <a:moveTo>
                      <a:pt x="277" y="102"/>
                    </a:moveTo>
                    <a:cubicBezTo>
                      <a:pt x="277" y="102"/>
                      <a:pt x="277" y="102"/>
                      <a:pt x="277" y="102"/>
                    </a:cubicBezTo>
                    <a:lnTo>
                      <a:pt x="277" y="102"/>
                    </a:lnTo>
                    <a:close/>
                    <a:moveTo>
                      <a:pt x="277" y="111"/>
                    </a:moveTo>
                    <a:cubicBezTo>
                      <a:pt x="286" y="111"/>
                      <a:pt x="286" y="120"/>
                      <a:pt x="295" y="120"/>
                    </a:cubicBezTo>
                    <a:cubicBezTo>
                      <a:pt x="295" y="120"/>
                      <a:pt x="286" y="111"/>
                      <a:pt x="286" y="111"/>
                    </a:cubicBezTo>
                    <a:close/>
                    <a:moveTo>
                      <a:pt x="213" y="0"/>
                    </a:moveTo>
                    <a:cubicBezTo>
                      <a:pt x="191" y="0"/>
                      <a:pt x="173" y="4"/>
                      <a:pt x="143" y="4"/>
                    </a:cubicBezTo>
                    <a:cubicBezTo>
                      <a:pt x="152" y="22"/>
                      <a:pt x="143" y="22"/>
                      <a:pt x="117" y="22"/>
                    </a:cubicBezTo>
                    <a:cubicBezTo>
                      <a:pt x="99" y="22"/>
                      <a:pt x="81" y="22"/>
                      <a:pt x="90" y="31"/>
                    </a:cubicBezTo>
                    <a:cubicBezTo>
                      <a:pt x="81" y="40"/>
                      <a:pt x="90" y="40"/>
                      <a:pt x="108" y="49"/>
                    </a:cubicBezTo>
                    <a:cubicBezTo>
                      <a:pt x="102" y="49"/>
                      <a:pt x="92" y="45"/>
                      <a:pt x="83" y="45"/>
                    </a:cubicBezTo>
                    <a:cubicBezTo>
                      <a:pt x="79" y="45"/>
                      <a:pt x="75" y="46"/>
                      <a:pt x="72" y="49"/>
                    </a:cubicBezTo>
                    <a:lnTo>
                      <a:pt x="63" y="40"/>
                    </a:lnTo>
                    <a:lnTo>
                      <a:pt x="36" y="40"/>
                    </a:lnTo>
                    <a:lnTo>
                      <a:pt x="54" y="49"/>
                    </a:lnTo>
                    <a:cubicBezTo>
                      <a:pt x="23" y="57"/>
                      <a:pt x="39" y="64"/>
                      <a:pt x="26" y="72"/>
                    </a:cubicBezTo>
                    <a:lnTo>
                      <a:pt x="26" y="72"/>
                    </a:lnTo>
                    <a:cubicBezTo>
                      <a:pt x="28" y="72"/>
                      <a:pt x="28" y="72"/>
                      <a:pt x="29" y="72"/>
                    </a:cubicBezTo>
                    <a:cubicBezTo>
                      <a:pt x="32" y="72"/>
                      <a:pt x="30" y="76"/>
                      <a:pt x="36" y="76"/>
                    </a:cubicBezTo>
                    <a:cubicBezTo>
                      <a:pt x="27" y="76"/>
                      <a:pt x="19" y="85"/>
                      <a:pt x="19" y="85"/>
                    </a:cubicBezTo>
                    <a:cubicBezTo>
                      <a:pt x="1" y="94"/>
                      <a:pt x="19" y="102"/>
                      <a:pt x="1" y="111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27" y="129"/>
                      <a:pt x="19" y="129"/>
                      <a:pt x="27" y="138"/>
                    </a:cubicBezTo>
                    <a:lnTo>
                      <a:pt x="36" y="138"/>
                    </a:lnTo>
                    <a:cubicBezTo>
                      <a:pt x="36" y="138"/>
                      <a:pt x="45" y="147"/>
                      <a:pt x="45" y="147"/>
                    </a:cubicBezTo>
                    <a:cubicBezTo>
                      <a:pt x="54" y="156"/>
                      <a:pt x="90" y="156"/>
                      <a:pt x="117" y="156"/>
                    </a:cubicBezTo>
                    <a:cubicBezTo>
                      <a:pt x="117" y="158"/>
                      <a:pt x="118" y="158"/>
                      <a:pt x="121" y="158"/>
                    </a:cubicBezTo>
                    <a:cubicBezTo>
                      <a:pt x="130" y="158"/>
                      <a:pt x="156" y="147"/>
                      <a:pt x="170" y="147"/>
                    </a:cubicBezTo>
                    <a:lnTo>
                      <a:pt x="188" y="147"/>
                    </a:lnTo>
                    <a:cubicBezTo>
                      <a:pt x="181" y="147"/>
                      <a:pt x="157" y="158"/>
                      <a:pt x="143" y="158"/>
                    </a:cubicBezTo>
                    <a:cubicBezTo>
                      <a:pt x="139" y="158"/>
                      <a:pt x="136" y="158"/>
                      <a:pt x="135" y="156"/>
                    </a:cubicBezTo>
                    <a:cubicBezTo>
                      <a:pt x="135" y="165"/>
                      <a:pt x="108" y="165"/>
                      <a:pt x="108" y="165"/>
                    </a:cubicBezTo>
                    <a:cubicBezTo>
                      <a:pt x="137" y="165"/>
                      <a:pt x="151" y="169"/>
                      <a:pt x="171" y="169"/>
                    </a:cubicBezTo>
                    <a:cubicBezTo>
                      <a:pt x="180" y="169"/>
                      <a:pt x="191" y="168"/>
                      <a:pt x="206" y="165"/>
                    </a:cubicBezTo>
                    <a:lnTo>
                      <a:pt x="206" y="165"/>
                    </a:lnTo>
                    <a:cubicBezTo>
                      <a:pt x="192" y="169"/>
                      <a:pt x="197" y="172"/>
                      <a:pt x="206" y="172"/>
                    </a:cubicBezTo>
                    <a:cubicBezTo>
                      <a:pt x="215" y="172"/>
                      <a:pt x="228" y="169"/>
                      <a:pt x="233" y="165"/>
                    </a:cubicBezTo>
                    <a:lnTo>
                      <a:pt x="233" y="174"/>
                    </a:lnTo>
                    <a:cubicBezTo>
                      <a:pt x="242" y="174"/>
                      <a:pt x="250" y="174"/>
                      <a:pt x="268" y="165"/>
                    </a:cubicBezTo>
                    <a:cubicBezTo>
                      <a:pt x="286" y="156"/>
                      <a:pt x="295" y="147"/>
                      <a:pt x="322" y="147"/>
                    </a:cubicBezTo>
                    <a:cubicBezTo>
                      <a:pt x="358" y="147"/>
                      <a:pt x="358" y="111"/>
                      <a:pt x="340" y="102"/>
                    </a:cubicBezTo>
                    <a:lnTo>
                      <a:pt x="340" y="102"/>
                    </a:lnTo>
                    <a:cubicBezTo>
                      <a:pt x="331" y="120"/>
                      <a:pt x="331" y="120"/>
                      <a:pt x="322" y="129"/>
                    </a:cubicBezTo>
                    <a:cubicBezTo>
                      <a:pt x="313" y="138"/>
                      <a:pt x="304" y="138"/>
                      <a:pt x="295" y="138"/>
                    </a:cubicBezTo>
                    <a:cubicBezTo>
                      <a:pt x="304" y="129"/>
                      <a:pt x="304" y="129"/>
                      <a:pt x="304" y="120"/>
                    </a:cubicBezTo>
                    <a:lnTo>
                      <a:pt x="286" y="120"/>
                    </a:lnTo>
                    <a:cubicBezTo>
                      <a:pt x="286" y="120"/>
                      <a:pt x="295" y="120"/>
                      <a:pt x="286" y="129"/>
                    </a:cubicBezTo>
                    <a:cubicBezTo>
                      <a:pt x="286" y="129"/>
                      <a:pt x="286" y="120"/>
                      <a:pt x="286" y="120"/>
                    </a:cubicBezTo>
                    <a:cubicBezTo>
                      <a:pt x="284" y="122"/>
                      <a:pt x="283" y="123"/>
                      <a:pt x="282" y="123"/>
                    </a:cubicBezTo>
                    <a:cubicBezTo>
                      <a:pt x="278" y="123"/>
                      <a:pt x="276" y="118"/>
                      <a:pt x="273" y="118"/>
                    </a:cubicBezTo>
                    <a:cubicBezTo>
                      <a:pt x="272" y="118"/>
                      <a:pt x="270" y="118"/>
                      <a:pt x="268" y="120"/>
                    </a:cubicBezTo>
                    <a:cubicBezTo>
                      <a:pt x="268" y="120"/>
                      <a:pt x="277" y="111"/>
                      <a:pt x="277" y="111"/>
                    </a:cubicBezTo>
                    <a:lnTo>
                      <a:pt x="277" y="102"/>
                    </a:lnTo>
                    <a:cubicBezTo>
                      <a:pt x="277" y="111"/>
                      <a:pt x="268" y="111"/>
                      <a:pt x="268" y="120"/>
                    </a:cubicBezTo>
                    <a:lnTo>
                      <a:pt x="259" y="120"/>
                    </a:lnTo>
                    <a:lnTo>
                      <a:pt x="268" y="111"/>
                    </a:lnTo>
                    <a:cubicBezTo>
                      <a:pt x="268" y="111"/>
                      <a:pt x="272" y="107"/>
                      <a:pt x="270" y="107"/>
                    </a:cubicBezTo>
                    <a:cubicBezTo>
                      <a:pt x="268" y="107"/>
                      <a:pt x="265" y="108"/>
                      <a:pt x="259" y="111"/>
                    </a:cubicBezTo>
                    <a:lnTo>
                      <a:pt x="250" y="111"/>
                    </a:lnTo>
                    <a:cubicBezTo>
                      <a:pt x="256" y="108"/>
                      <a:pt x="257" y="107"/>
                      <a:pt x="256" y="107"/>
                    </a:cubicBezTo>
                    <a:cubicBezTo>
                      <a:pt x="252" y="107"/>
                      <a:pt x="239" y="111"/>
                      <a:pt x="233" y="111"/>
                    </a:cubicBezTo>
                    <a:lnTo>
                      <a:pt x="215" y="111"/>
                    </a:lnTo>
                    <a:cubicBezTo>
                      <a:pt x="224" y="102"/>
                      <a:pt x="188" y="102"/>
                      <a:pt x="143" y="94"/>
                    </a:cubicBezTo>
                    <a:cubicBezTo>
                      <a:pt x="126" y="85"/>
                      <a:pt x="161" y="85"/>
                      <a:pt x="170" y="85"/>
                    </a:cubicBezTo>
                    <a:lnTo>
                      <a:pt x="179" y="94"/>
                    </a:lnTo>
                    <a:lnTo>
                      <a:pt x="206" y="94"/>
                    </a:lnTo>
                    <a:cubicBezTo>
                      <a:pt x="198" y="94"/>
                      <a:pt x="212" y="94"/>
                      <a:pt x="208" y="87"/>
                    </a:cubicBezTo>
                    <a:lnTo>
                      <a:pt x="208" y="87"/>
                    </a:lnTo>
                    <a:cubicBezTo>
                      <a:pt x="208" y="87"/>
                      <a:pt x="209" y="87"/>
                      <a:pt x="209" y="87"/>
                    </a:cubicBezTo>
                    <a:cubicBezTo>
                      <a:pt x="210" y="87"/>
                      <a:pt x="209" y="86"/>
                      <a:pt x="206" y="85"/>
                    </a:cubicBezTo>
                    <a:lnTo>
                      <a:pt x="206" y="85"/>
                    </a:lnTo>
                    <a:cubicBezTo>
                      <a:pt x="207" y="85"/>
                      <a:pt x="207" y="86"/>
                      <a:pt x="208" y="87"/>
                    </a:cubicBezTo>
                    <a:lnTo>
                      <a:pt x="208" y="87"/>
                    </a:lnTo>
                    <a:cubicBezTo>
                      <a:pt x="200" y="85"/>
                      <a:pt x="166" y="73"/>
                      <a:pt x="152" y="67"/>
                    </a:cubicBezTo>
                    <a:cubicBezTo>
                      <a:pt x="164" y="67"/>
                      <a:pt x="177" y="71"/>
                      <a:pt x="186" y="74"/>
                    </a:cubicBezTo>
                    <a:lnTo>
                      <a:pt x="186" y="74"/>
                    </a:lnTo>
                    <a:cubicBezTo>
                      <a:pt x="179" y="66"/>
                      <a:pt x="179" y="65"/>
                      <a:pt x="184" y="65"/>
                    </a:cubicBezTo>
                    <a:cubicBezTo>
                      <a:pt x="188" y="65"/>
                      <a:pt x="197" y="67"/>
                      <a:pt x="206" y="67"/>
                    </a:cubicBezTo>
                    <a:lnTo>
                      <a:pt x="188" y="58"/>
                    </a:lnTo>
                    <a:lnTo>
                      <a:pt x="188" y="58"/>
                    </a:lnTo>
                    <a:cubicBezTo>
                      <a:pt x="194" y="61"/>
                      <a:pt x="197" y="62"/>
                      <a:pt x="199" y="62"/>
                    </a:cubicBezTo>
                    <a:cubicBezTo>
                      <a:pt x="202" y="62"/>
                      <a:pt x="200" y="58"/>
                      <a:pt x="206" y="58"/>
                    </a:cubicBezTo>
                    <a:cubicBezTo>
                      <a:pt x="212" y="58"/>
                      <a:pt x="226" y="62"/>
                      <a:pt x="234" y="62"/>
                    </a:cubicBezTo>
                    <a:cubicBezTo>
                      <a:pt x="239" y="62"/>
                      <a:pt x="242" y="61"/>
                      <a:pt x="242" y="58"/>
                    </a:cubicBezTo>
                    <a:cubicBezTo>
                      <a:pt x="245" y="60"/>
                      <a:pt x="248" y="60"/>
                      <a:pt x="251" y="60"/>
                    </a:cubicBezTo>
                    <a:cubicBezTo>
                      <a:pt x="258" y="60"/>
                      <a:pt x="261" y="55"/>
                      <a:pt x="268" y="55"/>
                    </a:cubicBezTo>
                    <a:cubicBezTo>
                      <a:pt x="271" y="55"/>
                      <a:pt x="273" y="56"/>
                      <a:pt x="277" y="58"/>
                    </a:cubicBezTo>
                    <a:cubicBezTo>
                      <a:pt x="282" y="62"/>
                      <a:pt x="288" y="62"/>
                      <a:pt x="294" y="62"/>
                    </a:cubicBezTo>
                    <a:cubicBezTo>
                      <a:pt x="300" y="62"/>
                      <a:pt x="304" y="62"/>
                      <a:pt x="304" y="67"/>
                    </a:cubicBezTo>
                    <a:cubicBezTo>
                      <a:pt x="304" y="76"/>
                      <a:pt x="313" y="76"/>
                      <a:pt x="313" y="85"/>
                    </a:cubicBezTo>
                    <a:lnTo>
                      <a:pt x="340" y="85"/>
                    </a:lnTo>
                    <a:cubicBezTo>
                      <a:pt x="331" y="85"/>
                      <a:pt x="331" y="85"/>
                      <a:pt x="331" y="76"/>
                    </a:cubicBezTo>
                    <a:lnTo>
                      <a:pt x="322" y="76"/>
                    </a:lnTo>
                    <a:cubicBezTo>
                      <a:pt x="322" y="76"/>
                      <a:pt x="313" y="76"/>
                      <a:pt x="313" y="67"/>
                    </a:cubicBezTo>
                    <a:lnTo>
                      <a:pt x="322" y="67"/>
                    </a:lnTo>
                    <a:cubicBezTo>
                      <a:pt x="326" y="71"/>
                      <a:pt x="331" y="71"/>
                      <a:pt x="335" y="71"/>
                    </a:cubicBezTo>
                    <a:cubicBezTo>
                      <a:pt x="340" y="71"/>
                      <a:pt x="344" y="71"/>
                      <a:pt x="349" y="76"/>
                    </a:cubicBezTo>
                    <a:cubicBezTo>
                      <a:pt x="349" y="76"/>
                      <a:pt x="358" y="85"/>
                      <a:pt x="349" y="85"/>
                    </a:cubicBezTo>
                    <a:cubicBezTo>
                      <a:pt x="358" y="85"/>
                      <a:pt x="358" y="102"/>
                      <a:pt x="366" y="102"/>
                    </a:cubicBezTo>
                    <a:cubicBezTo>
                      <a:pt x="384" y="102"/>
                      <a:pt x="402" y="94"/>
                      <a:pt x="411" y="76"/>
                    </a:cubicBezTo>
                    <a:cubicBezTo>
                      <a:pt x="402" y="67"/>
                      <a:pt x="393" y="58"/>
                      <a:pt x="384" y="49"/>
                    </a:cubicBezTo>
                    <a:cubicBezTo>
                      <a:pt x="375" y="31"/>
                      <a:pt x="349" y="13"/>
                      <a:pt x="322" y="13"/>
                    </a:cubicBezTo>
                    <a:cubicBezTo>
                      <a:pt x="304" y="13"/>
                      <a:pt x="277" y="13"/>
                      <a:pt x="250" y="4"/>
                    </a:cubicBezTo>
                    <a:cubicBezTo>
                      <a:pt x="236" y="1"/>
                      <a:pt x="224" y="0"/>
                      <a:pt x="2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84;p39">
                <a:extLst>
                  <a:ext uri="{FF2B5EF4-FFF2-40B4-BE49-F238E27FC236}">
                    <a16:creationId xmlns:a16="http://schemas.microsoft.com/office/drawing/2014/main" id="{D54D60EC-B5E9-E284-ADF7-DA86690C403D}"/>
                  </a:ext>
                </a:extLst>
              </p:cNvPr>
              <p:cNvSpPr/>
              <p:nvPr/>
            </p:nvSpPr>
            <p:spPr>
              <a:xfrm>
                <a:off x="4850565" y="2657154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70" y="0"/>
                    </a:moveTo>
                    <a:cubicBezTo>
                      <a:pt x="72" y="0"/>
                      <a:pt x="1" y="27"/>
                      <a:pt x="1" y="63"/>
                    </a:cubicBezTo>
                    <a:cubicBezTo>
                      <a:pt x="1" y="99"/>
                      <a:pt x="72" y="116"/>
                      <a:pt x="170" y="116"/>
                    </a:cubicBezTo>
                    <a:cubicBezTo>
                      <a:pt x="259" y="116"/>
                      <a:pt x="331" y="99"/>
                      <a:pt x="331" y="63"/>
                    </a:cubicBezTo>
                    <a:cubicBezTo>
                      <a:pt x="331" y="27"/>
                      <a:pt x="259" y="0"/>
                      <a:pt x="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185;p39">
                <a:extLst>
                  <a:ext uri="{FF2B5EF4-FFF2-40B4-BE49-F238E27FC236}">
                    <a16:creationId xmlns:a16="http://schemas.microsoft.com/office/drawing/2014/main" id="{C1F54267-5CA3-B61C-127B-6A87DF3BA258}"/>
                  </a:ext>
                </a:extLst>
              </p:cNvPr>
              <p:cNvSpPr/>
              <p:nvPr/>
            </p:nvSpPr>
            <p:spPr>
              <a:xfrm>
                <a:off x="4849557" y="2654635"/>
                <a:ext cx="23064" cy="968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73" extrusionOk="0">
                    <a:moveTo>
                      <a:pt x="27" y="69"/>
                    </a:moveTo>
                    <a:cubicBezTo>
                      <a:pt x="25" y="69"/>
                      <a:pt x="22" y="70"/>
                      <a:pt x="19" y="72"/>
                    </a:cubicBezTo>
                    <a:cubicBezTo>
                      <a:pt x="22" y="71"/>
                      <a:pt x="25" y="70"/>
                      <a:pt x="27" y="69"/>
                    </a:cubicBezTo>
                    <a:close/>
                    <a:moveTo>
                      <a:pt x="295" y="72"/>
                    </a:moveTo>
                    <a:cubicBezTo>
                      <a:pt x="295" y="72"/>
                      <a:pt x="295" y="72"/>
                      <a:pt x="295" y="81"/>
                    </a:cubicBezTo>
                    <a:lnTo>
                      <a:pt x="304" y="72"/>
                    </a:lnTo>
                    <a:close/>
                    <a:moveTo>
                      <a:pt x="277" y="108"/>
                    </a:moveTo>
                    <a:cubicBezTo>
                      <a:pt x="277" y="108"/>
                      <a:pt x="269" y="117"/>
                      <a:pt x="269" y="117"/>
                    </a:cubicBezTo>
                    <a:cubicBezTo>
                      <a:pt x="269" y="117"/>
                      <a:pt x="269" y="115"/>
                      <a:pt x="270" y="113"/>
                    </a:cubicBezTo>
                    <a:lnTo>
                      <a:pt x="270" y="113"/>
                    </a:lnTo>
                    <a:cubicBezTo>
                      <a:pt x="270" y="112"/>
                      <a:pt x="271" y="112"/>
                      <a:pt x="271" y="112"/>
                    </a:cubicBezTo>
                    <a:cubicBezTo>
                      <a:pt x="271" y="112"/>
                      <a:pt x="270" y="112"/>
                      <a:pt x="270" y="112"/>
                    </a:cubicBezTo>
                    <a:lnTo>
                      <a:pt x="270" y="112"/>
                    </a:lnTo>
                    <a:cubicBezTo>
                      <a:pt x="271" y="110"/>
                      <a:pt x="273" y="108"/>
                      <a:pt x="277" y="108"/>
                    </a:cubicBezTo>
                    <a:close/>
                    <a:moveTo>
                      <a:pt x="286" y="108"/>
                    </a:moveTo>
                    <a:lnTo>
                      <a:pt x="286" y="117"/>
                    </a:lnTo>
                    <a:cubicBezTo>
                      <a:pt x="286" y="117"/>
                      <a:pt x="286" y="117"/>
                      <a:pt x="295" y="126"/>
                    </a:cubicBezTo>
                    <a:lnTo>
                      <a:pt x="295" y="117"/>
                    </a:lnTo>
                    <a:cubicBezTo>
                      <a:pt x="295" y="117"/>
                      <a:pt x="295" y="117"/>
                      <a:pt x="286" y="108"/>
                    </a:cubicBezTo>
                    <a:close/>
                    <a:moveTo>
                      <a:pt x="144" y="1"/>
                    </a:moveTo>
                    <a:cubicBezTo>
                      <a:pt x="162" y="19"/>
                      <a:pt x="144" y="19"/>
                      <a:pt x="126" y="19"/>
                    </a:cubicBezTo>
                    <a:cubicBezTo>
                      <a:pt x="99" y="19"/>
                      <a:pt x="81" y="19"/>
                      <a:pt x="90" y="28"/>
                    </a:cubicBezTo>
                    <a:cubicBezTo>
                      <a:pt x="81" y="37"/>
                      <a:pt x="99" y="45"/>
                      <a:pt x="108" y="45"/>
                    </a:cubicBezTo>
                    <a:cubicBezTo>
                      <a:pt x="105" y="48"/>
                      <a:pt x="101" y="49"/>
                      <a:pt x="97" y="49"/>
                    </a:cubicBezTo>
                    <a:cubicBezTo>
                      <a:pt x="88" y="49"/>
                      <a:pt x="78" y="45"/>
                      <a:pt x="72" y="45"/>
                    </a:cubicBezTo>
                    <a:lnTo>
                      <a:pt x="46" y="45"/>
                    </a:lnTo>
                    <a:lnTo>
                      <a:pt x="54" y="54"/>
                    </a:lnTo>
                    <a:cubicBezTo>
                      <a:pt x="23" y="54"/>
                      <a:pt x="40" y="61"/>
                      <a:pt x="27" y="69"/>
                    </a:cubicBezTo>
                    <a:lnTo>
                      <a:pt x="27" y="69"/>
                    </a:lnTo>
                    <a:cubicBezTo>
                      <a:pt x="27" y="69"/>
                      <a:pt x="28" y="68"/>
                      <a:pt x="29" y="68"/>
                    </a:cubicBezTo>
                    <a:cubicBezTo>
                      <a:pt x="33" y="68"/>
                      <a:pt x="30" y="75"/>
                      <a:pt x="37" y="81"/>
                    </a:cubicBezTo>
                    <a:lnTo>
                      <a:pt x="19" y="81"/>
                    </a:lnTo>
                    <a:cubicBezTo>
                      <a:pt x="1" y="90"/>
                      <a:pt x="19" y="108"/>
                      <a:pt x="10" y="117"/>
                    </a:cubicBezTo>
                    <a:cubicBezTo>
                      <a:pt x="28" y="126"/>
                      <a:pt x="19" y="135"/>
                      <a:pt x="28" y="144"/>
                    </a:cubicBezTo>
                    <a:lnTo>
                      <a:pt x="37" y="135"/>
                    </a:lnTo>
                    <a:cubicBezTo>
                      <a:pt x="46" y="144"/>
                      <a:pt x="54" y="144"/>
                      <a:pt x="46" y="152"/>
                    </a:cubicBezTo>
                    <a:cubicBezTo>
                      <a:pt x="51" y="152"/>
                      <a:pt x="69" y="156"/>
                      <a:pt x="91" y="156"/>
                    </a:cubicBezTo>
                    <a:cubicBezTo>
                      <a:pt x="102" y="156"/>
                      <a:pt x="114" y="155"/>
                      <a:pt x="126" y="152"/>
                    </a:cubicBezTo>
                    <a:cubicBezTo>
                      <a:pt x="126" y="155"/>
                      <a:pt x="128" y="156"/>
                      <a:pt x="132" y="156"/>
                    </a:cubicBezTo>
                    <a:cubicBezTo>
                      <a:pt x="141" y="156"/>
                      <a:pt x="158" y="150"/>
                      <a:pt x="170" y="144"/>
                    </a:cubicBezTo>
                    <a:cubicBezTo>
                      <a:pt x="170" y="148"/>
                      <a:pt x="177" y="148"/>
                      <a:pt x="183" y="148"/>
                    </a:cubicBezTo>
                    <a:cubicBezTo>
                      <a:pt x="188" y="148"/>
                      <a:pt x="193" y="148"/>
                      <a:pt x="188" y="152"/>
                    </a:cubicBezTo>
                    <a:cubicBezTo>
                      <a:pt x="179" y="152"/>
                      <a:pt x="144" y="161"/>
                      <a:pt x="144" y="161"/>
                    </a:cubicBezTo>
                    <a:cubicBezTo>
                      <a:pt x="139" y="166"/>
                      <a:pt x="130" y="166"/>
                      <a:pt x="122" y="166"/>
                    </a:cubicBezTo>
                    <a:cubicBezTo>
                      <a:pt x="115" y="166"/>
                      <a:pt x="108" y="166"/>
                      <a:pt x="108" y="170"/>
                    </a:cubicBezTo>
                    <a:cubicBezTo>
                      <a:pt x="118" y="168"/>
                      <a:pt x="127" y="168"/>
                      <a:pt x="135" y="168"/>
                    </a:cubicBezTo>
                    <a:cubicBezTo>
                      <a:pt x="149" y="168"/>
                      <a:pt x="160" y="170"/>
                      <a:pt x="172" y="170"/>
                    </a:cubicBezTo>
                    <a:cubicBezTo>
                      <a:pt x="182" y="170"/>
                      <a:pt x="193" y="168"/>
                      <a:pt x="206" y="161"/>
                    </a:cubicBezTo>
                    <a:lnTo>
                      <a:pt x="206" y="161"/>
                    </a:lnTo>
                    <a:cubicBezTo>
                      <a:pt x="197" y="170"/>
                      <a:pt x="202" y="173"/>
                      <a:pt x="209" y="173"/>
                    </a:cubicBezTo>
                    <a:cubicBezTo>
                      <a:pt x="217" y="173"/>
                      <a:pt x="228" y="170"/>
                      <a:pt x="233" y="170"/>
                    </a:cubicBezTo>
                    <a:cubicBezTo>
                      <a:pt x="242" y="170"/>
                      <a:pt x="251" y="170"/>
                      <a:pt x="269" y="161"/>
                    </a:cubicBezTo>
                    <a:cubicBezTo>
                      <a:pt x="286" y="161"/>
                      <a:pt x="304" y="152"/>
                      <a:pt x="322" y="152"/>
                    </a:cubicBezTo>
                    <a:cubicBezTo>
                      <a:pt x="358" y="152"/>
                      <a:pt x="358" y="117"/>
                      <a:pt x="340" y="108"/>
                    </a:cubicBezTo>
                    <a:lnTo>
                      <a:pt x="340" y="108"/>
                    </a:lnTo>
                    <a:cubicBezTo>
                      <a:pt x="331" y="117"/>
                      <a:pt x="331" y="126"/>
                      <a:pt x="322" y="135"/>
                    </a:cubicBezTo>
                    <a:cubicBezTo>
                      <a:pt x="316" y="135"/>
                      <a:pt x="310" y="139"/>
                      <a:pt x="304" y="139"/>
                    </a:cubicBezTo>
                    <a:cubicBezTo>
                      <a:pt x="301" y="139"/>
                      <a:pt x="298" y="138"/>
                      <a:pt x="295" y="135"/>
                    </a:cubicBezTo>
                    <a:cubicBezTo>
                      <a:pt x="304" y="135"/>
                      <a:pt x="304" y="126"/>
                      <a:pt x="304" y="126"/>
                    </a:cubicBezTo>
                    <a:lnTo>
                      <a:pt x="295" y="126"/>
                    </a:lnTo>
                    <a:cubicBezTo>
                      <a:pt x="289" y="126"/>
                      <a:pt x="287" y="130"/>
                      <a:pt x="287" y="130"/>
                    </a:cubicBezTo>
                    <a:cubicBezTo>
                      <a:pt x="286" y="130"/>
                      <a:pt x="286" y="129"/>
                      <a:pt x="286" y="126"/>
                    </a:cubicBezTo>
                    <a:cubicBezTo>
                      <a:pt x="286" y="126"/>
                      <a:pt x="286" y="126"/>
                      <a:pt x="286" y="117"/>
                    </a:cubicBezTo>
                    <a:cubicBezTo>
                      <a:pt x="283" y="120"/>
                      <a:pt x="281" y="121"/>
                      <a:pt x="280" y="121"/>
                    </a:cubicBezTo>
                    <a:cubicBezTo>
                      <a:pt x="277" y="121"/>
                      <a:pt x="277" y="117"/>
                      <a:pt x="277" y="117"/>
                    </a:cubicBezTo>
                    <a:cubicBezTo>
                      <a:pt x="277" y="117"/>
                      <a:pt x="277" y="117"/>
                      <a:pt x="277" y="108"/>
                    </a:cubicBezTo>
                    <a:lnTo>
                      <a:pt x="269" y="108"/>
                    </a:lnTo>
                    <a:lnTo>
                      <a:pt x="269" y="113"/>
                    </a:lnTo>
                    <a:lnTo>
                      <a:pt x="269" y="113"/>
                    </a:lnTo>
                    <a:cubicBezTo>
                      <a:pt x="267" y="113"/>
                      <a:pt x="264" y="115"/>
                      <a:pt x="260" y="117"/>
                    </a:cubicBezTo>
                    <a:cubicBezTo>
                      <a:pt x="263" y="114"/>
                      <a:pt x="263" y="113"/>
                      <a:pt x="261" y="113"/>
                    </a:cubicBezTo>
                    <a:cubicBezTo>
                      <a:pt x="258" y="113"/>
                      <a:pt x="248" y="117"/>
                      <a:pt x="242" y="117"/>
                    </a:cubicBezTo>
                    <a:lnTo>
                      <a:pt x="251" y="108"/>
                    </a:lnTo>
                    <a:lnTo>
                      <a:pt x="251" y="108"/>
                    </a:lnTo>
                    <a:lnTo>
                      <a:pt x="224" y="117"/>
                    </a:lnTo>
                    <a:cubicBezTo>
                      <a:pt x="233" y="112"/>
                      <a:pt x="222" y="112"/>
                      <a:pt x="213" y="112"/>
                    </a:cubicBezTo>
                    <a:cubicBezTo>
                      <a:pt x="204" y="112"/>
                      <a:pt x="197" y="112"/>
                      <a:pt x="215" y="108"/>
                    </a:cubicBezTo>
                    <a:cubicBezTo>
                      <a:pt x="233" y="108"/>
                      <a:pt x="188" y="99"/>
                      <a:pt x="144" y="99"/>
                    </a:cubicBezTo>
                    <a:cubicBezTo>
                      <a:pt x="126" y="90"/>
                      <a:pt x="170" y="90"/>
                      <a:pt x="170" y="90"/>
                    </a:cubicBezTo>
                    <a:lnTo>
                      <a:pt x="206" y="90"/>
                    </a:lnTo>
                    <a:cubicBezTo>
                      <a:pt x="224" y="90"/>
                      <a:pt x="170" y="72"/>
                      <a:pt x="162" y="72"/>
                    </a:cubicBezTo>
                    <a:cubicBezTo>
                      <a:pt x="170" y="72"/>
                      <a:pt x="188" y="72"/>
                      <a:pt x="197" y="81"/>
                    </a:cubicBezTo>
                    <a:lnTo>
                      <a:pt x="197" y="72"/>
                    </a:lnTo>
                    <a:cubicBezTo>
                      <a:pt x="184" y="68"/>
                      <a:pt x="182" y="68"/>
                      <a:pt x="185" y="68"/>
                    </a:cubicBezTo>
                    <a:cubicBezTo>
                      <a:pt x="187" y="68"/>
                      <a:pt x="193" y="68"/>
                      <a:pt x="200" y="66"/>
                    </a:cubicBezTo>
                    <a:lnTo>
                      <a:pt x="200" y="66"/>
                    </a:lnTo>
                    <a:cubicBezTo>
                      <a:pt x="202" y="66"/>
                      <a:pt x="203" y="65"/>
                      <a:pt x="203" y="65"/>
                    </a:cubicBezTo>
                    <a:lnTo>
                      <a:pt x="203" y="65"/>
                    </a:lnTo>
                    <a:cubicBezTo>
                      <a:pt x="204" y="64"/>
                      <a:pt x="205" y="64"/>
                      <a:pt x="206" y="63"/>
                    </a:cubicBezTo>
                    <a:lnTo>
                      <a:pt x="204" y="63"/>
                    </a:lnTo>
                    <a:cubicBezTo>
                      <a:pt x="204" y="60"/>
                      <a:pt x="201" y="54"/>
                      <a:pt x="206" y="54"/>
                    </a:cubicBezTo>
                    <a:cubicBezTo>
                      <a:pt x="213" y="54"/>
                      <a:pt x="232" y="66"/>
                      <a:pt x="239" y="66"/>
                    </a:cubicBezTo>
                    <a:cubicBezTo>
                      <a:pt x="241" y="66"/>
                      <a:pt x="242" y="65"/>
                      <a:pt x="242" y="63"/>
                    </a:cubicBezTo>
                    <a:cubicBezTo>
                      <a:pt x="245" y="65"/>
                      <a:pt x="248" y="66"/>
                      <a:pt x="251" y="66"/>
                    </a:cubicBezTo>
                    <a:cubicBezTo>
                      <a:pt x="261" y="66"/>
                      <a:pt x="265" y="54"/>
                      <a:pt x="286" y="54"/>
                    </a:cubicBezTo>
                    <a:cubicBezTo>
                      <a:pt x="295" y="63"/>
                      <a:pt x="304" y="54"/>
                      <a:pt x="304" y="72"/>
                    </a:cubicBezTo>
                    <a:cubicBezTo>
                      <a:pt x="304" y="72"/>
                      <a:pt x="313" y="81"/>
                      <a:pt x="313" y="90"/>
                    </a:cubicBezTo>
                    <a:cubicBezTo>
                      <a:pt x="318" y="86"/>
                      <a:pt x="322" y="83"/>
                      <a:pt x="327" y="83"/>
                    </a:cubicBezTo>
                    <a:cubicBezTo>
                      <a:pt x="331" y="83"/>
                      <a:pt x="335" y="86"/>
                      <a:pt x="340" y="90"/>
                    </a:cubicBezTo>
                    <a:cubicBezTo>
                      <a:pt x="331" y="81"/>
                      <a:pt x="331" y="81"/>
                      <a:pt x="331" y="81"/>
                    </a:cubicBezTo>
                    <a:lnTo>
                      <a:pt x="322" y="81"/>
                    </a:lnTo>
                    <a:cubicBezTo>
                      <a:pt x="322" y="81"/>
                      <a:pt x="313" y="72"/>
                      <a:pt x="313" y="72"/>
                    </a:cubicBezTo>
                    <a:lnTo>
                      <a:pt x="322" y="72"/>
                    </a:lnTo>
                    <a:cubicBezTo>
                      <a:pt x="313" y="63"/>
                      <a:pt x="322" y="63"/>
                      <a:pt x="331" y="63"/>
                    </a:cubicBezTo>
                    <a:cubicBezTo>
                      <a:pt x="335" y="72"/>
                      <a:pt x="338" y="74"/>
                      <a:pt x="340" y="74"/>
                    </a:cubicBezTo>
                    <a:cubicBezTo>
                      <a:pt x="342" y="74"/>
                      <a:pt x="344" y="72"/>
                      <a:pt x="349" y="72"/>
                    </a:cubicBezTo>
                    <a:cubicBezTo>
                      <a:pt x="349" y="81"/>
                      <a:pt x="358" y="81"/>
                      <a:pt x="349" y="81"/>
                    </a:cubicBezTo>
                    <a:cubicBezTo>
                      <a:pt x="358" y="90"/>
                      <a:pt x="358" y="108"/>
                      <a:pt x="367" y="108"/>
                    </a:cubicBezTo>
                    <a:cubicBezTo>
                      <a:pt x="385" y="108"/>
                      <a:pt x="402" y="90"/>
                      <a:pt x="411" y="72"/>
                    </a:cubicBezTo>
                    <a:cubicBezTo>
                      <a:pt x="402" y="63"/>
                      <a:pt x="393" y="54"/>
                      <a:pt x="385" y="54"/>
                    </a:cubicBezTo>
                    <a:cubicBezTo>
                      <a:pt x="376" y="28"/>
                      <a:pt x="349" y="19"/>
                      <a:pt x="322" y="19"/>
                    </a:cubicBezTo>
                    <a:cubicBezTo>
                      <a:pt x="304" y="10"/>
                      <a:pt x="286" y="10"/>
                      <a:pt x="260" y="10"/>
                    </a:cubicBezTo>
                    <a:cubicBezTo>
                      <a:pt x="233" y="5"/>
                      <a:pt x="215" y="5"/>
                      <a:pt x="198" y="5"/>
                    </a:cubicBezTo>
                    <a:cubicBezTo>
                      <a:pt x="182" y="5"/>
                      <a:pt x="166" y="5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186;p39">
                <a:extLst>
                  <a:ext uri="{FF2B5EF4-FFF2-40B4-BE49-F238E27FC236}">
                    <a16:creationId xmlns:a16="http://schemas.microsoft.com/office/drawing/2014/main" id="{C5FD6487-5BF6-C28F-C6B2-848B0F5F2AC8}"/>
                  </a:ext>
                </a:extLst>
              </p:cNvPr>
              <p:cNvSpPr/>
              <p:nvPr/>
            </p:nvSpPr>
            <p:spPr>
              <a:xfrm>
                <a:off x="4823134" y="2669638"/>
                <a:ext cx="18529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7" extrusionOk="0">
                    <a:moveTo>
                      <a:pt x="170" y="0"/>
                    </a:moveTo>
                    <a:cubicBezTo>
                      <a:pt x="80" y="0"/>
                      <a:pt x="0" y="27"/>
                      <a:pt x="0" y="54"/>
                    </a:cubicBezTo>
                    <a:cubicBezTo>
                      <a:pt x="0" y="90"/>
                      <a:pt x="80" y="116"/>
                      <a:pt x="170" y="116"/>
                    </a:cubicBezTo>
                    <a:cubicBezTo>
                      <a:pt x="259" y="116"/>
                      <a:pt x="330" y="90"/>
                      <a:pt x="330" y="54"/>
                    </a:cubicBezTo>
                    <a:cubicBezTo>
                      <a:pt x="330" y="27"/>
                      <a:pt x="259" y="0"/>
                      <a:pt x="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187;p39">
                <a:extLst>
                  <a:ext uri="{FF2B5EF4-FFF2-40B4-BE49-F238E27FC236}">
                    <a16:creationId xmlns:a16="http://schemas.microsoft.com/office/drawing/2014/main" id="{EB547FFA-961B-8742-1A21-E3A64F64A020}"/>
                  </a:ext>
                </a:extLst>
              </p:cNvPr>
              <p:cNvSpPr/>
              <p:nvPr/>
            </p:nvSpPr>
            <p:spPr>
              <a:xfrm>
                <a:off x="4896021" y="2676132"/>
                <a:ext cx="18026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17" extrusionOk="0">
                    <a:moveTo>
                      <a:pt x="161" y="0"/>
                    </a:moveTo>
                    <a:cubicBezTo>
                      <a:pt x="72" y="0"/>
                      <a:pt x="1" y="27"/>
                      <a:pt x="1" y="54"/>
                    </a:cubicBezTo>
                    <a:cubicBezTo>
                      <a:pt x="1" y="90"/>
                      <a:pt x="72" y="116"/>
                      <a:pt x="161" y="116"/>
                    </a:cubicBezTo>
                    <a:cubicBezTo>
                      <a:pt x="250" y="116"/>
                      <a:pt x="322" y="90"/>
                      <a:pt x="322" y="54"/>
                    </a:cubicBezTo>
                    <a:cubicBezTo>
                      <a:pt x="322" y="27"/>
                      <a:pt x="250" y="0"/>
                      <a:pt x="1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188;p39">
                <a:extLst>
                  <a:ext uri="{FF2B5EF4-FFF2-40B4-BE49-F238E27FC236}">
                    <a16:creationId xmlns:a16="http://schemas.microsoft.com/office/drawing/2014/main" id="{3E2EA6EA-5C4F-B3B7-A744-EFC9F57848FF}"/>
                  </a:ext>
                </a:extLst>
              </p:cNvPr>
              <p:cNvSpPr/>
              <p:nvPr/>
            </p:nvSpPr>
            <p:spPr>
              <a:xfrm>
                <a:off x="4809139" y="2693094"/>
                <a:ext cx="18026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17" extrusionOk="0">
                    <a:moveTo>
                      <a:pt x="161" y="1"/>
                    </a:moveTo>
                    <a:cubicBezTo>
                      <a:pt x="72" y="1"/>
                      <a:pt x="0" y="28"/>
                      <a:pt x="0" y="54"/>
                    </a:cubicBezTo>
                    <a:cubicBezTo>
                      <a:pt x="0" y="90"/>
                      <a:pt x="72" y="117"/>
                      <a:pt x="161" y="117"/>
                    </a:cubicBezTo>
                    <a:cubicBezTo>
                      <a:pt x="250" y="117"/>
                      <a:pt x="321" y="90"/>
                      <a:pt x="321" y="54"/>
                    </a:cubicBezTo>
                    <a:cubicBezTo>
                      <a:pt x="321" y="28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3189;p39">
              <a:extLst>
                <a:ext uri="{FF2B5EF4-FFF2-40B4-BE49-F238E27FC236}">
                  <a16:creationId xmlns:a16="http://schemas.microsoft.com/office/drawing/2014/main" id="{1EC684B7-13EB-ECBE-40C3-269865FB1F50}"/>
                </a:ext>
              </a:extLst>
            </p:cNvPr>
            <p:cNvSpPr/>
            <p:nvPr/>
          </p:nvSpPr>
          <p:spPr>
            <a:xfrm>
              <a:off x="4840096" y="2768501"/>
              <a:ext cx="94942" cy="133904"/>
            </a:xfrm>
            <a:custGeom>
              <a:avLst/>
              <a:gdLst/>
              <a:ahLst/>
              <a:cxnLst/>
              <a:rect l="l" t="t" r="r" b="b"/>
              <a:pathLst>
                <a:path w="1696" h="2392" extrusionOk="0">
                  <a:moveTo>
                    <a:pt x="1669" y="1"/>
                  </a:moveTo>
                  <a:cubicBezTo>
                    <a:pt x="1660" y="1"/>
                    <a:pt x="1642" y="10"/>
                    <a:pt x="1642" y="19"/>
                  </a:cubicBezTo>
                  <a:cubicBezTo>
                    <a:pt x="1642" y="28"/>
                    <a:pt x="1437" y="1036"/>
                    <a:pt x="9" y="2347"/>
                  </a:cubicBezTo>
                  <a:cubicBezTo>
                    <a:pt x="0" y="2356"/>
                    <a:pt x="0" y="2374"/>
                    <a:pt x="9" y="2383"/>
                  </a:cubicBezTo>
                  <a:cubicBezTo>
                    <a:pt x="9" y="2392"/>
                    <a:pt x="18" y="2392"/>
                    <a:pt x="27" y="2392"/>
                  </a:cubicBezTo>
                  <a:cubicBezTo>
                    <a:pt x="36" y="2392"/>
                    <a:pt x="36" y="2392"/>
                    <a:pt x="45" y="2383"/>
                  </a:cubicBezTo>
                  <a:cubicBezTo>
                    <a:pt x="1490" y="1062"/>
                    <a:pt x="1687" y="45"/>
                    <a:pt x="1695" y="28"/>
                  </a:cubicBezTo>
                  <a:cubicBezTo>
                    <a:pt x="1695" y="19"/>
                    <a:pt x="1687" y="1"/>
                    <a:pt x="16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90;p39">
              <a:extLst>
                <a:ext uri="{FF2B5EF4-FFF2-40B4-BE49-F238E27FC236}">
                  <a16:creationId xmlns:a16="http://schemas.microsoft.com/office/drawing/2014/main" id="{E87F966A-90A9-7062-D785-48AFCEA983A5}"/>
                </a:ext>
              </a:extLst>
            </p:cNvPr>
            <p:cNvSpPr/>
            <p:nvPr/>
          </p:nvSpPr>
          <p:spPr>
            <a:xfrm>
              <a:off x="4477002" y="2742078"/>
              <a:ext cx="44000" cy="97909"/>
            </a:xfrm>
            <a:custGeom>
              <a:avLst/>
              <a:gdLst/>
              <a:ahLst/>
              <a:cxnLst/>
              <a:rect l="l" t="t" r="r" b="b"/>
              <a:pathLst>
                <a:path w="786" h="1749" extrusionOk="0">
                  <a:moveTo>
                    <a:pt x="28" y="0"/>
                  </a:moveTo>
                  <a:cubicBezTo>
                    <a:pt x="10" y="9"/>
                    <a:pt x="1" y="18"/>
                    <a:pt x="1" y="36"/>
                  </a:cubicBezTo>
                  <a:cubicBezTo>
                    <a:pt x="10" y="45"/>
                    <a:pt x="215" y="1044"/>
                    <a:pt x="741" y="1740"/>
                  </a:cubicBezTo>
                  <a:cubicBezTo>
                    <a:pt x="741" y="1740"/>
                    <a:pt x="750" y="1749"/>
                    <a:pt x="759" y="1749"/>
                  </a:cubicBezTo>
                  <a:cubicBezTo>
                    <a:pt x="768" y="1749"/>
                    <a:pt x="768" y="1749"/>
                    <a:pt x="777" y="1740"/>
                  </a:cubicBezTo>
                  <a:cubicBezTo>
                    <a:pt x="786" y="1731"/>
                    <a:pt x="786" y="1713"/>
                    <a:pt x="777" y="1704"/>
                  </a:cubicBezTo>
                  <a:cubicBezTo>
                    <a:pt x="260" y="1017"/>
                    <a:pt x="54" y="36"/>
                    <a:pt x="54" y="27"/>
                  </a:cubicBezTo>
                  <a:cubicBezTo>
                    <a:pt x="54" y="9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91;p39">
              <a:extLst>
                <a:ext uri="{FF2B5EF4-FFF2-40B4-BE49-F238E27FC236}">
                  <a16:creationId xmlns:a16="http://schemas.microsoft.com/office/drawing/2014/main" id="{1FCCBEC2-FB67-B47B-1DF4-660E2366F3D6}"/>
                </a:ext>
              </a:extLst>
            </p:cNvPr>
            <p:cNvSpPr/>
            <p:nvPr/>
          </p:nvSpPr>
          <p:spPr>
            <a:xfrm>
              <a:off x="4436584" y="2664152"/>
              <a:ext cx="610798" cy="309681"/>
            </a:xfrm>
            <a:custGeom>
              <a:avLst/>
              <a:gdLst/>
              <a:ahLst/>
              <a:cxnLst/>
              <a:rect l="l" t="t" r="r" b="b"/>
              <a:pathLst>
                <a:path w="10911" h="5532" extrusionOk="0">
                  <a:moveTo>
                    <a:pt x="9928" y="1181"/>
                  </a:moveTo>
                  <a:cubicBezTo>
                    <a:pt x="10009" y="1181"/>
                    <a:pt x="10090" y="1197"/>
                    <a:pt x="10170" y="1231"/>
                  </a:cubicBezTo>
                  <a:cubicBezTo>
                    <a:pt x="10393" y="1321"/>
                    <a:pt x="10456" y="1526"/>
                    <a:pt x="10340" y="1874"/>
                  </a:cubicBezTo>
                  <a:cubicBezTo>
                    <a:pt x="10295" y="1990"/>
                    <a:pt x="10259" y="2088"/>
                    <a:pt x="10206" y="2168"/>
                  </a:cubicBezTo>
                  <a:cubicBezTo>
                    <a:pt x="10117" y="2355"/>
                    <a:pt x="9992" y="2534"/>
                    <a:pt x="9822" y="2739"/>
                  </a:cubicBezTo>
                  <a:cubicBezTo>
                    <a:pt x="9671" y="2909"/>
                    <a:pt x="9501" y="3078"/>
                    <a:pt x="9314" y="3221"/>
                  </a:cubicBezTo>
                  <a:cubicBezTo>
                    <a:pt x="9010" y="3462"/>
                    <a:pt x="8671" y="3640"/>
                    <a:pt x="8306" y="3756"/>
                  </a:cubicBezTo>
                  <a:cubicBezTo>
                    <a:pt x="8877" y="3078"/>
                    <a:pt x="9269" y="2266"/>
                    <a:pt x="9457" y="1347"/>
                  </a:cubicBezTo>
                  <a:cubicBezTo>
                    <a:pt x="9501" y="1312"/>
                    <a:pt x="9546" y="1285"/>
                    <a:pt x="9599" y="1267"/>
                  </a:cubicBezTo>
                  <a:cubicBezTo>
                    <a:pt x="9707" y="1211"/>
                    <a:pt x="9817" y="1181"/>
                    <a:pt x="9928" y="1181"/>
                  </a:cubicBezTo>
                  <a:close/>
                  <a:moveTo>
                    <a:pt x="9913" y="1126"/>
                  </a:moveTo>
                  <a:cubicBezTo>
                    <a:pt x="9799" y="1126"/>
                    <a:pt x="9684" y="1155"/>
                    <a:pt x="9573" y="1214"/>
                  </a:cubicBezTo>
                  <a:cubicBezTo>
                    <a:pt x="9519" y="1240"/>
                    <a:pt x="9465" y="1276"/>
                    <a:pt x="9421" y="1312"/>
                  </a:cubicBezTo>
                  <a:cubicBezTo>
                    <a:pt x="9412" y="1321"/>
                    <a:pt x="9412" y="1321"/>
                    <a:pt x="9412" y="1330"/>
                  </a:cubicBezTo>
                  <a:cubicBezTo>
                    <a:pt x="9216" y="2266"/>
                    <a:pt x="8814" y="3096"/>
                    <a:pt x="8208" y="3792"/>
                  </a:cubicBezTo>
                  <a:cubicBezTo>
                    <a:pt x="8199" y="3801"/>
                    <a:pt x="8199" y="3819"/>
                    <a:pt x="8208" y="3827"/>
                  </a:cubicBezTo>
                  <a:cubicBezTo>
                    <a:pt x="8208" y="3836"/>
                    <a:pt x="8217" y="3836"/>
                    <a:pt x="8225" y="3836"/>
                  </a:cubicBezTo>
                  <a:lnTo>
                    <a:pt x="8234" y="3836"/>
                  </a:lnTo>
                  <a:cubicBezTo>
                    <a:pt x="8636" y="3720"/>
                    <a:pt x="9010" y="3524"/>
                    <a:pt x="9349" y="3265"/>
                  </a:cubicBezTo>
                  <a:cubicBezTo>
                    <a:pt x="9537" y="3114"/>
                    <a:pt x="9715" y="2944"/>
                    <a:pt x="9858" y="2775"/>
                  </a:cubicBezTo>
                  <a:cubicBezTo>
                    <a:pt x="10036" y="2570"/>
                    <a:pt x="10161" y="2382"/>
                    <a:pt x="10251" y="2195"/>
                  </a:cubicBezTo>
                  <a:cubicBezTo>
                    <a:pt x="10304" y="2106"/>
                    <a:pt x="10349" y="2008"/>
                    <a:pt x="10384" y="1883"/>
                  </a:cubicBezTo>
                  <a:cubicBezTo>
                    <a:pt x="10509" y="1517"/>
                    <a:pt x="10447" y="1285"/>
                    <a:pt x="10197" y="1187"/>
                  </a:cubicBezTo>
                  <a:cubicBezTo>
                    <a:pt x="10104" y="1146"/>
                    <a:pt x="10009" y="1126"/>
                    <a:pt x="9913" y="1126"/>
                  </a:cubicBezTo>
                  <a:close/>
                  <a:moveTo>
                    <a:pt x="295" y="170"/>
                  </a:moveTo>
                  <a:lnTo>
                    <a:pt x="295" y="170"/>
                  </a:lnTo>
                  <a:cubicBezTo>
                    <a:pt x="312" y="188"/>
                    <a:pt x="330" y="214"/>
                    <a:pt x="348" y="232"/>
                  </a:cubicBezTo>
                  <a:cubicBezTo>
                    <a:pt x="785" y="660"/>
                    <a:pt x="2703" y="964"/>
                    <a:pt x="4907" y="964"/>
                  </a:cubicBezTo>
                  <a:cubicBezTo>
                    <a:pt x="7110" y="964"/>
                    <a:pt x="9028" y="660"/>
                    <a:pt x="9465" y="232"/>
                  </a:cubicBezTo>
                  <a:cubicBezTo>
                    <a:pt x="9492" y="214"/>
                    <a:pt x="9510" y="188"/>
                    <a:pt x="9519" y="170"/>
                  </a:cubicBezTo>
                  <a:lnTo>
                    <a:pt x="9519" y="170"/>
                  </a:lnTo>
                  <a:cubicBezTo>
                    <a:pt x="9528" y="330"/>
                    <a:pt x="9519" y="634"/>
                    <a:pt x="9465" y="1017"/>
                  </a:cubicBezTo>
                  <a:cubicBezTo>
                    <a:pt x="9465" y="1026"/>
                    <a:pt x="9465" y="1035"/>
                    <a:pt x="9474" y="1044"/>
                  </a:cubicBezTo>
                  <a:cubicBezTo>
                    <a:pt x="9483" y="1044"/>
                    <a:pt x="9501" y="1044"/>
                    <a:pt x="9510" y="1035"/>
                  </a:cubicBezTo>
                  <a:cubicBezTo>
                    <a:pt x="9617" y="946"/>
                    <a:pt x="9733" y="892"/>
                    <a:pt x="9840" y="875"/>
                  </a:cubicBezTo>
                  <a:cubicBezTo>
                    <a:pt x="9912" y="857"/>
                    <a:pt x="9987" y="847"/>
                    <a:pt x="10061" y="847"/>
                  </a:cubicBezTo>
                  <a:cubicBezTo>
                    <a:pt x="10171" y="847"/>
                    <a:pt x="10280" y="868"/>
                    <a:pt x="10375" y="910"/>
                  </a:cubicBezTo>
                  <a:cubicBezTo>
                    <a:pt x="10670" y="1026"/>
                    <a:pt x="10839" y="1276"/>
                    <a:pt x="10848" y="1579"/>
                  </a:cubicBezTo>
                  <a:cubicBezTo>
                    <a:pt x="10857" y="1900"/>
                    <a:pt x="10741" y="2168"/>
                    <a:pt x="10634" y="2391"/>
                  </a:cubicBezTo>
                  <a:cubicBezTo>
                    <a:pt x="10509" y="2623"/>
                    <a:pt x="10358" y="2837"/>
                    <a:pt x="10161" y="3042"/>
                  </a:cubicBezTo>
                  <a:cubicBezTo>
                    <a:pt x="9965" y="3239"/>
                    <a:pt x="9760" y="3399"/>
                    <a:pt x="9528" y="3533"/>
                  </a:cubicBezTo>
                  <a:cubicBezTo>
                    <a:pt x="9338" y="3640"/>
                    <a:pt x="8720" y="3977"/>
                    <a:pt x="8184" y="3977"/>
                  </a:cubicBezTo>
                  <a:cubicBezTo>
                    <a:pt x="8140" y="3977"/>
                    <a:pt x="8098" y="3975"/>
                    <a:pt x="8056" y="3970"/>
                  </a:cubicBezTo>
                  <a:cubicBezTo>
                    <a:pt x="8047" y="3970"/>
                    <a:pt x="8038" y="3979"/>
                    <a:pt x="8038" y="3979"/>
                  </a:cubicBezTo>
                  <a:cubicBezTo>
                    <a:pt x="7672" y="4389"/>
                    <a:pt x="7307" y="4666"/>
                    <a:pt x="6700" y="5005"/>
                  </a:cubicBezTo>
                  <a:cubicBezTo>
                    <a:pt x="6138" y="5317"/>
                    <a:pt x="5522" y="5473"/>
                    <a:pt x="4907" y="5473"/>
                  </a:cubicBezTo>
                  <a:cubicBezTo>
                    <a:pt x="4291" y="5473"/>
                    <a:pt x="3676" y="5317"/>
                    <a:pt x="3114" y="5005"/>
                  </a:cubicBezTo>
                  <a:cubicBezTo>
                    <a:pt x="420" y="3497"/>
                    <a:pt x="286" y="803"/>
                    <a:pt x="295" y="170"/>
                  </a:cubicBezTo>
                  <a:close/>
                  <a:moveTo>
                    <a:pt x="277" y="0"/>
                  </a:moveTo>
                  <a:cubicBezTo>
                    <a:pt x="259" y="0"/>
                    <a:pt x="250" y="18"/>
                    <a:pt x="250" y="27"/>
                  </a:cubicBezTo>
                  <a:cubicBezTo>
                    <a:pt x="241" y="63"/>
                    <a:pt x="0" y="3319"/>
                    <a:pt x="3087" y="5050"/>
                  </a:cubicBezTo>
                  <a:cubicBezTo>
                    <a:pt x="3658" y="5371"/>
                    <a:pt x="4282" y="5531"/>
                    <a:pt x="4907" y="5531"/>
                  </a:cubicBezTo>
                  <a:cubicBezTo>
                    <a:pt x="5531" y="5531"/>
                    <a:pt x="6156" y="5371"/>
                    <a:pt x="6727" y="5050"/>
                  </a:cubicBezTo>
                  <a:cubicBezTo>
                    <a:pt x="7333" y="4711"/>
                    <a:pt x="7699" y="4434"/>
                    <a:pt x="8065" y="4024"/>
                  </a:cubicBezTo>
                  <a:cubicBezTo>
                    <a:pt x="8102" y="4027"/>
                    <a:pt x="8139" y="4029"/>
                    <a:pt x="8177" y="4029"/>
                  </a:cubicBezTo>
                  <a:cubicBezTo>
                    <a:pt x="8726" y="4029"/>
                    <a:pt x="9363" y="3686"/>
                    <a:pt x="9555" y="3578"/>
                  </a:cubicBezTo>
                  <a:cubicBezTo>
                    <a:pt x="9787" y="3444"/>
                    <a:pt x="10001" y="3283"/>
                    <a:pt x="10197" y="3078"/>
                  </a:cubicBezTo>
                  <a:cubicBezTo>
                    <a:pt x="10402" y="2864"/>
                    <a:pt x="10563" y="2650"/>
                    <a:pt x="10679" y="2418"/>
                  </a:cubicBezTo>
                  <a:cubicBezTo>
                    <a:pt x="10795" y="2186"/>
                    <a:pt x="10911" y="1909"/>
                    <a:pt x="10902" y="1570"/>
                  </a:cubicBezTo>
                  <a:cubicBezTo>
                    <a:pt x="10893" y="1258"/>
                    <a:pt x="10705" y="982"/>
                    <a:pt x="10402" y="857"/>
                  </a:cubicBezTo>
                  <a:cubicBezTo>
                    <a:pt x="10296" y="814"/>
                    <a:pt x="10180" y="794"/>
                    <a:pt x="10064" y="794"/>
                  </a:cubicBezTo>
                  <a:cubicBezTo>
                    <a:pt x="9985" y="794"/>
                    <a:pt x="9907" y="803"/>
                    <a:pt x="9831" y="821"/>
                  </a:cubicBezTo>
                  <a:cubicBezTo>
                    <a:pt x="9724" y="839"/>
                    <a:pt x="9626" y="884"/>
                    <a:pt x="9528" y="955"/>
                  </a:cubicBezTo>
                  <a:cubicBezTo>
                    <a:pt x="9599" y="411"/>
                    <a:pt x="9573" y="36"/>
                    <a:pt x="9573" y="27"/>
                  </a:cubicBezTo>
                  <a:cubicBezTo>
                    <a:pt x="9573" y="18"/>
                    <a:pt x="9555" y="0"/>
                    <a:pt x="9546" y="0"/>
                  </a:cubicBezTo>
                  <a:cubicBezTo>
                    <a:pt x="9528" y="0"/>
                    <a:pt x="9519" y="18"/>
                    <a:pt x="9519" y="27"/>
                  </a:cubicBezTo>
                  <a:cubicBezTo>
                    <a:pt x="9519" y="81"/>
                    <a:pt x="9492" y="143"/>
                    <a:pt x="9430" y="197"/>
                  </a:cubicBezTo>
                  <a:cubicBezTo>
                    <a:pt x="9002" y="607"/>
                    <a:pt x="7101" y="910"/>
                    <a:pt x="4907" y="910"/>
                  </a:cubicBezTo>
                  <a:cubicBezTo>
                    <a:pt x="2721" y="910"/>
                    <a:pt x="821" y="607"/>
                    <a:pt x="384" y="197"/>
                  </a:cubicBezTo>
                  <a:cubicBezTo>
                    <a:pt x="330" y="143"/>
                    <a:pt x="304" y="81"/>
                    <a:pt x="304" y="27"/>
                  </a:cubicBezTo>
                  <a:cubicBezTo>
                    <a:pt x="304" y="18"/>
                    <a:pt x="286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2856;p34">
            <a:extLst>
              <a:ext uri="{FF2B5EF4-FFF2-40B4-BE49-F238E27FC236}">
                <a16:creationId xmlns:a16="http://schemas.microsoft.com/office/drawing/2014/main" id="{E19A29DC-B892-6FFE-D479-09AE856DAABC}"/>
              </a:ext>
            </a:extLst>
          </p:cNvPr>
          <p:cNvGrpSpPr/>
          <p:nvPr/>
        </p:nvGrpSpPr>
        <p:grpSpPr>
          <a:xfrm rot="-4212832" flipH="1">
            <a:off x="7693995" y="46630"/>
            <a:ext cx="1914391" cy="2128473"/>
            <a:chOff x="3047673" y="3054396"/>
            <a:chExt cx="2176094" cy="2419441"/>
          </a:xfrm>
        </p:grpSpPr>
        <p:sp>
          <p:nvSpPr>
            <p:cNvPr id="39" name="Google Shape;2857;p34">
              <a:extLst>
                <a:ext uri="{FF2B5EF4-FFF2-40B4-BE49-F238E27FC236}">
                  <a16:creationId xmlns:a16="http://schemas.microsoft.com/office/drawing/2014/main" id="{A8A51028-BADC-B539-E1CE-B492E31F0FFB}"/>
                </a:ext>
              </a:extLst>
            </p:cNvPr>
            <p:cNvSpPr/>
            <p:nvPr/>
          </p:nvSpPr>
          <p:spPr>
            <a:xfrm rot="-313406">
              <a:off x="3535615" y="3231982"/>
              <a:ext cx="524743" cy="1220827"/>
            </a:xfrm>
            <a:custGeom>
              <a:avLst/>
              <a:gdLst/>
              <a:ahLst/>
              <a:cxnLst/>
              <a:rect l="l" t="t" r="r" b="b"/>
              <a:pathLst>
                <a:path w="3525" h="8201" extrusionOk="0">
                  <a:moveTo>
                    <a:pt x="2872" y="1"/>
                  </a:moveTo>
                  <a:cubicBezTo>
                    <a:pt x="2860" y="1"/>
                    <a:pt x="2849" y="3"/>
                    <a:pt x="2837" y="8"/>
                  </a:cubicBezTo>
                  <a:cubicBezTo>
                    <a:pt x="2623" y="115"/>
                    <a:pt x="2222" y="356"/>
                    <a:pt x="1660" y="936"/>
                  </a:cubicBezTo>
                  <a:cubicBezTo>
                    <a:pt x="830" y="1810"/>
                    <a:pt x="1303" y="2202"/>
                    <a:pt x="652" y="2952"/>
                  </a:cubicBezTo>
                  <a:cubicBezTo>
                    <a:pt x="0" y="3692"/>
                    <a:pt x="161" y="4290"/>
                    <a:pt x="384" y="4914"/>
                  </a:cubicBezTo>
                  <a:cubicBezTo>
                    <a:pt x="607" y="5548"/>
                    <a:pt x="902" y="5726"/>
                    <a:pt x="902" y="6618"/>
                  </a:cubicBezTo>
                  <a:cubicBezTo>
                    <a:pt x="902" y="7395"/>
                    <a:pt x="1785" y="8019"/>
                    <a:pt x="2043" y="8188"/>
                  </a:cubicBezTo>
                  <a:cubicBezTo>
                    <a:pt x="2058" y="8196"/>
                    <a:pt x="2076" y="8200"/>
                    <a:pt x="2094" y="8200"/>
                  </a:cubicBezTo>
                  <a:cubicBezTo>
                    <a:pt x="2119" y="8200"/>
                    <a:pt x="2144" y="8192"/>
                    <a:pt x="2159" y="8171"/>
                  </a:cubicBezTo>
                  <a:cubicBezTo>
                    <a:pt x="2338" y="7983"/>
                    <a:pt x="2909" y="7332"/>
                    <a:pt x="3150" y="6663"/>
                  </a:cubicBezTo>
                  <a:cubicBezTo>
                    <a:pt x="3444" y="5869"/>
                    <a:pt x="2971" y="5325"/>
                    <a:pt x="2882" y="4709"/>
                  </a:cubicBezTo>
                  <a:cubicBezTo>
                    <a:pt x="2802" y="4094"/>
                    <a:pt x="3524" y="3443"/>
                    <a:pt x="3159" y="2194"/>
                  </a:cubicBezTo>
                  <a:cubicBezTo>
                    <a:pt x="2882" y="1248"/>
                    <a:pt x="2936" y="436"/>
                    <a:pt x="2971" y="106"/>
                  </a:cubicBezTo>
                  <a:cubicBezTo>
                    <a:pt x="2979" y="47"/>
                    <a:pt x="2926" y="1"/>
                    <a:pt x="2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sp>
          <p:nvSpPr>
            <p:cNvPr id="40" name="Google Shape;2858;p34">
              <a:extLst>
                <a:ext uri="{FF2B5EF4-FFF2-40B4-BE49-F238E27FC236}">
                  <a16:creationId xmlns:a16="http://schemas.microsoft.com/office/drawing/2014/main" id="{5EE4B335-FA04-1641-2A30-0C59ED2724D1}"/>
                </a:ext>
              </a:extLst>
            </p:cNvPr>
            <p:cNvSpPr/>
            <p:nvPr/>
          </p:nvSpPr>
          <p:spPr>
            <a:xfrm rot="-313359">
              <a:off x="3103872" y="4133778"/>
              <a:ext cx="1184761" cy="1288812"/>
            </a:xfrm>
            <a:custGeom>
              <a:avLst/>
              <a:gdLst/>
              <a:ahLst/>
              <a:cxnLst/>
              <a:rect l="l" t="t" r="r" b="b"/>
              <a:pathLst>
                <a:path w="7959" h="8658" extrusionOk="0">
                  <a:moveTo>
                    <a:pt x="7924" y="0"/>
                  </a:moveTo>
                  <a:cubicBezTo>
                    <a:pt x="7920" y="0"/>
                    <a:pt x="7916" y="1"/>
                    <a:pt x="7914" y="4"/>
                  </a:cubicBezTo>
                  <a:cubicBezTo>
                    <a:pt x="7887" y="13"/>
                    <a:pt x="5603" y="1378"/>
                    <a:pt x="4221" y="3831"/>
                  </a:cubicBezTo>
                  <a:cubicBezTo>
                    <a:pt x="4051" y="4134"/>
                    <a:pt x="3890" y="4420"/>
                    <a:pt x="3739" y="4705"/>
                  </a:cubicBezTo>
                  <a:cubicBezTo>
                    <a:pt x="2579" y="6810"/>
                    <a:pt x="1660" y="8479"/>
                    <a:pt x="28" y="8612"/>
                  </a:cubicBezTo>
                  <a:cubicBezTo>
                    <a:pt x="10" y="8612"/>
                    <a:pt x="1" y="8621"/>
                    <a:pt x="1" y="8639"/>
                  </a:cubicBezTo>
                  <a:cubicBezTo>
                    <a:pt x="1" y="8648"/>
                    <a:pt x="19" y="8657"/>
                    <a:pt x="28" y="8657"/>
                  </a:cubicBezTo>
                  <a:cubicBezTo>
                    <a:pt x="1696" y="8523"/>
                    <a:pt x="2615" y="6855"/>
                    <a:pt x="3783" y="4732"/>
                  </a:cubicBezTo>
                  <a:cubicBezTo>
                    <a:pt x="3935" y="4446"/>
                    <a:pt x="4096" y="4161"/>
                    <a:pt x="4265" y="3858"/>
                  </a:cubicBezTo>
                  <a:cubicBezTo>
                    <a:pt x="5639" y="1413"/>
                    <a:pt x="7914" y="66"/>
                    <a:pt x="7941" y="48"/>
                  </a:cubicBezTo>
                  <a:cubicBezTo>
                    <a:pt x="7950" y="39"/>
                    <a:pt x="7958" y="22"/>
                    <a:pt x="7950" y="13"/>
                  </a:cubicBezTo>
                  <a:cubicBezTo>
                    <a:pt x="7943" y="6"/>
                    <a:pt x="7932" y="0"/>
                    <a:pt x="79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859;p34">
              <a:extLst>
                <a:ext uri="{FF2B5EF4-FFF2-40B4-BE49-F238E27FC236}">
                  <a16:creationId xmlns:a16="http://schemas.microsoft.com/office/drawing/2014/main" id="{58234F53-492F-9677-CFE6-72B5825E45B1}"/>
                </a:ext>
              </a:extLst>
            </p:cNvPr>
            <p:cNvGrpSpPr/>
            <p:nvPr/>
          </p:nvGrpSpPr>
          <p:grpSpPr>
            <a:xfrm rot="-313410">
              <a:off x="3490684" y="3246036"/>
              <a:ext cx="511349" cy="1241381"/>
              <a:chOff x="5396988" y="308028"/>
              <a:chExt cx="192291" cy="466817"/>
            </a:xfrm>
          </p:grpSpPr>
          <p:sp>
            <p:nvSpPr>
              <p:cNvPr id="62" name="Google Shape;2860;p34">
                <a:extLst>
                  <a:ext uri="{FF2B5EF4-FFF2-40B4-BE49-F238E27FC236}">
                    <a16:creationId xmlns:a16="http://schemas.microsoft.com/office/drawing/2014/main" id="{79D2D39B-7107-22F3-BE5D-E17029AD026C}"/>
                  </a:ext>
                </a:extLst>
              </p:cNvPr>
              <p:cNvSpPr/>
              <p:nvPr/>
            </p:nvSpPr>
            <p:spPr>
              <a:xfrm>
                <a:off x="5396988" y="308140"/>
                <a:ext cx="192291" cy="46670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8337" extrusionOk="0">
                    <a:moveTo>
                      <a:pt x="2980" y="66"/>
                    </a:moveTo>
                    <a:lnTo>
                      <a:pt x="2980" y="66"/>
                    </a:lnTo>
                    <a:cubicBezTo>
                      <a:pt x="2944" y="272"/>
                      <a:pt x="2837" y="1190"/>
                      <a:pt x="3149" y="2288"/>
                    </a:cubicBezTo>
                    <a:cubicBezTo>
                      <a:pt x="3372" y="3046"/>
                      <a:pt x="3185" y="3590"/>
                      <a:pt x="3024" y="4027"/>
                    </a:cubicBezTo>
                    <a:cubicBezTo>
                      <a:pt x="2926" y="4304"/>
                      <a:pt x="2846" y="4545"/>
                      <a:pt x="2873" y="4786"/>
                    </a:cubicBezTo>
                    <a:cubicBezTo>
                      <a:pt x="2908" y="4991"/>
                      <a:pt x="2971" y="5178"/>
                      <a:pt x="3042" y="5383"/>
                    </a:cubicBezTo>
                    <a:cubicBezTo>
                      <a:pt x="3185" y="5785"/>
                      <a:pt x="3337" y="6204"/>
                      <a:pt x="3140" y="6739"/>
                    </a:cubicBezTo>
                    <a:cubicBezTo>
                      <a:pt x="2882" y="7462"/>
                      <a:pt x="2230" y="8167"/>
                      <a:pt x="2123" y="8274"/>
                    </a:cubicBezTo>
                    <a:cubicBezTo>
                      <a:pt x="1972" y="8185"/>
                      <a:pt x="946" y="7515"/>
                      <a:pt x="946" y="6704"/>
                    </a:cubicBezTo>
                    <a:cubicBezTo>
                      <a:pt x="946" y="6070"/>
                      <a:pt x="803" y="5794"/>
                      <a:pt x="642" y="5473"/>
                    </a:cubicBezTo>
                    <a:cubicBezTo>
                      <a:pt x="571" y="5330"/>
                      <a:pt x="491" y="5178"/>
                      <a:pt x="428" y="4991"/>
                    </a:cubicBezTo>
                    <a:cubicBezTo>
                      <a:pt x="187" y="4331"/>
                      <a:pt x="63" y="3769"/>
                      <a:pt x="687" y="3046"/>
                    </a:cubicBezTo>
                    <a:cubicBezTo>
                      <a:pt x="999" y="2698"/>
                      <a:pt x="1062" y="2413"/>
                      <a:pt x="1115" y="2136"/>
                    </a:cubicBezTo>
                    <a:cubicBezTo>
                      <a:pt x="1187" y="1824"/>
                      <a:pt x="1258" y="1494"/>
                      <a:pt x="1695" y="1039"/>
                    </a:cubicBezTo>
                    <a:cubicBezTo>
                      <a:pt x="2382" y="325"/>
                      <a:pt x="2846" y="111"/>
                      <a:pt x="2980" y="66"/>
                    </a:cubicBezTo>
                    <a:close/>
                    <a:moveTo>
                      <a:pt x="3014" y="0"/>
                    </a:moveTo>
                    <a:cubicBezTo>
                      <a:pt x="3012" y="0"/>
                      <a:pt x="3009" y="1"/>
                      <a:pt x="3006" y="4"/>
                    </a:cubicBezTo>
                    <a:cubicBezTo>
                      <a:pt x="2980" y="4"/>
                      <a:pt x="2489" y="138"/>
                      <a:pt x="1659" y="994"/>
                    </a:cubicBezTo>
                    <a:cubicBezTo>
                      <a:pt x="1204" y="1467"/>
                      <a:pt x="1133" y="1806"/>
                      <a:pt x="1062" y="2127"/>
                    </a:cubicBezTo>
                    <a:cubicBezTo>
                      <a:pt x="1008" y="2404"/>
                      <a:pt x="946" y="2671"/>
                      <a:pt x="651" y="3010"/>
                    </a:cubicBezTo>
                    <a:cubicBezTo>
                      <a:pt x="0" y="3760"/>
                      <a:pt x="143" y="4357"/>
                      <a:pt x="375" y="5009"/>
                    </a:cubicBezTo>
                    <a:cubicBezTo>
                      <a:pt x="446" y="5196"/>
                      <a:pt x="517" y="5348"/>
                      <a:pt x="598" y="5499"/>
                    </a:cubicBezTo>
                    <a:cubicBezTo>
                      <a:pt x="749" y="5812"/>
                      <a:pt x="892" y="6088"/>
                      <a:pt x="892" y="6704"/>
                    </a:cubicBezTo>
                    <a:cubicBezTo>
                      <a:pt x="892" y="7605"/>
                      <a:pt x="2061" y="8301"/>
                      <a:pt x="2114" y="8327"/>
                    </a:cubicBezTo>
                    <a:cubicBezTo>
                      <a:pt x="2114" y="8336"/>
                      <a:pt x="2123" y="8336"/>
                      <a:pt x="2123" y="8336"/>
                    </a:cubicBezTo>
                    <a:cubicBezTo>
                      <a:pt x="2132" y="8336"/>
                      <a:pt x="2141" y="8327"/>
                      <a:pt x="2141" y="8327"/>
                    </a:cubicBezTo>
                    <a:cubicBezTo>
                      <a:pt x="2150" y="8318"/>
                      <a:pt x="2908" y="7551"/>
                      <a:pt x="3194" y="6757"/>
                    </a:cubicBezTo>
                    <a:cubicBezTo>
                      <a:pt x="3390" y="6204"/>
                      <a:pt x="3238" y="5776"/>
                      <a:pt x="3096" y="5366"/>
                    </a:cubicBezTo>
                    <a:cubicBezTo>
                      <a:pt x="3024" y="5169"/>
                      <a:pt x="2953" y="4982"/>
                      <a:pt x="2926" y="4786"/>
                    </a:cubicBezTo>
                    <a:cubicBezTo>
                      <a:pt x="2899" y="4554"/>
                      <a:pt x="2980" y="4322"/>
                      <a:pt x="3078" y="4045"/>
                    </a:cubicBezTo>
                    <a:cubicBezTo>
                      <a:pt x="3238" y="3599"/>
                      <a:pt x="3435" y="3046"/>
                      <a:pt x="3203" y="2270"/>
                    </a:cubicBezTo>
                    <a:cubicBezTo>
                      <a:pt x="2846" y="1048"/>
                      <a:pt x="3033" y="40"/>
                      <a:pt x="3033" y="31"/>
                    </a:cubicBezTo>
                    <a:cubicBezTo>
                      <a:pt x="3042" y="22"/>
                      <a:pt x="3033" y="13"/>
                      <a:pt x="3033" y="13"/>
                    </a:cubicBezTo>
                    <a:cubicBezTo>
                      <a:pt x="3027" y="7"/>
                      <a:pt x="3021" y="0"/>
                      <a:pt x="3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861;p34">
                <a:extLst>
                  <a:ext uri="{FF2B5EF4-FFF2-40B4-BE49-F238E27FC236}">
                    <a16:creationId xmlns:a16="http://schemas.microsoft.com/office/drawing/2014/main" id="{EDFFFDE3-84BD-5714-D318-72E861C5F8CB}"/>
                  </a:ext>
                </a:extLst>
              </p:cNvPr>
              <p:cNvSpPr/>
              <p:nvPr/>
            </p:nvSpPr>
            <p:spPr>
              <a:xfrm>
                <a:off x="5463382" y="308028"/>
                <a:ext cx="103955" cy="46681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8339" extrusionOk="0">
                    <a:moveTo>
                      <a:pt x="1824" y="0"/>
                    </a:moveTo>
                    <a:cubicBezTo>
                      <a:pt x="1816" y="0"/>
                      <a:pt x="1808" y="4"/>
                      <a:pt x="1803" y="15"/>
                    </a:cubicBezTo>
                    <a:cubicBezTo>
                      <a:pt x="973" y="1023"/>
                      <a:pt x="875" y="1531"/>
                      <a:pt x="777" y="2067"/>
                    </a:cubicBezTo>
                    <a:cubicBezTo>
                      <a:pt x="723" y="2361"/>
                      <a:pt x="670" y="2664"/>
                      <a:pt x="482" y="3075"/>
                    </a:cubicBezTo>
                    <a:cubicBezTo>
                      <a:pt x="1" y="4119"/>
                      <a:pt x="99" y="4422"/>
                      <a:pt x="447" y="5555"/>
                    </a:cubicBezTo>
                    <a:cubicBezTo>
                      <a:pt x="491" y="5671"/>
                      <a:pt x="527" y="5805"/>
                      <a:pt x="572" y="5947"/>
                    </a:cubicBezTo>
                    <a:cubicBezTo>
                      <a:pt x="1009" y="7384"/>
                      <a:pt x="911" y="8294"/>
                      <a:pt x="911" y="8303"/>
                    </a:cubicBezTo>
                    <a:cubicBezTo>
                      <a:pt x="911" y="8320"/>
                      <a:pt x="919" y="8338"/>
                      <a:pt x="937" y="8338"/>
                    </a:cubicBezTo>
                    <a:cubicBezTo>
                      <a:pt x="955" y="8338"/>
                      <a:pt x="964" y="8329"/>
                      <a:pt x="964" y="8311"/>
                    </a:cubicBezTo>
                    <a:cubicBezTo>
                      <a:pt x="964" y="8303"/>
                      <a:pt x="1062" y="7375"/>
                      <a:pt x="625" y="5930"/>
                    </a:cubicBezTo>
                    <a:cubicBezTo>
                      <a:pt x="580" y="5787"/>
                      <a:pt x="536" y="5662"/>
                      <a:pt x="500" y="5537"/>
                    </a:cubicBezTo>
                    <a:cubicBezTo>
                      <a:pt x="152" y="4422"/>
                      <a:pt x="54" y="4119"/>
                      <a:pt x="527" y="3102"/>
                    </a:cubicBezTo>
                    <a:cubicBezTo>
                      <a:pt x="723" y="2682"/>
                      <a:pt x="777" y="2379"/>
                      <a:pt x="830" y="2076"/>
                    </a:cubicBezTo>
                    <a:cubicBezTo>
                      <a:pt x="928" y="1549"/>
                      <a:pt x="1018" y="1050"/>
                      <a:pt x="1847" y="51"/>
                    </a:cubicBezTo>
                    <a:cubicBezTo>
                      <a:pt x="1856" y="33"/>
                      <a:pt x="1856" y="15"/>
                      <a:pt x="1838" y="6"/>
                    </a:cubicBezTo>
                    <a:cubicBezTo>
                      <a:pt x="1835" y="2"/>
                      <a:pt x="1829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862;p34">
                <a:extLst>
                  <a:ext uri="{FF2B5EF4-FFF2-40B4-BE49-F238E27FC236}">
                    <a16:creationId xmlns:a16="http://schemas.microsoft.com/office/drawing/2014/main" id="{390D2DC9-1CA2-D2AE-2105-4D313A9CE72C}"/>
                  </a:ext>
                </a:extLst>
              </p:cNvPr>
              <p:cNvSpPr/>
              <p:nvPr/>
            </p:nvSpPr>
            <p:spPr>
              <a:xfrm>
                <a:off x="5445412" y="633727"/>
                <a:ext cx="133400" cy="63201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129" extrusionOk="0">
                    <a:moveTo>
                      <a:pt x="2352" y="1"/>
                    </a:moveTo>
                    <a:cubicBezTo>
                      <a:pt x="2347" y="1"/>
                      <a:pt x="2343" y="2"/>
                      <a:pt x="2338" y="4"/>
                    </a:cubicBezTo>
                    <a:cubicBezTo>
                      <a:pt x="1562" y="308"/>
                      <a:pt x="1223" y="906"/>
                      <a:pt x="1151" y="1057"/>
                    </a:cubicBezTo>
                    <a:cubicBezTo>
                      <a:pt x="1029" y="934"/>
                      <a:pt x="553" y="474"/>
                      <a:pt x="138" y="474"/>
                    </a:cubicBezTo>
                    <a:cubicBezTo>
                      <a:pt x="101" y="474"/>
                      <a:pt x="64" y="478"/>
                      <a:pt x="27" y="486"/>
                    </a:cubicBezTo>
                    <a:cubicBezTo>
                      <a:pt x="9" y="486"/>
                      <a:pt x="0" y="504"/>
                      <a:pt x="9" y="513"/>
                    </a:cubicBezTo>
                    <a:cubicBezTo>
                      <a:pt x="9" y="526"/>
                      <a:pt x="19" y="534"/>
                      <a:pt x="28" y="534"/>
                    </a:cubicBezTo>
                    <a:cubicBezTo>
                      <a:pt x="31" y="534"/>
                      <a:pt x="34" y="533"/>
                      <a:pt x="36" y="531"/>
                    </a:cubicBezTo>
                    <a:cubicBezTo>
                      <a:pt x="67" y="524"/>
                      <a:pt x="98" y="521"/>
                      <a:pt x="130" y="521"/>
                    </a:cubicBezTo>
                    <a:cubicBezTo>
                      <a:pt x="575" y="521"/>
                      <a:pt x="1134" y="1111"/>
                      <a:pt x="1142" y="1120"/>
                    </a:cubicBezTo>
                    <a:cubicBezTo>
                      <a:pt x="1142" y="1129"/>
                      <a:pt x="1151" y="1129"/>
                      <a:pt x="1160" y="1129"/>
                    </a:cubicBezTo>
                    <a:cubicBezTo>
                      <a:pt x="1169" y="1129"/>
                      <a:pt x="1178" y="1120"/>
                      <a:pt x="1187" y="1111"/>
                    </a:cubicBezTo>
                    <a:cubicBezTo>
                      <a:pt x="1187" y="1102"/>
                      <a:pt x="1481" y="397"/>
                      <a:pt x="2356" y="49"/>
                    </a:cubicBezTo>
                    <a:cubicBezTo>
                      <a:pt x="2373" y="49"/>
                      <a:pt x="2382" y="31"/>
                      <a:pt x="2373" y="22"/>
                    </a:cubicBezTo>
                    <a:cubicBezTo>
                      <a:pt x="2373" y="9"/>
                      <a:pt x="2364" y="1"/>
                      <a:pt x="2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863;p34">
                <a:extLst>
                  <a:ext uri="{FF2B5EF4-FFF2-40B4-BE49-F238E27FC236}">
                    <a16:creationId xmlns:a16="http://schemas.microsoft.com/office/drawing/2014/main" id="{4D5CBDA7-288F-3DC2-1285-7F4A4226BCBA}"/>
                  </a:ext>
                </a:extLst>
              </p:cNvPr>
              <p:cNvSpPr/>
              <p:nvPr/>
            </p:nvSpPr>
            <p:spPr>
              <a:xfrm>
                <a:off x="5414958" y="574499"/>
                <a:ext cx="146388" cy="5849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045" extrusionOk="0">
                    <a:moveTo>
                      <a:pt x="2578" y="1"/>
                    </a:moveTo>
                    <a:cubicBezTo>
                      <a:pt x="1776" y="179"/>
                      <a:pt x="1472" y="804"/>
                      <a:pt x="1401" y="964"/>
                    </a:cubicBezTo>
                    <a:cubicBezTo>
                      <a:pt x="1250" y="797"/>
                      <a:pt x="524" y="54"/>
                      <a:pt x="96" y="54"/>
                    </a:cubicBezTo>
                    <a:cubicBezTo>
                      <a:pt x="69" y="54"/>
                      <a:pt x="43" y="57"/>
                      <a:pt x="18" y="63"/>
                    </a:cubicBezTo>
                    <a:cubicBezTo>
                      <a:pt x="9" y="72"/>
                      <a:pt x="0" y="81"/>
                      <a:pt x="0" y="99"/>
                    </a:cubicBezTo>
                    <a:cubicBezTo>
                      <a:pt x="9" y="108"/>
                      <a:pt x="18" y="117"/>
                      <a:pt x="36" y="117"/>
                    </a:cubicBezTo>
                    <a:cubicBezTo>
                      <a:pt x="56" y="112"/>
                      <a:pt x="78" y="109"/>
                      <a:pt x="101" y="109"/>
                    </a:cubicBezTo>
                    <a:cubicBezTo>
                      <a:pt x="538" y="109"/>
                      <a:pt x="1383" y="1027"/>
                      <a:pt x="1392" y="1036"/>
                    </a:cubicBezTo>
                    <a:cubicBezTo>
                      <a:pt x="1401" y="1045"/>
                      <a:pt x="1401" y="1045"/>
                      <a:pt x="1410" y="1045"/>
                    </a:cubicBezTo>
                    <a:lnTo>
                      <a:pt x="1419" y="1045"/>
                    </a:lnTo>
                    <a:cubicBezTo>
                      <a:pt x="1428" y="1045"/>
                      <a:pt x="1437" y="1036"/>
                      <a:pt x="1437" y="1027"/>
                    </a:cubicBezTo>
                    <a:cubicBezTo>
                      <a:pt x="1437" y="1018"/>
                      <a:pt x="1695" y="251"/>
                      <a:pt x="2587" y="54"/>
                    </a:cubicBezTo>
                    <a:cubicBezTo>
                      <a:pt x="2605" y="54"/>
                      <a:pt x="2614" y="37"/>
                      <a:pt x="2605" y="19"/>
                    </a:cubicBezTo>
                    <a:cubicBezTo>
                      <a:pt x="2605" y="10"/>
                      <a:pt x="2587" y="1"/>
                      <a:pt x="2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864;p34">
                <a:extLst>
                  <a:ext uri="{FF2B5EF4-FFF2-40B4-BE49-F238E27FC236}">
                    <a16:creationId xmlns:a16="http://schemas.microsoft.com/office/drawing/2014/main" id="{FBC13037-C171-6BDF-FC5E-6605021E2460}"/>
                  </a:ext>
                </a:extLst>
              </p:cNvPr>
              <p:cNvSpPr/>
              <p:nvPr/>
            </p:nvSpPr>
            <p:spPr>
              <a:xfrm>
                <a:off x="5417925" y="491647"/>
                <a:ext cx="162902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65" extrusionOk="0">
                    <a:moveTo>
                      <a:pt x="2882" y="0"/>
                    </a:moveTo>
                    <a:cubicBezTo>
                      <a:pt x="1901" y="18"/>
                      <a:pt x="1169" y="1062"/>
                      <a:pt x="1036" y="1285"/>
                    </a:cubicBezTo>
                    <a:cubicBezTo>
                      <a:pt x="920" y="1071"/>
                      <a:pt x="393" y="116"/>
                      <a:pt x="28" y="107"/>
                    </a:cubicBezTo>
                    <a:cubicBezTo>
                      <a:pt x="10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28" y="161"/>
                    </a:cubicBezTo>
                    <a:cubicBezTo>
                      <a:pt x="402" y="170"/>
                      <a:pt x="1000" y="1338"/>
                      <a:pt x="1009" y="1347"/>
                    </a:cubicBezTo>
                    <a:cubicBezTo>
                      <a:pt x="1009" y="1356"/>
                      <a:pt x="1018" y="1365"/>
                      <a:pt x="1027" y="1365"/>
                    </a:cubicBezTo>
                    <a:cubicBezTo>
                      <a:pt x="1036" y="1365"/>
                      <a:pt x="1045" y="1356"/>
                      <a:pt x="1053" y="1347"/>
                    </a:cubicBezTo>
                    <a:cubicBezTo>
                      <a:pt x="1062" y="1338"/>
                      <a:pt x="1821" y="71"/>
                      <a:pt x="2882" y="54"/>
                    </a:cubicBezTo>
                    <a:cubicBezTo>
                      <a:pt x="2900" y="54"/>
                      <a:pt x="2909" y="36"/>
                      <a:pt x="2909" y="27"/>
                    </a:cubicBezTo>
                    <a:cubicBezTo>
                      <a:pt x="2909" y="9"/>
                      <a:pt x="2891" y="0"/>
                      <a:pt x="2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865;p34">
                <a:extLst>
                  <a:ext uri="{FF2B5EF4-FFF2-40B4-BE49-F238E27FC236}">
                    <a16:creationId xmlns:a16="http://schemas.microsoft.com/office/drawing/2014/main" id="{152DBCB4-E8C1-886C-BA9F-C82F9BB3957A}"/>
                  </a:ext>
                </a:extLst>
              </p:cNvPr>
              <p:cNvSpPr/>
              <p:nvPr/>
            </p:nvSpPr>
            <p:spPr>
              <a:xfrm>
                <a:off x="5456385" y="423685"/>
                <a:ext cx="117446" cy="5547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91" extrusionOk="0">
                    <a:moveTo>
                      <a:pt x="2061" y="1"/>
                    </a:moveTo>
                    <a:cubicBezTo>
                      <a:pt x="1357" y="170"/>
                      <a:pt x="795" y="768"/>
                      <a:pt x="661" y="911"/>
                    </a:cubicBezTo>
                    <a:cubicBezTo>
                      <a:pt x="581" y="732"/>
                      <a:pt x="250" y="81"/>
                      <a:pt x="36" y="28"/>
                    </a:cubicBezTo>
                    <a:cubicBezTo>
                      <a:pt x="27" y="28"/>
                      <a:pt x="10" y="36"/>
                      <a:pt x="10" y="54"/>
                    </a:cubicBezTo>
                    <a:cubicBezTo>
                      <a:pt x="1" y="63"/>
                      <a:pt x="10" y="81"/>
                      <a:pt x="27" y="81"/>
                    </a:cubicBezTo>
                    <a:cubicBezTo>
                      <a:pt x="197" y="126"/>
                      <a:pt x="527" y="741"/>
                      <a:pt x="634" y="973"/>
                    </a:cubicBezTo>
                    <a:cubicBezTo>
                      <a:pt x="634" y="982"/>
                      <a:pt x="643" y="991"/>
                      <a:pt x="652" y="991"/>
                    </a:cubicBezTo>
                    <a:cubicBezTo>
                      <a:pt x="661" y="991"/>
                      <a:pt x="670" y="982"/>
                      <a:pt x="679" y="982"/>
                    </a:cubicBezTo>
                    <a:cubicBezTo>
                      <a:pt x="679" y="973"/>
                      <a:pt x="1294" y="233"/>
                      <a:pt x="2070" y="54"/>
                    </a:cubicBezTo>
                    <a:cubicBezTo>
                      <a:pt x="2088" y="54"/>
                      <a:pt x="2097" y="36"/>
                      <a:pt x="2097" y="19"/>
                    </a:cubicBezTo>
                    <a:cubicBezTo>
                      <a:pt x="2088" y="10"/>
                      <a:pt x="2079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866;p34">
                <a:extLst>
                  <a:ext uri="{FF2B5EF4-FFF2-40B4-BE49-F238E27FC236}">
                    <a16:creationId xmlns:a16="http://schemas.microsoft.com/office/drawing/2014/main" id="{74460524-F97D-F53C-B84A-8D41DD52FA02}"/>
                  </a:ext>
                </a:extLst>
              </p:cNvPr>
              <p:cNvSpPr/>
              <p:nvPr/>
            </p:nvSpPr>
            <p:spPr>
              <a:xfrm>
                <a:off x="5494844" y="356564"/>
                <a:ext cx="69471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647" extrusionOk="0">
                    <a:moveTo>
                      <a:pt x="1219" y="1"/>
                    </a:moveTo>
                    <a:cubicBezTo>
                      <a:pt x="1215" y="1"/>
                      <a:pt x="1210" y="2"/>
                      <a:pt x="1205" y="4"/>
                    </a:cubicBezTo>
                    <a:cubicBezTo>
                      <a:pt x="830" y="120"/>
                      <a:pt x="491" y="459"/>
                      <a:pt x="393" y="566"/>
                    </a:cubicBezTo>
                    <a:cubicBezTo>
                      <a:pt x="340" y="433"/>
                      <a:pt x="188" y="67"/>
                      <a:pt x="36" y="22"/>
                    </a:cubicBezTo>
                    <a:cubicBezTo>
                      <a:pt x="18" y="22"/>
                      <a:pt x="10" y="31"/>
                      <a:pt x="1" y="40"/>
                    </a:cubicBezTo>
                    <a:cubicBezTo>
                      <a:pt x="1" y="58"/>
                      <a:pt x="10" y="76"/>
                      <a:pt x="18" y="76"/>
                    </a:cubicBezTo>
                    <a:cubicBezTo>
                      <a:pt x="152" y="111"/>
                      <a:pt x="304" y="486"/>
                      <a:pt x="357" y="629"/>
                    </a:cubicBezTo>
                    <a:cubicBezTo>
                      <a:pt x="357" y="638"/>
                      <a:pt x="366" y="638"/>
                      <a:pt x="375" y="647"/>
                    </a:cubicBezTo>
                    <a:lnTo>
                      <a:pt x="384" y="647"/>
                    </a:lnTo>
                    <a:cubicBezTo>
                      <a:pt x="384" y="647"/>
                      <a:pt x="393" y="638"/>
                      <a:pt x="402" y="638"/>
                    </a:cubicBezTo>
                    <a:cubicBezTo>
                      <a:pt x="402" y="629"/>
                      <a:pt x="795" y="183"/>
                      <a:pt x="1223" y="49"/>
                    </a:cubicBezTo>
                    <a:cubicBezTo>
                      <a:pt x="1232" y="49"/>
                      <a:pt x="1241" y="31"/>
                      <a:pt x="1241" y="13"/>
                    </a:cubicBezTo>
                    <a:cubicBezTo>
                      <a:pt x="1234" y="7"/>
                      <a:pt x="1228" y="1"/>
                      <a:pt x="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867;p34">
              <a:extLst>
                <a:ext uri="{FF2B5EF4-FFF2-40B4-BE49-F238E27FC236}">
                  <a16:creationId xmlns:a16="http://schemas.microsoft.com/office/drawing/2014/main" id="{7E816A52-E8DB-183F-B391-7C63A9836B47}"/>
                </a:ext>
              </a:extLst>
            </p:cNvPr>
            <p:cNvSpPr/>
            <p:nvPr/>
          </p:nvSpPr>
          <p:spPr>
            <a:xfrm rot="-313406">
              <a:off x="3781911" y="4584806"/>
              <a:ext cx="9378" cy="17417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1"/>
                  </a:moveTo>
                  <a:cubicBezTo>
                    <a:pt x="36" y="36"/>
                    <a:pt x="27" y="36"/>
                    <a:pt x="0" y="72"/>
                  </a:cubicBezTo>
                  <a:lnTo>
                    <a:pt x="0" y="11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68;p34">
              <a:extLst>
                <a:ext uri="{FF2B5EF4-FFF2-40B4-BE49-F238E27FC236}">
                  <a16:creationId xmlns:a16="http://schemas.microsoft.com/office/drawing/2014/main" id="{F7CE4DA0-05FA-1ECE-32C2-230D54E620F8}"/>
                </a:ext>
              </a:extLst>
            </p:cNvPr>
            <p:cNvSpPr/>
            <p:nvPr/>
          </p:nvSpPr>
          <p:spPr>
            <a:xfrm rot="-313406">
              <a:off x="4138976" y="3111476"/>
              <a:ext cx="1043978" cy="944239"/>
            </a:xfrm>
            <a:custGeom>
              <a:avLst/>
              <a:gdLst/>
              <a:ahLst/>
              <a:cxnLst/>
              <a:rect l="l" t="t" r="r" b="b"/>
              <a:pathLst>
                <a:path w="7013" h="6343" extrusionOk="0">
                  <a:moveTo>
                    <a:pt x="5896" y="0"/>
                  </a:moveTo>
                  <a:cubicBezTo>
                    <a:pt x="5715" y="0"/>
                    <a:pt x="5511" y="8"/>
                    <a:pt x="5282" y="27"/>
                  </a:cubicBezTo>
                  <a:cubicBezTo>
                    <a:pt x="3961" y="143"/>
                    <a:pt x="4068" y="812"/>
                    <a:pt x="2998" y="955"/>
                  </a:cubicBezTo>
                  <a:cubicBezTo>
                    <a:pt x="1927" y="1106"/>
                    <a:pt x="1624" y="1704"/>
                    <a:pt x="1356" y="2382"/>
                  </a:cubicBezTo>
                  <a:cubicBezTo>
                    <a:pt x="1098" y="3060"/>
                    <a:pt x="1205" y="3417"/>
                    <a:pt x="554" y="4157"/>
                  </a:cubicBezTo>
                  <a:cubicBezTo>
                    <a:pt x="0" y="4791"/>
                    <a:pt x="277" y="5950"/>
                    <a:pt x="366" y="6263"/>
                  </a:cubicBezTo>
                  <a:cubicBezTo>
                    <a:pt x="384" y="6316"/>
                    <a:pt x="429" y="6343"/>
                    <a:pt x="482" y="6343"/>
                  </a:cubicBezTo>
                  <a:cubicBezTo>
                    <a:pt x="768" y="6307"/>
                    <a:pt x="1695" y="6191"/>
                    <a:pt x="2373" y="5817"/>
                  </a:cubicBezTo>
                  <a:cubicBezTo>
                    <a:pt x="3194" y="5362"/>
                    <a:pt x="3194" y="4577"/>
                    <a:pt x="3569" y="4006"/>
                  </a:cubicBezTo>
                  <a:cubicBezTo>
                    <a:pt x="3944" y="3444"/>
                    <a:pt x="5005" y="3435"/>
                    <a:pt x="5603" y="2141"/>
                  </a:cubicBezTo>
                  <a:cubicBezTo>
                    <a:pt x="6058" y="1169"/>
                    <a:pt x="6682" y="535"/>
                    <a:pt x="6950" y="286"/>
                  </a:cubicBezTo>
                  <a:cubicBezTo>
                    <a:pt x="7012" y="232"/>
                    <a:pt x="6986" y="134"/>
                    <a:pt x="6905" y="107"/>
                  </a:cubicBezTo>
                  <a:cubicBezTo>
                    <a:pt x="6728" y="61"/>
                    <a:pt x="6404" y="0"/>
                    <a:pt x="5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oogle Shape;2869;p34">
              <a:extLst>
                <a:ext uri="{FF2B5EF4-FFF2-40B4-BE49-F238E27FC236}">
                  <a16:creationId xmlns:a16="http://schemas.microsoft.com/office/drawing/2014/main" id="{113466F4-1077-BB53-2BB7-1982B333833D}"/>
                </a:ext>
              </a:extLst>
            </p:cNvPr>
            <p:cNvGrpSpPr/>
            <p:nvPr/>
          </p:nvGrpSpPr>
          <p:grpSpPr>
            <a:xfrm rot="-313410">
              <a:off x="4094573" y="3101390"/>
              <a:ext cx="1075845" cy="953031"/>
              <a:chOff x="6632806" y="202630"/>
              <a:chExt cx="404568" cy="358384"/>
            </a:xfrm>
          </p:grpSpPr>
          <p:sp>
            <p:nvSpPr>
              <p:cNvPr id="55" name="Google Shape;2870;p34">
                <a:extLst>
                  <a:ext uri="{FF2B5EF4-FFF2-40B4-BE49-F238E27FC236}">
                    <a16:creationId xmlns:a16="http://schemas.microsoft.com/office/drawing/2014/main" id="{022EA264-92FA-7337-55D6-9FA63B3B3E6B}"/>
                  </a:ext>
                </a:extLst>
              </p:cNvPr>
              <p:cNvSpPr/>
              <p:nvPr/>
            </p:nvSpPr>
            <p:spPr>
              <a:xfrm>
                <a:off x="6632806" y="202630"/>
                <a:ext cx="404064" cy="358384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6402" extrusionOk="0">
                    <a:moveTo>
                      <a:pt x="6013" y="58"/>
                    </a:moveTo>
                    <a:cubicBezTo>
                      <a:pt x="6682" y="58"/>
                      <a:pt x="7030" y="165"/>
                      <a:pt x="7146" y="210"/>
                    </a:cubicBezTo>
                    <a:cubicBezTo>
                      <a:pt x="6976" y="353"/>
                      <a:pt x="6218" y="1031"/>
                      <a:pt x="5692" y="2164"/>
                    </a:cubicBezTo>
                    <a:cubicBezTo>
                      <a:pt x="5317" y="2949"/>
                      <a:pt x="4773" y="3261"/>
                      <a:pt x="4327" y="3511"/>
                    </a:cubicBezTo>
                    <a:cubicBezTo>
                      <a:pt x="4041" y="3662"/>
                      <a:pt x="3800" y="3805"/>
                      <a:pt x="3658" y="4028"/>
                    </a:cubicBezTo>
                    <a:cubicBezTo>
                      <a:pt x="3533" y="4216"/>
                      <a:pt x="3453" y="4421"/>
                      <a:pt x="3363" y="4635"/>
                    </a:cubicBezTo>
                    <a:cubicBezTo>
                      <a:pt x="3194" y="5072"/>
                      <a:pt x="3015" y="5518"/>
                      <a:pt x="2471" y="5821"/>
                    </a:cubicBezTo>
                    <a:cubicBezTo>
                      <a:pt x="1731" y="6232"/>
                      <a:pt x="678" y="6339"/>
                      <a:pt x="517" y="6348"/>
                    </a:cubicBezTo>
                    <a:cubicBezTo>
                      <a:pt x="464" y="6178"/>
                      <a:pt x="98" y="4876"/>
                      <a:pt x="687" y="4207"/>
                    </a:cubicBezTo>
                    <a:cubicBezTo>
                      <a:pt x="1133" y="3689"/>
                      <a:pt x="1222" y="3359"/>
                      <a:pt x="1320" y="2976"/>
                    </a:cubicBezTo>
                    <a:cubicBezTo>
                      <a:pt x="1365" y="2806"/>
                      <a:pt x="1410" y="2628"/>
                      <a:pt x="1490" y="2422"/>
                    </a:cubicBezTo>
                    <a:cubicBezTo>
                      <a:pt x="1775" y="1709"/>
                      <a:pt x="2070" y="1156"/>
                      <a:pt x="3114" y="1013"/>
                    </a:cubicBezTo>
                    <a:cubicBezTo>
                      <a:pt x="3613" y="950"/>
                      <a:pt x="3854" y="763"/>
                      <a:pt x="4113" y="576"/>
                    </a:cubicBezTo>
                    <a:cubicBezTo>
                      <a:pt x="4398" y="362"/>
                      <a:pt x="4693" y="148"/>
                      <a:pt x="5388" y="85"/>
                    </a:cubicBezTo>
                    <a:cubicBezTo>
                      <a:pt x="5620" y="67"/>
                      <a:pt x="5826" y="58"/>
                      <a:pt x="6013" y="58"/>
                    </a:cubicBezTo>
                    <a:close/>
                    <a:moveTo>
                      <a:pt x="6032" y="1"/>
                    </a:moveTo>
                    <a:cubicBezTo>
                      <a:pt x="5842" y="1"/>
                      <a:pt x="5625" y="10"/>
                      <a:pt x="5379" y="32"/>
                    </a:cubicBezTo>
                    <a:cubicBezTo>
                      <a:pt x="4675" y="94"/>
                      <a:pt x="4371" y="317"/>
                      <a:pt x="4086" y="531"/>
                    </a:cubicBezTo>
                    <a:cubicBezTo>
                      <a:pt x="3827" y="719"/>
                      <a:pt x="3595" y="897"/>
                      <a:pt x="3105" y="959"/>
                    </a:cubicBezTo>
                    <a:cubicBezTo>
                      <a:pt x="2034" y="1111"/>
                      <a:pt x="1722" y="1700"/>
                      <a:pt x="1445" y="2405"/>
                    </a:cubicBezTo>
                    <a:cubicBezTo>
                      <a:pt x="1365" y="2610"/>
                      <a:pt x="1311" y="2788"/>
                      <a:pt x="1267" y="2967"/>
                    </a:cubicBezTo>
                    <a:cubicBezTo>
                      <a:pt x="1169" y="3341"/>
                      <a:pt x="1088" y="3662"/>
                      <a:pt x="642" y="4171"/>
                    </a:cubicBezTo>
                    <a:cubicBezTo>
                      <a:pt x="0" y="4911"/>
                      <a:pt x="455" y="6330"/>
                      <a:pt x="473" y="6383"/>
                    </a:cubicBezTo>
                    <a:cubicBezTo>
                      <a:pt x="482" y="6401"/>
                      <a:pt x="491" y="6401"/>
                      <a:pt x="500" y="6401"/>
                    </a:cubicBezTo>
                    <a:lnTo>
                      <a:pt x="509" y="6401"/>
                    </a:lnTo>
                    <a:cubicBezTo>
                      <a:pt x="517" y="6401"/>
                      <a:pt x="1686" y="6312"/>
                      <a:pt x="2498" y="5866"/>
                    </a:cubicBezTo>
                    <a:cubicBezTo>
                      <a:pt x="3060" y="5563"/>
                      <a:pt x="3238" y="5099"/>
                      <a:pt x="3417" y="4653"/>
                    </a:cubicBezTo>
                    <a:cubicBezTo>
                      <a:pt x="3497" y="4439"/>
                      <a:pt x="3577" y="4233"/>
                      <a:pt x="3702" y="4055"/>
                    </a:cubicBezTo>
                    <a:cubicBezTo>
                      <a:pt x="3836" y="3841"/>
                      <a:pt x="4077" y="3707"/>
                      <a:pt x="4354" y="3555"/>
                    </a:cubicBezTo>
                    <a:cubicBezTo>
                      <a:pt x="4800" y="3306"/>
                      <a:pt x="5362" y="2993"/>
                      <a:pt x="5736" y="2190"/>
                    </a:cubicBezTo>
                    <a:cubicBezTo>
                      <a:pt x="6325" y="924"/>
                      <a:pt x="7199" y="228"/>
                      <a:pt x="7208" y="228"/>
                    </a:cubicBezTo>
                    <a:cubicBezTo>
                      <a:pt x="7217" y="219"/>
                      <a:pt x="7217" y="210"/>
                      <a:pt x="7217" y="201"/>
                    </a:cubicBezTo>
                    <a:cubicBezTo>
                      <a:pt x="7217" y="192"/>
                      <a:pt x="7217" y="183"/>
                      <a:pt x="7208" y="183"/>
                    </a:cubicBezTo>
                    <a:cubicBezTo>
                      <a:pt x="7187" y="169"/>
                      <a:pt x="6858" y="1"/>
                      <a:pt x="6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871;p34">
                <a:extLst>
                  <a:ext uri="{FF2B5EF4-FFF2-40B4-BE49-F238E27FC236}">
                    <a16:creationId xmlns:a16="http://schemas.microsoft.com/office/drawing/2014/main" id="{ECE59B28-CA30-CCB2-E9AD-1D3C1E9DA238}"/>
                  </a:ext>
                </a:extLst>
              </p:cNvPr>
              <p:cNvSpPr/>
              <p:nvPr/>
            </p:nvSpPr>
            <p:spPr>
              <a:xfrm>
                <a:off x="6659229" y="212370"/>
                <a:ext cx="378145" cy="348643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228" extrusionOk="0">
                    <a:moveTo>
                      <a:pt x="6718" y="0"/>
                    </a:moveTo>
                    <a:cubicBezTo>
                      <a:pt x="5300" y="232"/>
                      <a:pt x="4863" y="580"/>
                      <a:pt x="4399" y="955"/>
                    </a:cubicBezTo>
                    <a:cubicBezTo>
                      <a:pt x="4140" y="1160"/>
                      <a:pt x="3873" y="1365"/>
                      <a:pt x="3427" y="1570"/>
                    </a:cubicBezTo>
                    <a:cubicBezTo>
                      <a:pt x="2276" y="2079"/>
                      <a:pt x="2142" y="2400"/>
                      <a:pt x="1616" y="3587"/>
                    </a:cubicBezTo>
                    <a:cubicBezTo>
                      <a:pt x="1562" y="3711"/>
                      <a:pt x="1500" y="3845"/>
                      <a:pt x="1428" y="3997"/>
                    </a:cubicBezTo>
                    <a:cubicBezTo>
                      <a:pt x="759" y="5496"/>
                      <a:pt x="19" y="6183"/>
                      <a:pt x="10" y="6183"/>
                    </a:cubicBezTo>
                    <a:cubicBezTo>
                      <a:pt x="1" y="6191"/>
                      <a:pt x="1" y="6209"/>
                      <a:pt x="10" y="6218"/>
                    </a:cubicBezTo>
                    <a:cubicBezTo>
                      <a:pt x="19" y="6227"/>
                      <a:pt x="19" y="6227"/>
                      <a:pt x="28" y="6227"/>
                    </a:cubicBezTo>
                    <a:lnTo>
                      <a:pt x="45" y="6227"/>
                    </a:lnTo>
                    <a:cubicBezTo>
                      <a:pt x="54" y="6218"/>
                      <a:pt x="804" y="5522"/>
                      <a:pt x="1482" y="4015"/>
                    </a:cubicBezTo>
                    <a:cubicBezTo>
                      <a:pt x="1544" y="3872"/>
                      <a:pt x="1607" y="3729"/>
                      <a:pt x="1660" y="3604"/>
                    </a:cubicBezTo>
                    <a:cubicBezTo>
                      <a:pt x="2178" y="2436"/>
                      <a:pt x="2320" y="2124"/>
                      <a:pt x="3444" y="1615"/>
                    </a:cubicBezTo>
                    <a:cubicBezTo>
                      <a:pt x="3899" y="1419"/>
                      <a:pt x="4167" y="1205"/>
                      <a:pt x="4426" y="991"/>
                    </a:cubicBezTo>
                    <a:cubicBezTo>
                      <a:pt x="4890" y="634"/>
                      <a:pt x="5327" y="286"/>
                      <a:pt x="6727" y="54"/>
                    </a:cubicBezTo>
                    <a:cubicBezTo>
                      <a:pt x="6745" y="54"/>
                      <a:pt x="6754" y="36"/>
                      <a:pt x="6745" y="27"/>
                    </a:cubicBezTo>
                    <a:cubicBezTo>
                      <a:pt x="6745" y="9"/>
                      <a:pt x="6736" y="0"/>
                      <a:pt x="6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872;p34">
                <a:extLst>
                  <a:ext uri="{FF2B5EF4-FFF2-40B4-BE49-F238E27FC236}">
                    <a16:creationId xmlns:a16="http://schemas.microsoft.com/office/drawing/2014/main" id="{057BBB1E-2A51-E440-800E-11D2C2ED26B2}"/>
                  </a:ext>
                </a:extLst>
              </p:cNvPr>
              <p:cNvSpPr/>
              <p:nvPr/>
            </p:nvSpPr>
            <p:spPr>
              <a:xfrm>
                <a:off x="6682741" y="417430"/>
                <a:ext cx="129370" cy="7562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51" extrusionOk="0">
                    <a:moveTo>
                      <a:pt x="26" y="0"/>
                    </a:moveTo>
                    <a:cubicBezTo>
                      <a:pt x="17" y="0"/>
                      <a:pt x="6" y="6"/>
                      <a:pt x="0" y="13"/>
                    </a:cubicBezTo>
                    <a:cubicBezTo>
                      <a:pt x="0" y="31"/>
                      <a:pt x="0" y="40"/>
                      <a:pt x="18" y="48"/>
                    </a:cubicBezTo>
                    <a:cubicBezTo>
                      <a:pt x="464" y="298"/>
                      <a:pt x="500" y="1315"/>
                      <a:pt x="500" y="1324"/>
                    </a:cubicBezTo>
                    <a:cubicBezTo>
                      <a:pt x="500" y="1333"/>
                      <a:pt x="509" y="1342"/>
                      <a:pt x="518" y="1351"/>
                    </a:cubicBezTo>
                    <a:lnTo>
                      <a:pt x="535" y="1351"/>
                    </a:lnTo>
                    <a:cubicBezTo>
                      <a:pt x="541" y="1345"/>
                      <a:pt x="893" y="1174"/>
                      <a:pt x="1422" y="1174"/>
                    </a:cubicBezTo>
                    <a:cubicBezTo>
                      <a:pt x="1673" y="1174"/>
                      <a:pt x="1963" y="1212"/>
                      <a:pt x="2275" y="1324"/>
                    </a:cubicBezTo>
                    <a:cubicBezTo>
                      <a:pt x="2277" y="1327"/>
                      <a:pt x="2280" y="1328"/>
                      <a:pt x="2284" y="1328"/>
                    </a:cubicBezTo>
                    <a:cubicBezTo>
                      <a:pt x="2292" y="1328"/>
                      <a:pt x="2302" y="1319"/>
                      <a:pt x="2302" y="1306"/>
                    </a:cubicBezTo>
                    <a:cubicBezTo>
                      <a:pt x="2311" y="1297"/>
                      <a:pt x="2302" y="1280"/>
                      <a:pt x="2293" y="1271"/>
                    </a:cubicBezTo>
                    <a:cubicBezTo>
                      <a:pt x="1979" y="1159"/>
                      <a:pt x="1687" y="1120"/>
                      <a:pt x="1434" y="1120"/>
                    </a:cubicBezTo>
                    <a:cubicBezTo>
                      <a:pt x="983" y="1120"/>
                      <a:pt x="656" y="1243"/>
                      <a:pt x="553" y="1288"/>
                    </a:cubicBezTo>
                    <a:cubicBezTo>
                      <a:pt x="544" y="1092"/>
                      <a:pt x="473" y="236"/>
                      <a:pt x="36" y="4"/>
                    </a:cubicBezTo>
                    <a:cubicBezTo>
                      <a:pt x="33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873;p34">
                <a:extLst>
                  <a:ext uri="{FF2B5EF4-FFF2-40B4-BE49-F238E27FC236}">
                    <a16:creationId xmlns:a16="http://schemas.microsoft.com/office/drawing/2014/main" id="{881EC4A7-FEEE-21D2-492C-1B3F0ACD4E64}"/>
                  </a:ext>
                </a:extLst>
              </p:cNvPr>
              <p:cNvSpPr/>
              <p:nvPr/>
            </p:nvSpPr>
            <p:spPr>
              <a:xfrm>
                <a:off x="6716665" y="327244"/>
                <a:ext cx="123940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838" extrusionOk="0">
                    <a:moveTo>
                      <a:pt x="45" y="0"/>
                    </a:moveTo>
                    <a:cubicBezTo>
                      <a:pt x="36" y="0"/>
                      <a:pt x="19" y="0"/>
                      <a:pt x="10" y="18"/>
                    </a:cubicBezTo>
                    <a:cubicBezTo>
                      <a:pt x="1" y="27"/>
                      <a:pt x="10" y="45"/>
                      <a:pt x="19" y="54"/>
                    </a:cubicBezTo>
                    <a:cubicBezTo>
                      <a:pt x="438" y="268"/>
                      <a:pt x="483" y="1775"/>
                      <a:pt x="483" y="1784"/>
                    </a:cubicBezTo>
                    <a:cubicBezTo>
                      <a:pt x="483" y="1793"/>
                      <a:pt x="483" y="1802"/>
                      <a:pt x="491" y="1811"/>
                    </a:cubicBezTo>
                    <a:lnTo>
                      <a:pt x="518" y="1811"/>
                    </a:lnTo>
                    <a:cubicBezTo>
                      <a:pt x="524" y="1805"/>
                      <a:pt x="851" y="1615"/>
                      <a:pt x="1319" y="1615"/>
                    </a:cubicBezTo>
                    <a:cubicBezTo>
                      <a:pt x="1571" y="1615"/>
                      <a:pt x="1863" y="1670"/>
                      <a:pt x="2169" y="1838"/>
                    </a:cubicBezTo>
                    <a:lnTo>
                      <a:pt x="2178" y="1838"/>
                    </a:lnTo>
                    <a:cubicBezTo>
                      <a:pt x="2186" y="1838"/>
                      <a:pt x="2195" y="1838"/>
                      <a:pt x="2204" y="1829"/>
                    </a:cubicBezTo>
                    <a:cubicBezTo>
                      <a:pt x="2213" y="1811"/>
                      <a:pt x="2204" y="1802"/>
                      <a:pt x="2195" y="1793"/>
                    </a:cubicBezTo>
                    <a:cubicBezTo>
                      <a:pt x="1879" y="1619"/>
                      <a:pt x="1577" y="1562"/>
                      <a:pt x="1317" y="1562"/>
                    </a:cubicBezTo>
                    <a:cubicBezTo>
                      <a:pt x="925" y="1562"/>
                      <a:pt x="629" y="1691"/>
                      <a:pt x="527" y="1740"/>
                    </a:cubicBezTo>
                    <a:cubicBezTo>
                      <a:pt x="518" y="1490"/>
                      <a:pt x="456" y="21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874;p34">
                <a:extLst>
                  <a:ext uri="{FF2B5EF4-FFF2-40B4-BE49-F238E27FC236}">
                    <a16:creationId xmlns:a16="http://schemas.microsoft.com/office/drawing/2014/main" id="{98DE6E74-4578-438B-83FA-7C19C6765025}"/>
                  </a:ext>
                </a:extLst>
              </p:cNvPr>
              <p:cNvSpPr/>
              <p:nvPr/>
            </p:nvSpPr>
            <p:spPr>
              <a:xfrm>
                <a:off x="6775110" y="262921"/>
                <a:ext cx="141405" cy="113304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24" extrusionOk="0">
                    <a:moveTo>
                      <a:pt x="63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25"/>
                      <a:pt x="36" y="34"/>
                      <a:pt x="45" y="52"/>
                    </a:cubicBezTo>
                    <a:cubicBezTo>
                      <a:pt x="348" y="328"/>
                      <a:pt x="1" y="1720"/>
                      <a:pt x="1" y="1738"/>
                    </a:cubicBezTo>
                    <a:cubicBezTo>
                      <a:pt x="1" y="1747"/>
                      <a:pt x="1" y="1756"/>
                      <a:pt x="9" y="1765"/>
                    </a:cubicBezTo>
                    <a:cubicBezTo>
                      <a:pt x="9" y="1769"/>
                      <a:pt x="14" y="1771"/>
                      <a:pt x="20" y="1771"/>
                    </a:cubicBezTo>
                    <a:cubicBezTo>
                      <a:pt x="25" y="1771"/>
                      <a:pt x="32" y="1769"/>
                      <a:pt x="36" y="1765"/>
                    </a:cubicBezTo>
                    <a:cubicBezTo>
                      <a:pt x="41" y="1765"/>
                      <a:pt x="547" y="1602"/>
                      <a:pt x="1147" y="1602"/>
                    </a:cubicBezTo>
                    <a:cubicBezTo>
                      <a:pt x="1596" y="1602"/>
                      <a:pt x="2098" y="1693"/>
                      <a:pt x="2481" y="2014"/>
                    </a:cubicBezTo>
                    <a:cubicBezTo>
                      <a:pt x="2481" y="2023"/>
                      <a:pt x="2490" y="2023"/>
                      <a:pt x="2498" y="2023"/>
                    </a:cubicBezTo>
                    <a:cubicBezTo>
                      <a:pt x="2507" y="2023"/>
                      <a:pt x="2507" y="2023"/>
                      <a:pt x="2516" y="2014"/>
                    </a:cubicBezTo>
                    <a:cubicBezTo>
                      <a:pt x="2525" y="2006"/>
                      <a:pt x="2525" y="1988"/>
                      <a:pt x="2516" y="1979"/>
                    </a:cubicBezTo>
                    <a:cubicBezTo>
                      <a:pt x="2120" y="1646"/>
                      <a:pt x="1604" y="1552"/>
                      <a:pt x="1143" y="1552"/>
                    </a:cubicBezTo>
                    <a:cubicBezTo>
                      <a:pt x="640" y="1552"/>
                      <a:pt x="203" y="1665"/>
                      <a:pt x="63" y="1702"/>
                    </a:cubicBezTo>
                    <a:cubicBezTo>
                      <a:pt x="125" y="1452"/>
                      <a:pt x="384" y="284"/>
                      <a:pt x="81" y="7"/>
                    </a:cubicBezTo>
                    <a:cubicBezTo>
                      <a:pt x="76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875;p34">
                <a:extLst>
                  <a:ext uri="{FF2B5EF4-FFF2-40B4-BE49-F238E27FC236}">
                    <a16:creationId xmlns:a16="http://schemas.microsoft.com/office/drawing/2014/main" id="{EE878310-177B-CA0F-DAA8-CC2AE1DDD71B}"/>
                  </a:ext>
                </a:extLst>
              </p:cNvPr>
              <p:cNvSpPr/>
              <p:nvPr/>
            </p:nvSpPr>
            <p:spPr>
              <a:xfrm>
                <a:off x="6853540" y="231628"/>
                <a:ext cx="105914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495" extrusionOk="0">
                    <a:moveTo>
                      <a:pt x="162" y="1"/>
                    </a:moveTo>
                    <a:cubicBezTo>
                      <a:pt x="158" y="1"/>
                      <a:pt x="154" y="2"/>
                      <a:pt x="152" y="4"/>
                    </a:cubicBezTo>
                    <a:cubicBezTo>
                      <a:pt x="134" y="13"/>
                      <a:pt x="134" y="31"/>
                      <a:pt x="143" y="40"/>
                    </a:cubicBezTo>
                    <a:cubicBezTo>
                      <a:pt x="259" y="201"/>
                      <a:pt x="80" y="941"/>
                      <a:pt x="0" y="1218"/>
                    </a:cubicBezTo>
                    <a:cubicBezTo>
                      <a:pt x="0" y="1218"/>
                      <a:pt x="0" y="1235"/>
                      <a:pt x="9" y="1235"/>
                    </a:cubicBezTo>
                    <a:cubicBezTo>
                      <a:pt x="9" y="1244"/>
                      <a:pt x="18" y="1244"/>
                      <a:pt x="27" y="1244"/>
                    </a:cubicBezTo>
                    <a:cubicBezTo>
                      <a:pt x="35" y="1244"/>
                      <a:pt x="237" y="1213"/>
                      <a:pt x="527" y="1213"/>
                    </a:cubicBezTo>
                    <a:cubicBezTo>
                      <a:pt x="897" y="1213"/>
                      <a:pt x="1411" y="1264"/>
                      <a:pt x="1847" y="1494"/>
                    </a:cubicBezTo>
                    <a:lnTo>
                      <a:pt x="1865" y="1494"/>
                    </a:lnTo>
                    <a:cubicBezTo>
                      <a:pt x="1874" y="1494"/>
                      <a:pt x="1883" y="1494"/>
                      <a:pt x="1883" y="1485"/>
                    </a:cubicBezTo>
                    <a:cubicBezTo>
                      <a:pt x="1891" y="1467"/>
                      <a:pt x="1883" y="1449"/>
                      <a:pt x="1874" y="1449"/>
                    </a:cubicBezTo>
                    <a:cubicBezTo>
                      <a:pt x="1432" y="1215"/>
                      <a:pt x="913" y="1162"/>
                      <a:pt x="537" y="1162"/>
                    </a:cubicBezTo>
                    <a:cubicBezTo>
                      <a:pt x="313" y="1162"/>
                      <a:pt x="139" y="1181"/>
                      <a:pt x="63" y="1191"/>
                    </a:cubicBezTo>
                    <a:cubicBezTo>
                      <a:pt x="116" y="994"/>
                      <a:pt x="321" y="201"/>
                      <a:pt x="188" y="13"/>
                    </a:cubicBezTo>
                    <a:cubicBezTo>
                      <a:pt x="181" y="7"/>
                      <a:pt x="17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876;p34">
                <a:extLst>
                  <a:ext uri="{FF2B5EF4-FFF2-40B4-BE49-F238E27FC236}">
                    <a16:creationId xmlns:a16="http://schemas.microsoft.com/office/drawing/2014/main" id="{5C599BE1-68C1-D8CE-BFCA-E0854293AA17}"/>
                  </a:ext>
                </a:extLst>
              </p:cNvPr>
              <p:cNvSpPr/>
              <p:nvPr/>
            </p:nvSpPr>
            <p:spPr>
              <a:xfrm>
                <a:off x="6934432" y="203637"/>
                <a:ext cx="65944" cy="4971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88" extrusionOk="0">
                    <a:moveTo>
                      <a:pt x="149" y="1"/>
                    </a:moveTo>
                    <a:cubicBezTo>
                      <a:pt x="145" y="1"/>
                      <a:pt x="139" y="2"/>
                      <a:pt x="134" y="5"/>
                    </a:cubicBezTo>
                    <a:cubicBezTo>
                      <a:pt x="125" y="14"/>
                      <a:pt x="125" y="31"/>
                      <a:pt x="125" y="40"/>
                    </a:cubicBezTo>
                    <a:cubicBezTo>
                      <a:pt x="214" y="165"/>
                      <a:pt x="72" y="585"/>
                      <a:pt x="9" y="736"/>
                    </a:cubicBezTo>
                    <a:cubicBezTo>
                      <a:pt x="0" y="745"/>
                      <a:pt x="9" y="754"/>
                      <a:pt x="9" y="763"/>
                    </a:cubicBezTo>
                    <a:cubicBezTo>
                      <a:pt x="18" y="772"/>
                      <a:pt x="27" y="772"/>
                      <a:pt x="36" y="772"/>
                    </a:cubicBezTo>
                    <a:cubicBezTo>
                      <a:pt x="40" y="772"/>
                      <a:pt x="172" y="756"/>
                      <a:pt x="357" y="756"/>
                    </a:cubicBezTo>
                    <a:cubicBezTo>
                      <a:pt x="583" y="756"/>
                      <a:pt x="888" y="780"/>
                      <a:pt x="1133" y="888"/>
                    </a:cubicBezTo>
                    <a:lnTo>
                      <a:pt x="1142" y="888"/>
                    </a:lnTo>
                    <a:cubicBezTo>
                      <a:pt x="1151" y="888"/>
                      <a:pt x="1160" y="879"/>
                      <a:pt x="1169" y="870"/>
                    </a:cubicBezTo>
                    <a:cubicBezTo>
                      <a:pt x="1178" y="852"/>
                      <a:pt x="1169" y="843"/>
                      <a:pt x="1151" y="834"/>
                    </a:cubicBezTo>
                    <a:cubicBezTo>
                      <a:pt x="905" y="728"/>
                      <a:pt x="607" y="703"/>
                      <a:pt x="379" y="703"/>
                    </a:cubicBezTo>
                    <a:cubicBezTo>
                      <a:pt x="243" y="703"/>
                      <a:pt x="132" y="712"/>
                      <a:pt x="72" y="718"/>
                    </a:cubicBezTo>
                    <a:cubicBezTo>
                      <a:pt x="125" y="576"/>
                      <a:pt x="268" y="156"/>
                      <a:pt x="170" y="14"/>
                    </a:cubicBezTo>
                    <a:cubicBezTo>
                      <a:pt x="170" y="7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2877;p34">
              <a:extLst>
                <a:ext uri="{FF2B5EF4-FFF2-40B4-BE49-F238E27FC236}">
                  <a16:creationId xmlns:a16="http://schemas.microsoft.com/office/drawing/2014/main" id="{1C4C6F7F-7E83-5DFD-032E-3D7AC6DFDDE8}"/>
                </a:ext>
              </a:extLst>
            </p:cNvPr>
            <p:cNvGrpSpPr/>
            <p:nvPr/>
          </p:nvGrpSpPr>
          <p:grpSpPr>
            <a:xfrm>
              <a:off x="3913103" y="4053937"/>
              <a:ext cx="1260856" cy="590783"/>
              <a:chOff x="4381078" y="4072262"/>
              <a:chExt cx="1260856" cy="590783"/>
            </a:xfrm>
          </p:grpSpPr>
          <p:sp>
            <p:nvSpPr>
              <p:cNvPr id="46" name="Google Shape;2878;p34">
                <a:extLst>
                  <a:ext uri="{FF2B5EF4-FFF2-40B4-BE49-F238E27FC236}">
                    <a16:creationId xmlns:a16="http://schemas.microsoft.com/office/drawing/2014/main" id="{91E1D7F6-9004-2740-BE15-6FEC6ADC3087}"/>
                  </a:ext>
                </a:extLst>
              </p:cNvPr>
              <p:cNvSpPr/>
              <p:nvPr/>
            </p:nvSpPr>
            <p:spPr>
              <a:xfrm rot="5325631">
                <a:off x="4734639" y="3777152"/>
                <a:ext cx="524722" cy="1220779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8201" extrusionOk="0">
                    <a:moveTo>
                      <a:pt x="2872" y="1"/>
                    </a:moveTo>
                    <a:cubicBezTo>
                      <a:pt x="2860" y="1"/>
                      <a:pt x="2849" y="3"/>
                      <a:pt x="2837" y="8"/>
                    </a:cubicBezTo>
                    <a:cubicBezTo>
                      <a:pt x="2623" y="115"/>
                      <a:pt x="2222" y="356"/>
                      <a:pt x="1660" y="936"/>
                    </a:cubicBezTo>
                    <a:cubicBezTo>
                      <a:pt x="830" y="1810"/>
                      <a:pt x="1303" y="2202"/>
                      <a:pt x="652" y="2952"/>
                    </a:cubicBezTo>
                    <a:cubicBezTo>
                      <a:pt x="0" y="3692"/>
                      <a:pt x="161" y="4290"/>
                      <a:pt x="384" y="4914"/>
                    </a:cubicBezTo>
                    <a:cubicBezTo>
                      <a:pt x="607" y="5548"/>
                      <a:pt x="902" y="5726"/>
                      <a:pt x="902" y="6618"/>
                    </a:cubicBezTo>
                    <a:cubicBezTo>
                      <a:pt x="902" y="7395"/>
                      <a:pt x="1785" y="8019"/>
                      <a:pt x="2043" y="8188"/>
                    </a:cubicBezTo>
                    <a:cubicBezTo>
                      <a:pt x="2058" y="8196"/>
                      <a:pt x="2076" y="8200"/>
                      <a:pt x="2094" y="8200"/>
                    </a:cubicBezTo>
                    <a:cubicBezTo>
                      <a:pt x="2119" y="8200"/>
                      <a:pt x="2144" y="8192"/>
                      <a:pt x="2159" y="8171"/>
                    </a:cubicBezTo>
                    <a:cubicBezTo>
                      <a:pt x="2338" y="7983"/>
                      <a:pt x="2909" y="7332"/>
                      <a:pt x="3150" y="6663"/>
                    </a:cubicBezTo>
                    <a:cubicBezTo>
                      <a:pt x="3444" y="5869"/>
                      <a:pt x="2971" y="5325"/>
                      <a:pt x="2882" y="4709"/>
                    </a:cubicBezTo>
                    <a:cubicBezTo>
                      <a:pt x="2802" y="4094"/>
                      <a:pt x="3524" y="3443"/>
                      <a:pt x="3159" y="2194"/>
                    </a:cubicBezTo>
                    <a:cubicBezTo>
                      <a:pt x="2882" y="1248"/>
                      <a:pt x="2936" y="436"/>
                      <a:pt x="2971" y="106"/>
                    </a:cubicBezTo>
                    <a:cubicBezTo>
                      <a:pt x="2979" y="47"/>
                      <a:pt x="2926" y="1"/>
                      <a:pt x="2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" name="Google Shape;2879;p34">
                <a:extLst>
                  <a:ext uri="{FF2B5EF4-FFF2-40B4-BE49-F238E27FC236}">
                    <a16:creationId xmlns:a16="http://schemas.microsoft.com/office/drawing/2014/main" id="{9E4B76F0-45FF-4422-0CED-934F91DED3AE}"/>
                  </a:ext>
                </a:extLst>
              </p:cNvPr>
              <p:cNvGrpSpPr/>
              <p:nvPr/>
            </p:nvGrpSpPr>
            <p:grpSpPr>
              <a:xfrm rot="5325657">
                <a:off x="4760226" y="3720625"/>
                <a:ext cx="511326" cy="1241324"/>
                <a:chOff x="5396988" y="308028"/>
                <a:chExt cx="192291" cy="466817"/>
              </a:xfrm>
            </p:grpSpPr>
            <p:sp>
              <p:nvSpPr>
                <p:cNvPr id="48" name="Google Shape;2880;p34">
                  <a:extLst>
                    <a:ext uri="{FF2B5EF4-FFF2-40B4-BE49-F238E27FC236}">
                      <a16:creationId xmlns:a16="http://schemas.microsoft.com/office/drawing/2014/main" id="{9947C154-342D-52FD-011A-1DD427CF1C20}"/>
                    </a:ext>
                  </a:extLst>
                </p:cNvPr>
                <p:cNvSpPr/>
                <p:nvPr/>
              </p:nvSpPr>
              <p:spPr>
                <a:xfrm>
                  <a:off x="5396988" y="308140"/>
                  <a:ext cx="192291" cy="46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8337" extrusionOk="0">
                      <a:moveTo>
                        <a:pt x="2980" y="66"/>
                      </a:moveTo>
                      <a:lnTo>
                        <a:pt x="2980" y="66"/>
                      </a:lnTo>
                      <a:cubicBezTo>
                        <a:pt x="2944" y="272"/>
                        <a:pt x="2837" y="1190"/>
                        <a:pt x="3149" y="2288"/>
                      </a:cubicBezTo>
                      <a:cubicBezTo>
                        <a:pt x="3372" y="3046"/>
                        <a:pt x="3185" y="3590"/>
                        <a:pt x="3024" y="4027"/>
                      </a:cubicBezTo>
                      <a:cubicBezTo>
                        <a:pt x="2926" y="4304"/>
                        <a:pt x="2846" y="4545"/>
                        <a:pt x="2873" y="4786"/>
                      </a:cubicBezTo>
                      <a:cubicBezTo>
                        <a:pt x="2908" y="4991"/>
                        <a:pt x="2971" y="5178"/>
                        <a:pt x="3042" y="5383"/>
                      </a:cubicBezTo>
                      <a:cubicBezTo>
                        <a:pt x="3185" y="5785"/>
                        <a:pt x="3337" y="6204"/>
                        <a:pt x="3140" y="6739"/>
                      </a:cubicBezTo>
                      <a:cubicBezTo>
                        <a:pt x="2882" y="7462"/>
                        <a:pt x="2230" y="8167"/>
                        <a:pt x="2123" y="8274"/>
                      </a:cubicBezTo>
                      <a:cubicBezTo>
                        <a:pt x="1972" y="8185"/>
                        <a:pt x="946" y="7515"/>
                        <a:pt x="946" y="6704"/>
                      </a:cubicBezTo>
                      <a:cubicBezTo>
                        <a:pt x="946" y="6070"/>
                        <a:pt x="803" y="5794"/>
                        <a:pt x="642" y="5473"/>
                      </a:cubicBezTo>
                      <a:cubicBezTo>
                        <a:pt x="571" y="5330"/>
                        <a:pt x="491" y="5178"/>
                        <a:pt x="428" y="4991"/>
                      </a:cubicBezTo>
                      <a:cubicBezTo>
                        <a:pt x="187" y="4331"/>
                        <a:pt x="63" y="3769"/>
                        <a:pt x="687" y="3046"/>
                      </a:cubicBezTo>
                      <a:cubicBezTo>
                        <a:pt x="999" y="2698"/>
                        <a:pt x="1062" y="2413"/>
                        <a:pt x="1115" y="2136"/>
                      </a:cubicBezTo>
                      <a:cubicBezTo>
                        <a:pt x="1187" y="1824"/>
                        <a:pt x="1258" y="1494"/>
                        <a:pt x="1695" y="1039"/>
                      </a:cubicBezTo>
                      <a:cubicBezTo>
                        <a:pt x="2382" y="325"/>
                        <a:pt x="2846" y="111"/>
                        <a:pt x="2980" y="66"/>
                      </a:cubicBezTo>
                      <a:close/>
                      <a:moveTo>
                        <a:pt x="3014" y="0"/>
                      </a:moveTo>
                      <a:cubicBezTo>
                        <a:pt x="3012" y="0"/>
                        <a:pt x="3009" y="1"/>
                        <a:pt x="3006" y="4"/>
                      </a:cubicBezTo>
                      <a:cubicBezTo>
                        <a:pt x="2980" y="4"/>
                        <a:pt x="2489" y="138"/>
                        <a:pt x="1659" y="994"/>
                      </a:cubicBezTo>
                      <a:cubicBezTo>
                        <a:pt x="1204" y="1467"/>
                        <a:pt x="1133" y="1806"/>
                        <a:pt x="1062" y="2127"/>
                      </a:cubicBezTo>
                      <a:cubicBezTo>
                        <a:pt x="1008" y="2404"/>
                        <a:pt x="946" y="2671"/>
                        <a:pt x="651" y="3010"/>
                      </a:cubicBezTo>
                      <a:cubicBezTo>
                        <a:pt x="0" y="3760"/>
                        <a:pt x="143" y="4357"/>
                        <a:pt x="375" y="5009"/>
                      </a:cubicBezTo>
                      <a:cubicBezTo>
                        <a:pt x="446" y="5196"/>
                        <a:pt x="517" y="5348"/>
                        <a:pt x="598" y="5499"/>
                      </a:cubicBezTo>
                      <a:cubicBezTo>
                        <a:pt x="749" y="5812"/>
                        <a:pt x="892" y="6088"/>
                        <a:pt x="892" y="6704"/>
                      </a:cubicBezTo>
                      <a:cubicBezTo>
                        <a:pt x="892" y="7605"/>
                        <a:pt x="2061" y="8301"/>
                        <a:pt x="2114" y="8327"/>
                      </a:cubicBezTo>
                      <a:cubicBezTo>
                        <a:pt x="2114" y="8336"/>
                        <a:pt x="2123" y="8336"/>
                        <a:pt x="2123" y="8336"/>
                      </a:cubicBezTo>
                      <a:cubicBezTo>
                        <a:pt x="2132" y="8336"/>
                        <a:pt x="2141" y="8327"/>
                        <a:pt x="2141" y="8327"/>
                      </a:cubicBezTo>
                      <a:cubicBezTo>
                        <a:pt x="2150" y="8318"/>
                        <a:pt x="2908" y="7551"/>
                        <a:pt x="3194" y="6757"/>
                      </a:cubicBezTo>
                      <a:cubicBezTo>
                        <a:pt x="3390" y="6204"/>
                        <a:pt x="3238" y="5776"/>
                        <a:pt x="3096" y="5366"/>
                      </a:cubicBezTo>
                      <a:cubicBezTo>
                        <a:pt x="3024" y="5169"/>
                        <a:pt x="2953" y="4982"/>
                        <a:pt x="2926" y="4786"/>
                      </a:cubicBezTo>
                      <a:cubicBezTo>
                        <a:pt x="2899" y="4554"/>
                        <a:pt x="2980" y="4322"/>
                        <a:pt x="3078" y="4045"/>
                      </a:cubicBezTo>
                      <a:cubicBezTo>
                        <a:pt x="3238" y="3599"/>
                        <a:pt x="3435" y="3046"/>
                        <a:pt x="3203" y="2270"/>
                      </a:cubicBezTo>
                      <a:cubicBezTo>
                        <a:pt x="2846" y="1048"/>
                        <a:pt x="3033" y="40"/>
                        <a:pt x="3033" y="31"/>
                      </a:cubicBezTo>
                      <a:cubicBezTo>
                        <a:pt x="3042" y="22"/>
                        <a:pt x="3033" y="13"/>
                        <a:pt x="3033" y="13"/>
                      </a:cubicBezTo>
                      <a:cubicBezTo>
                        <a:pt x="3027" y="7"/>
                        <a:pt x="3021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881;p34">
                  <a:extLst>
                    <a:ext uri="{FF2B5EF4-FFF2-40B4-BE49-F238E27FC236}">
                      <a16:creationId xmlns:a16="http://schemas.microsoft.com/office/drawing/2014/main" id="{170E8C0E-6F9F-DBA2-AF11-B384809F2A7F}"/>
                    </a:ext>
                  </a:extLst>
                </p:cNvPr>
                <p:cNvSpPr/>
                <p:nvPr/>
              </p:nvSpPr>
              <p:spPr>
                <a:xfrm>
                  <a:off x="5463382" y="308028"/>
                  <a:ext cx="103955" cy="46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8339" extrusionOk="0">
                      <a:moveTo>
                        <a:pt x="1824" y="0"/>
                      </a:moveTo>
                      <a:cubicBezTo>
                        <a:pt x="1816" y="0"/>
                        <a:pt x="1808" y="4"/>
                        <a:pt x="1803" y="15"/>
                      </a:cubicBezTo>
                      <a:cubicBezTo>
                        <a:pt x="973" y="1023"/>
                        <a:pt x="875" y="1531"/>
                        <a:pt x="777" y="2067"/>
                      </a:cubicBezTo>
                      <a:cubicBezTo>
                        <a:pt x="723" y="2361"/>
                        <a:pt x="670" y="2664"/>
                        <a:pt x="482" y="3075"/>
                      </a:cubicBezTo>
                      <a:cubicBezTo>
                        <a:pt x="1" y="4119"/>
                        <a:pt x="99" y="4422"/>
                        <a:pt x="447" y="5555"/>
                      </a:cubicBezTo>
                      <a:cubicBezTo>
                        <a:pt x="491" y="5671"/>
                        <a:pt x="527" y="5805"/>
                        <a:pt x="572" y="5947"/>
                      </a:cubicBezTo>
                      <a:cubicBezTo>
                        <a:pt x="1009" y="7384"/>
                        <a:pt x="911" y="8294"/>
                        <a:pt x="911" y="8303"/>
                      </a:cubicBezTo>
                      <a:cubicBezTo>
                        <a:pt x="911" y="8320"/>
                        <a:pt x="919" y="8338"/>
                        <a:pt x="937" y="8338"/>
                      </a:cubicBezTo>
                      <a:cubicBezTo>
                        <a:pt x="955" y="8338"/>
                        <a:pt x="964" y="8329"/>
                        <a:pt x="964" y="8311"/>
                      </a:cubicBezTo>
                      <a:cubicBezTo>
                        <a:pt x="964" y="8303"/>
                        <a:pt x="1062" y="7375"/>
                        <a:pt x="625" y="5930"/>
                      </a:cubicBezTo>
                      <a:cubicBezTo>
                        <a:pt x="580" y="5787"/>
                        <a:pt x="536" y="5662"/>
                        <a:pt x="500" y="5537"/>
                      </a:cubicBezTo>
                      <a:cubicBezTo>
                        <a:pt x="152" y="4422"/>
                        <a:pt x="54" y="4119"/>
                        <a:pt x="527" y="3102"/>
                      </a:cubicBezTo>
                      <a:cubicBezTo>
                        <a:pt x="723" y="2682"/>
                        <a:pt x="777" y="2379"/>
                        <a:pt x="830" y="2076"/>
                      </a:cubicBezTo>
                      <a:cubicBezTo>
                        <a:pt x="928" y="1549"/>
                        <a:pt x="1018" y="1050"/>
                        <a:pt x="1847" y="51"/>
                      </a:cubicBezTo>
                      <a:cubicBezTo>
                        <a:pt x="1856" y="33"/>
                        <a:pt x="1856" y="15"/>
                        <a:pt x="1838" y="6"/>
                      </a:cubicBezTo>
                      <a:cubicBezTo>
                        <a:pt x="1835" y="2"/>
                        <a:pt x="1829" y="0"/>
                        <a:pt x="1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882;p34">
                  <a:extLst>
                    <a:ext uri="{FF2B5EF4-FFF2-40B4-BE49-F238E27FC236}">
                      <a16:creationId xmlns:a16="http://schemas.microsoft.com/office/drawing/2014/main" id="{6985A640-C9BB-0BEF-019B-7F095203F0F3}"/>
                    </a:ext>
                  </a:extLst>
                </p:cNvPr>
                <p:cNvSpPr/>
                <p:nvPr/>
              </p:nvSpPr>
              <p:spPr>
                <a:xfrm>
                  <a:off x="5445412" y="633727"/>
                  <a:ext cx="133400" cy="6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129" extrusionOk="0">
                      <a:moveTo>
                        <a:pt x="2352" y="1"/>
                      </a:moveTo>
                      <a:cubicBezTo>
                        <a:pt x="2347" y="1"/>
                        <a:pt x="2343" y="2"/>
                        <a:pt x="2338" y="4"/>
                      </a:cubicBezTo>
                      <a:cubicBezTo>
                        <a:pt x="1562" y="308"/>
                        <a:pt x="1223" y="906"/>
                        <a:pt x="1151" y="1057"/>
                      </a:cubicBezTo>
                      <a:cubicBezTo>
                        <a:pt x="1029" y="934"/>
                        <a:pt x="553" y="474"/>
                        <a:pt x="138" y="474"/>
                      </a:cubicBezTo>
                      <a:cubicBezTo>
                        <a:pt x="101" y="474"/>
                        <a:pt x="64" y="478"/>
                        <a:pt x="27" y="486"/>
                      </a:cubicBezTo>
                      <a:cubicBezTo>
                        <a:pt x="9" y="486"/>
                        <a:pt x="0" y="504"/>
                        <a:pt x="9" y="513"/>
                      </a:cubicBezTo>
                      <a:cubicBezTo>
                        <a:pt x="9" y="526"/>
                        <a:pt x="19" y="534"/>
                        <a:pt x="28" y="534"/>
                      </a:cubicBezTo>
                      <a:cubicBezTo>
                        <a:pt x="31" y="534"/>
                        <a:pt x="34" y="533"/>
                        <a:pt x="36" y="531"/>
                      </a:cubicBezTo>
                      <a:cubicBezTo>
                        <a:pt x="67" y="524"/>
                        <a:pt x="98" y="521"/>
                        <a:pt x="130" y="521"/>
                      </a:cubicBezTo>
                      <a:cubicBezTo>
                        <a:pt x="575" y="521"/>
                        <a:pt x="1134" y="1111"/>
                        <a:pt x="1142" y="1120"/>
                      </a:cubicBezTo>
                      <a:cubicBezTo>
                        <a:pt x="1142" y="1129"/>
                        <a:pt x="1151" y="1129"/>
                        <a:pt x="1160" y="1129"/>
                      </a:cubicBezTo>
                      <a:cubicBezTo>
                        <a:pt x="1169" y="1129"/>
                        <a:pt x="1178" y="1120"/>
                        <a:pt x="1187" y="1111"/>
                      </a:cubicBezTo>
                      <a:cubicBezTo>
                        <a:pt x="1187" y="1102"/>
                        <a:pt x="1481" y="397"/>
                        <a:pt x="2356" y="49"/>
                      </a:cubicBezTo>
                      <a:cubicBezTo>
                        <a:pt x="2373" y="49"/>
                        <a:pt x="2382" y="31"/>
                        <a:pt x="2373" y="22"/>
                      </a:cubicBezTo>
                      <a:cubicBezTo>
                        <a:pt x="2373" y="9"/>
                        <a:pt x="2364" y="1"/>
                        <a:pt x="2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883;p34">
                  <a:extLst>
                    <a:ext uri="{FF2B5EF4-FFF2-40B4-BE49-F238E27FC236}">
                      <a16:creationId xmlns:a16="http://schemas.microsoft.com/office/drawing/2014/main" id="{12458B92-FB43-8574-DC8D-13BCA1B9A326}"/>
                    </a:ext>
                  </a:extLst>
                </p:cNvPr>
                <p:cNvSpPr/>
                <p:nvPr/>
              </p:nvSpPr>
              <p:spPr>
                <a:xfrm>
                  <a:off x="5414958" y="574499"/>
                  <a:ext cx="146388" cy="5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1045" extrusionOk="0">
                      <a:moveTo>
                        <a:pt x="2578" y="1"/>
                      </a:moveTo>
                      <a:cubicBezTo>
                        <a:pt x="1776" y="179"/>
                        <a:pt x="1472" y="804"/>
                        <a:pt x="1401" y="964"/>
                      </a:cubicBezTo>
                      <a:cubicBezTo>
                        <a:pt x="1250" y="797"/>
                        <a:pt x="524" y="54"/>
                        <a:pt x="96" y="54"/>
                      </a:cubicBezTo>
                      <a:cubicBezTo>
                        <a:pt x="69" y="54"/>
                        <a:pt x="43" y="57"/>
                        <a:pt x="18" y="63"/>
                      </a:cubicBezTo>
                      <a:cubicBezTo>
                        <a:pt x="9" y="72"/>
                        <a:pt x="0" y="81"/>
                        <a:pt x="0" y="99"/>
                      </a:cubicBezTo>
                      <a:cubicBezTo>
                        <a:pt x="9" y="108"/>
                        <a:pt x="18" y="117"/>
                        <a:pt x="36" y="117"/>
                      </a:cubicBezTo>
                      <a:cubicBezTo>
                        <a:pt x="56" y="112"/>
                        <a:pt x="78" y="109"/>
                        <a:pt x="101" y="109"/>
                      </a:cubicBezTo>
                      <a:cubicBezTo>
                        <a:pt x="538" y="109"/>
                        <a:pt x="1383" y="1027"/>
                        <a:pt x="1392" y="1036"/>
                      </a:cubicBezTo>
                      <a:cubicBezTo>
                        <a:pt x="1401" y="1045"/>
                        <a:pt x="1401" y="1045"/>
                        <a:pt x="1410" y="1045"/>
                      </a:cubicBezTo>
                      <a:lnTo>
                        <a:pt x="1419" y="1045"/>
                      </a:lnTo>
                      <a:cubicBezTo>
                        <a:pt x="1428" y="1045"/>
                        <a:pt x="1437" y="1036"/>
                        <a:pt x="1437" y="1027"/>
                      </a:cubicBezTo>
                      <a:cubicBezTo>
                        <a:pt x="1437" y="1018"/>
                        <a:pt x="1695" y="251"/>
                        <a:pt x="2587" y="54"/>
                      </a:cubicBezTo>
                      <a:cubicBezTo>
                        <a:pt x="2605" y="54"/>
                        <a:pt x="2614" y="37"/>
                        <a:pt x="2605" y="19"/>
                      </a:cubicBezTo>
                      <a:cubicBezTo>
                        <a:pt x="2605" y="10"/>
                        <a:pt x="2587" y="1"/>
                        <a:pt x="25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884;p34">
                  <a:extLst>
                    <a:ext uri="{FF2B5EF4-FFF2-40B4-BE49-F238E27FC236}">
                      <a16:creationId xmlns:a16="http://schemas.microsoft.com/office/drawing/2014/main" id="{46BADC10-412C-BBB2-A302-FA4653ACD46D}"/>
                    </a:ext>
                  </a:extLst>
                </p:cNvPr>
                <p:cNvSpPr/>
                <p:nvPr/>
              </p:nvSpPr>
              <p:spPr>
                <a:xfrm>
                  <a:off x="5417925" y="491647"/>
                  <a:ext cx="162902" cy="76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1365" extrusionOk="0">
                      <a:moveTo>
                        <a:pt x="2882" y="0"/>
                      </a:moveTo>
                      <a:cubicBezTo>
                        <a:pt x="1901" y="18"/>
                        <a:pt x="1169" y="1062"/>
                        <a:pt x="1036" y="1285"/>
                      </a:cubicBezTo>
                      <a:cubicBezTo>
                        <a:pt x="920" y="1071"/>
                        <a:pt x="393" y="116"/>
                        <a:pt x="28" y="107"/>
                      </a:cubicBezTo>
                      <a:cubicBezTo>
                        <a:pt x="10" y="107"/>
                        <a:pt x="1" y="116"/>
                        <a:pt x="1" y="134"/>
                      </a:cubicBezTo>
                      <a:cubicBezTo>
                        <a:pt x="1" y="143"/>
                        <a:pt x="10" y="161"/>
                        <a:pt x="28" y="161"/>
                      </a:cubicBezTo>
                      <a:cubicBezTo>
                        <a:pt x="402" y="170"/>
                        <a:pt x="1000" y="1338"/>
                        <a:pt x="1009" y="1347"/>
                      </a:cubicBezTo>
                      <a:cubicBezTo>
                        <a:pt x="1009" y="1356"/>
                        <a:pt x="1018" y="1365"/>
                        <a:pt x="1027" y="1365"/>
                      </a:cubicBezTo>
                      <a:cubicBezTo>
                        <a:pt x="1036" y="1365"/>
                        <a:pt x="1045" y="1356"/>
                        <a:pt x="1053" y="1347"/>
                      </a:cubicBezTo>
                      <a:cubicBezTo>
                        <a:pt x="1062" y="1338"/>
                        <a:pt x="1821" y="71"/>
                        <a:pt x="2882" y="54"/>
                      </a:cubicBezTo>
                      <a:cubicBezTo>
                        <a:pt x="2900" y="54"/>
                        <a:pt x="2909" y="36"/>
                        <a:pt x="2909" y="27"/>
                      </a:cubicBezTo>
                      <a:cubicBezTo>
                        <a:pt x="2909" y="9"/>
                        <a:pt x="2891" y="0"/>
                        <a:pt x="2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885;p34">
                  <a:extLst>
                    <a:ext uri="{FF2B5EF4-FFF2-40B4-BE49-F238E27FC236}">
                      <a16:creationId xmlns:a16="http://schemas.microsoft.com/office/drawing/2014/main" id="{42BE1C8F-CB05-C6F0-82BF-67BBA8F96F63}"/>
                    </a:ext>
                  </a:extLst>
                </p:cNvPr>
                <p:cNvSpPr/>
                <p:nvPr/>
              </p:nvSpPr>
              <p:spPr>
                <a:xfrm>
                  <a:off x="5456385" y="423685"/>
                  <a:ext cx="117446" cy="5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91" extrusionOk="0">
                      <a:moveTo>
                        <a:pt x="2061" y="1"/>
                      </a:moveTo>
                      <a:cubicBezTo>
                        <a:pt x="1357" y="170"/>
                        <a:pt x="795" y="768"/>
                        <a:pt x="661" y="911"/>
                      </a:cubicBezTo>
                      <a:cubicBezTo>
                        <a:pt x="581" y="732"/>
                        <a:pt x="250" y="81"/>
                        <a:pt x="36" y="28"/>
                      </a:cubicBezTo>
                      <a:cubicBezTo>
                        <a:pt x="27" y="28"/>
                        <a:pt x="10" y="36"/>
                        <a:pt x="10" y="54"/>
                      </a:cubicBezTo>
                      <a:cubicBezTo>
                        <a:pt x="1" y="63"/>
                        <a:pt x="10" y="81"/>
                        <a:pt x="27" y="81"/>
                      </a:cubicBezTo>
                      <a:cubicBezTo>
                        <a:pt x="197" y="126"/>
                        <a:pt x="527" y="741"/>
                        <a:pt x="634" y="973"/>
                      </a:cubicBezTo>
                      <a:cubicBezTo>
                        <a:pt x="634" y="982"/>
                        <a:pt x="643" y="991"/>
                        <a:pt x="652" y="991"/>
                      </a:cubicBezTo>
                      <a:cubicBezTo>
                        <a:pt x="661" y="991"/>
                        <a:pt x="670" y="982"/>
                        <a:pt x="679" y="982"/>
                      </a:cubicBezTo>
                      <a:cubicBezTo>
                        <a:pt x="679" y="973"/>
                        <a:pt x="1294" y="233"/>
                        <a:pt x="2070" y="54"/>
                      </a:cubicBezTo>
                      <a:cubicBezTo>
                        <a:pt x="2088" y="54"/>
                        <a:pt x="2097" y="36"/>
                        <a:pt x="2097" y="19"/>
                      </a:cubicBezTo>
                      <a:cubicBezTo>
                        <a:pt x="2088" y="10"/>
                        <a:pt x="2079" y="1"/>
                        <a:pt x="20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886;p34">
                  <a:extLst>
                    <a:ext uri="{FF2B5EF4-FFF2-40B4-BE49-F238E27FC236}">
                      <a16:creationId xmlns:a16="http://schemas.microsoft.com/office/drawing/2014/main" id="{10768B34-9A19-46D8-3530-A18111CE7BC6}"/>
                    </a:ext>
                  </a:extLst>
                </p:cNvPr>
                <p:cNvSpPr/>
                <p:nvPr/>
              </p:nvSpPr>
              <p:spPr>
                <a:xfrm>
                  <a:off x="5494844" y="356564"/>
                  <a:ext cx="69471" cy="36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647" extrusionOk="0">
                      <a:moveTo>
                        <a:pt x="1219" y="1"/>
                      </a:moveTo>
                      <a:cubicBezTo>
                        <a:pt x="1215" y="1"/>
                        <a:pt x="1210" y="2"/>
                        <a:pt x="1205" y="4"/>
                      </a:cubicBezTo>
                      <a:cubicBezTo>
                        <a:pt x="830" y="120"/>
                        <a:pt x="491" y="459"/>
                        <a:pt x="393" y="566"/>
                      </a:cubicBezTo>
                      <a:cubicBezTo>
                        <a:pt x="340" y="433"/>
                        <a:pt x="188" y="67"/>
                        <a:pt x="36" y="22"/>
                      </a:cubicBezTo>
                      <a:cubicBezTo>
                        <a:pt x="18" y="22"/>
                        <a:pt x="10" y="31"/>
                        <a:pt x="1" y="40"/>
                      </a:cubicBezTo>
                      <a:cubicBezTo>
                        <a:pt x="1" y="58"/>
                        <a:pt x="10" y="76"/>
                        <a:pt x="18" y="76"/>
                      </a:cubicBezTo>
                      <a:cubicBezTo>
                        <a:pt x="152" y="111"/>
                        <a:pt x="304" y="486"/>
                        <a:pt x="357" y="629"/>
                      </a:cubicBezTo>
                      <a:cubicBezTo>
                        <a:pt x="357" y="638"/>
                        <a:pt x="366" y="638"/>
                        <a:pt x="375" y="647"/>
                      </a:cubicBezTo>
                      <a:lnTo>
                        <a:pt x="384" y="647"/>
                      </a:lnTo>
                      <a:cubicBezTo>
                        <a:pt x="384" y="647"/>
                        <a:pt x="393" y="638"/>
                        <a:pt x="402" y="638"/>
                      </a:cubicBezTo>
                      <a:cubicBezTo>
                        <a:pt x="402" y="629"/>
                        <a:pt x="795" y="183"/>
                        <a:pt x="1223" y="49"/>
                      </a:cubicBezTo>
                      <a:cubicBezTo>
                        <a:pt x="1232" y="49"/>
                        <a:pt x="1241" y="31"/>
                        <a:pt x="1241" y="13"/>
                      </a:cubicBezTo>
                      <a:cubicBezTo>
                        <a:pt x="1234" y="7"/>
                        <a:pt x="1228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1245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Cat Coffee Shop Marketing Plan by Slidesgo">
  <a:themeElements>
    <a:clrScheme name="Simple Light">
      <a:dk1>
        <a:srgbClr val="401E0B"/>
      </a:dk1>
      <a:lt1>
        <a:srgbClr val="FED6B5"/>
      </a:lt1>
      <a:dk2>
        <a:srgbClr val="F2C6A7"/>
      </a:dk2>
      <a:lt2>
        <a:srgbClr val="793B18"/>
      </a:lt2>
      <a:accent1>
        <a:srgbClr val="D9A160"/>
      </a:accent1>
      <a:accent2>
        <a:srgbClr val="72854A"/>
      </a:accent2>
      <a:accent3>
        <a:srgbClr val="9F9948"/>
      </a:accent3>
      <a:accent4>
        <a:srgbClr val="FF593A"/>
      </a:accent4>
      <a:accent5>
        <a:srgbClr val="B19880"/>
      </a:accent5>
      <a:accent6>
        <a:srgbClr val="FDF5EE"/>
      </a:accent6>
      <a:hlink>
        <a:srgbClr val="401E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394</Words>
  <Application>Microsoft Office PowerPoint</Application>
  <PresentationFormat>Ekran Gösterisi (16:9)</PresentationFormat>
  <Paragraphs>50</Paragraphs>
  <Slides>18</Slides>
  <Notes>18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6" baseType="lpstr">
      <vt:lpstr>Arial</vt:lpstr>
      <vt:lpstr>Arimo</vt:lpstr>
      <vt:lpstr>Brush Script MT</vt:lpstr>
      <vt:lpstr>Roboto Condensed Light</vt:lpstr>
      <vt:lpstr>Bebas Neue</vt:lpstr>
      <vt:lpstr>Wingdings</vt:lpstr>
      <vt:lpstr>Playfair Display SemiBold</vt:lpstr>
      <vt:lpstr>Cat Coffee Shop Marketing Plan by Slidesgo</vt:lpstr>
      <vt:lpstr>Coffee Haven</vt:lpstr>
      <vt:lpstr>Coffee shop üçün saytın hazırlanması</vt:lpstr>
      <vt:lpstr>PLAN</vt:lpstr>
      <vt:lpstr>Layihənin məqsədi:</vt:lpstr>
      <vt:lpstr>Saytın əsas bölmələri</vt:lpstr>
      <vt:lpstr>Saytın əsas bölmələri:</vt:lpstr>
      <vt:lpstr>PowerPoint Sunusu</vt:lpstr>
      <vt:lpstr>PowerPoint Sunusu</vt:lpstr>
      <vt:lpstr>PowerPoint Sunusu</vt:lpstr>
      <vt:lpstr>Menyu Səhifəsi</vt:lpstr>
      <vt:lpstr>PowerPoint Sunusu</vt:lpstr>
      <vt:lpstr>PowerPoint Sunusu</vt:lpstr>
      <vt:lpstr>Səbət səhifəsi</vt:lpstr>
      <vt:lpstr>Səbət səhifəsi</vt:lpstr>
      <vt:lpstr>PowerPoint Sunusu</vt:lpstr>
      <vt:lpstr>PowerPoint Sunusu</vt:lpstr>
      <vt:lpstr>PowerPoint Sunusu</vt:lpstr>
      <vt:lpstr>Diqqətiniz Üçün Təşəkkürlər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Sabina Shirinova</dc:creator>
  <cp:lastModifiedBy>Şirinova Səbinə</cp:lastModifiedBy>
  <cp:revision>2</cp:revision>
  <dcterms:modified xsi:type="dcterms:W3CDTF">2025-05-04T23:04:58Z</dcterms:modified>
</cp:coreProperties>
</file>